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9"/>
  </p:notesMasterIdLst>
  <p:sldIdLst>
    <p:sldId id="493" r:id="rId5"/>
    <p:sldId id="261" r:id="rId6"/>
    <p:sldId id="487" r:id="rId7"/>
    <p:sldId id="48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h6p8zwritav4feo0PmEB0Cc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90641-87CC-4CC0-B39A-9D9C62A1A07D}" v="5" dt="2023-10-09T07:47:33.586"/>
  </p1510:revLst>
</p1510:revInfo>
</file>

<file path=ppt/tableStyles.xml><?xml version="1.0" encoding="utf-8"?>
<a:tblStyleLst xmlns:a="http://schemas.openxmlformats.org/drawingml/2006/main" def="{BE24CAD0-9B1A-48FA-B5F0-4017004A009C}">
  <a:tblStyle styleId="{BE24CAD0-9B1A-48FA-B5F0-4017004A009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26C79-9DDB-4944-86EA-05EA44FA0D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32DA17-5E74-4BDB-82E2-5F75A7F41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34860-93B6-429A-9CBE-D8EE26E9B93E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BB475B-8451-44E2-AB3F-93A39806E244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8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3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형" userId="S::d031010@aivle.kt.co.kr::95dec2c0-667e-4fd0-8dcb-6e96bcc40efa" providerId="AD" clId="Web-{39A5EDD5-8CD6-8419-F93D-3A7D71C6EF04}"/>
    <pc:docChg chg="modSld">
      <pc:chgData name="김수형" userId="S::d031010@aivle.kt.co.kr::95dec2c0-667e-4fd0-8dcb-6e96bcc40efa" providerId="AD" clId="Web-{39A5EDD5-8CD6-8419-F93D-3A7D71C6EF04}" dt="2023-06-30T06:54:53.071" v="2689"/>
      <pc:docMkLst>
        <pc:docMk/>
      </pc:docMkLst>
      <pc:sldChg chg="addSp delSp modSp">
        <pc:chgData name="김수형" userId="S::d031010@aivle.kt.co.kr::95dec2c0-667e-4fd0-8dcb-6e96bcc40efa" providerId="AD" clId="Web-{39A5EDD5-8CD6-8419-F93D-3A7D71C6EF04}" dt="2023-06-30T06:54:53.071" v="2689"/>
        <pc:sldMkLst>
          <pc:docMk/>
          <pc:sldMk cId="0" sldId="280"/>
        </pc:sldMkLst>
        <pc:graphicFrameChg chg="mod modGraphic">
          <ac:chgData name="김수형" userId="S::d031010@aivle.kt.co.kr::95dec2c0-667e-4fd0-8dcb-6e96bcc40efa" providerId="AD" clId="Web-{39A5EDD5-8CD6-8419-F93D-3A7D71C6EF04}" dt="2023-06-30T06:54:53.071" v="2689"/>
          <ac:graphicFrameMkLst>
            <pc:docMk/>
            <pc:sldMk cId="0" sldId="280"/>
            <ac:graphicFrameMk id="1144" creationId="{00000000-0000-0000-0000-000000000000}"/>
          </ac:graphicFrameMkLst>
        </pc:graphicFrameChg>
        <pc:picChg chg="add mod ord">
          <ac:chgData name="김수형" userId="S::d031010@aivle.kt.co.kr::95dec2c0-667e-4fd0-8dcb-6e96bcc40efa" providerId="AD" clId="Web-{39A5EDD5-8CD6-8419-F93D-3A7D71C6EF04}" dt="2023-06-30T06:31:39.224" v="2570"/>
          <ac:picMkLst>
            <pc:docMk/>
            <pc:sldMk cId="0" sldId="280"/>
            <ac:picMk id="2" creationId="{3984CE4D-30D7-372A-B14C-FA8640546A26}"/>
          </ac:picMkLst>
        </pc:picChg>
        <pc:picChg chg="del">
          <ac:chgData name="김수형" userId="S::d031010@aivle.kt.co.kr::95dec2c0-667e-4fd0-8dcb-6e96bcc40efa" providerId="AD" clId="Web-{39A5EDD5-8CD6-8419-F93D-3A7D71C6EF04}" dt="2023-06-30T05:27:55.660" v="76"/>
          <ac:picMkLst>
            <pc:docMk/>
            <pc:sldMk cId="0" sldId="280"/>
            <ac:picMk id="1138" creationId="{00000000-0000-0000-0000-000000000000}"/>
          </ac:picMkLst>
        </pc:picChg>
      </pc:sldChg>
    </pc:docChg>
  </pc:docChgLst>
  <pc:docChgLst>
    <pc:chgData name="변준섭" userId="S::d031045@aivle.kt.co.kr::4d8e45a0-7495-4687-bee7-262362ed8e98" providerId="AD" clId="Web-{B3594627-D198-4300-902E-DB39B1648CAD}"/>
    <pc:docChg chg="modSld">
      <pc:chgData name="변준섭" userId="S::d031045@aivle.kt.co.kr::4d8e45a0-7495-4687-bee7-262362ed8e98" providerId="AD" clId="Web-{B3594627-D198-4300-902E-DB39B1648CAD}" dt="2023-06-27T01:59:57.943" v="11" actId="1076"/>
      <pc:docMkLst>
        <pc:docMk/>
      </pc:docMkLst>
      <pc:sldChg chg="addSp delSp modSp">
        <pc:chgData name="변준섭" userId="S::d031045@aivle.kt.co.kr::4d8e45a0-7495-4687-bee7-262362ed8e98" providerId="AD" clId="Web-{B3594627-D198-4300-902E-DB39B1648CAD}" dt="2023-06-27T01:59:57.943" v="11" actId="1076"/>
        <pc:sldMkLst>
          <pc:docMk/>
          <pc:sldMk cId="0" sldId="274"/>
        </pc:sldMkLst>
        <pc:spChg chg="del">
          <ac:chgData name="변준섭" userId="S::d031045@aivle.kt.co.kr::4d8e45a0-7495-4687-bee7-262362ed8e98" providerId="AD" clId="Web-{B3594627-D198-4300-902E-DB39B1648CAD}" dt="2023-06-27T01:59:44.208" v="3"/>
          <ac:spMkLst>
            <pc:docMk/>
            <pc:sldMk cId="0" sldId="274"/>
            <ac:spMk id="3" creationId="{00000000-0000-0000-0000-000000000000}"/>
          </ac:spMkLst>
        </pc:spChg>
        <pc:spChg chg="del">
          <ac:chgData name="변준섭" userId="S::d031045@aivle.kt.co.kr::4d8e45a0-7495-4687-bee7-262362ed8e98" providerId="AD" clId="Web-{B3594627-D198-4300-902E-DB39B1648CAD}" dt="2023-06-27T01:59:45.083" v="4"/>
          <ac:spMkLst>
            <pc:docMk/>
            <pc:sldMk cId="0" sldId="274"/>
            <ac:spMk id="4" creationId="{00000000-0000-0000-0000-000000000000}"/>
          </ac:spMkLst>
        </pc:spChg>
        <pc:picChg chg="add mod">
          <ac:chgData name="변준섭" userId="S::d031045@aivle.kt.co.kr::4d8e45a0-7495-4687-bee7-262362ed8e98" providerId="AD" clId="Web-{B3594627-D198-4300-902E-DB39B1648CAD}" dt="2023-06-27T01:59:57.943" v="11" actId="1076"/>
          <ac:picMkLst>
            <pc:docMk/>
            <pc:sldMk cId="0" sldId="274"/>
            <ac:picMk id="2" creationId="{A73D34FF-6681-1184-548C-24129CF7B14D}"/>
          </ac:picMkLst>
        </pc:picChg>
        <pc:picChg chg="del">
          <ac:chgData name="변준섭" userId="S::d031045@aivle.kt.co.kr::4d8e45a0-7495-4687-bee7-262362ed8e98" providerId="AD" clId="Web-{B3594627-D198-4300-902E-DB39B1648CAD}" dt="2023-06-27T01:58:29.222" v="0"/>
          <ac:picMkLst>
            <pc:docMk/>
            <pc:sldMk cId="0" sldId="274"/>
            <ac:picMk id="14" creationId="{00000000-0000-0000-0000-000000000000}"/>
          </ac:picMkLst>
        </pc:picChg>
      </pc:sldChg>
    </pc:docChg>
  </pc:docChgLst>
  <pc:docChgLst>
    <pc:chgData name="YB CHOI" userId="fb7505570ed016f2" providerId="LiveId" clId="{4E990641-87CC-4CC0-B39A-9D9C62A1A07D}"/>
    <pc:docChg chg="undo redo custSel addSld delSld modSld">
      <pc:chgData name="YB CHOI" userId="fb7505570ed016f2" providerId="LiveId" clId="{4E990641-87CC-4CC0-B39A-9D9C62A1A07D}" dt="2023-10-09T07:51:13.568" v="518" actId="207"/>
      <pc:docMkLst>
        <pc:docMk/>
      </pc:docMkLst>
      <pc:sldChg chg="addSp delSp modSp mod">
        <pc:chgData name="YB CHOI" userId="fb7505570ed016f2" providerId="LiveId" clId="{4E990641-87CC-4CC0-B39A-9D9C62A1A07D}" dt="2023-10-09T07:51:01.268" v="515" actId="207"/>
        <pc:sldMkLst>
          <pc:docMk/>
          <pc:sldMk cId="0" sldId="261"/>
        </pc:sldMkLst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3" creationId="{413E9D2B-8769-C677-F7C1-67DBB0E92A46}"/>
          </ac:spMkLst>
        </pc:spChg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4" creationId="{ABCC29B1-FC17-AF2E-E409-717D067CB1EB}"/>
          </ac:spMkLst>
        </pc:spChg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5" creationId="{4CF4AA57-9767-326F-B93F-C232E438CBA4}"/>
          </ac:spMkLst>
        </pc:spChg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6" creationId="{BF2A56CC-7797-D83B-8595-2624A6E3A6F7}"/>
          </ac:spMkLst>
        </pc:spChg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7" creationId="{57E096E6-5F76-C2AB-C25E-E353EB6B73FB}"/>
          </ac:spMkLst>
        </pc:spChg>
        <pc:spChg chg="add mod">
          <ac:chgData name="YB CHOI" userId="fb7505570ed016f2" providerId="LiveId" clId="{4E990641-87CC-4CC0-B39A-9D9C62A1A07D}" dt="2023-10-09T07:51:01.268" v="515" actId="207"/>
          <ac:spMkLst>
            <pc:docMk/>
            <pc:sldMk cId="0" sldId="261"/>
            <ac:spMk id="8" creationId="{114BF078-3F2F-1043-3B5E-C88959449F10}"/>
          </ac:spMkLst>
        </pc:spChg>
        <pc:spChg chg="add mod">
          <ac:chgData name="YB CHOI" userId="fb7505570ed016f2" providerId="LiveId" clId="{4E990641-87CC-4CC0-B39A-9D9C62A1A07D}" dt="2023-10-09T07:51:01.268" v="515" actId="207"/>
          <ac:spMkLst>
            <pc:docMk/>
            <pc:sldMk cId="0" sldId="261"/>
            <ac:spMk id="9" creationId="{0EC77A10-8447-BEBD-4DA6-65BE008DE1C1}"/>
          </ac:spMkLst>
        </pc:spChg>
        <pc:spChg chg="add mod">
          <ac:chgData name="YB CHOI" userId="fb7505570ed016f2" providerId="LiveId" clId="{4E990641-87CC-4CC0-B39A-9D9C62A1A07D}" dt="2023-10-09T07:51:01.268" v="515" actId="207"/>
          <ac:spMkLst>
            <pc:docMk/>
            <pc:sldMk cId="0" sldId="261"/>
            <ac:spMk id="11" creationId="{2C99964D-3000-B93E-58B3-3B3BD0387A77}"/>
          </ac:spMkLst>
        </pc:spChg>
        <pc:spChg chg="add mod">
          <ac:chgData name="YB CHOI" userId="fb7505570ed016f2" providerId="LiveId" clId="{4E990641-87CC-4CC0-B39A-9D9C62A1A07D}" dt="2023-10-09T07:44:57.601" v="52"/>
          <ac:spMkLst>
            <pc:docMk/>
            <pc:sldMk cId="0" sldId="261"/>
            <ac:spMk id="12" creationId="{0A827321-D5D9-90B3-E948-27B24D0B5622}"/>
          </ac:spMkLst>
        </pc:spChg>
        <pc:spChg chg="add mod">
          <ac:chgData name="YB CHOI" userId="fb7505570ed016f2" providerId="LiveId" clId="{4E990641-87CC-4CC0-B39A-9D9C62A1A07D}" dt="2023-10-09T07:51:01.268" v="515" actId="207"/>
          <ac:spMkLst>
            <pc:docMk/>
            <pc:sldMk cId="0" sldId="261"/>
            <ac:spMk id="13" creationId="{C3F8230D-8BD1-82CA-AD73-54EECD4E0852}"/>
          </ac:spMkLst>
        </pc:spChg>
        <pc:spChg chg="del">
          <ac:chgData name="YB CHOI" userId="fb7505570ed016f2" providerId="LiveId" clId="{4E990641-87CC-4CC0-B39A-9D9C62A1A07D}" dt="2023-10-09T07:44:57.098" v="51" actId="478"/>
          <ac:spMkLst>
            <pc:docMk/>
            <pc:sldMk cId="0" sldId="261"/>
            <ac:spMk id="392" creationId="{00000000-0000-0000-0000-000000000000}"/>
          </ac:spMkLst>
        </pc:spChg>
        <pc:spChg chg="del">
          <ac:chgData name="YB CHOI" userId="fb7505570ed016f2" providerId="LiveId" clId="{4E990641-87CC-4CC0-B39A-9D9C62A1A07D}" dt="2023-10-09T07:44:57.098" v="51" actId="478"/>
          <ac:spMkLst>
            <pc:docMk/>
            <pc:sldMk cId="0" sldId="261"/>
            <ac:spMk id="393" creationId="{00000000-0000-0000-0000-000000000000}"/>
          </ac:spMkLst>
        </pc:spChg>
        <pc:spChg chg="del">
          <ac:chgData name="YB CHOI" userId="fb7505570ed016f2" providerId="LiveId" clId="{4E990641-87CC-4CC0-B39A-9D9C62A1A07D}" dt="2023-10-09T07:44:57.098" v="51" actId="478"/>
          <ac:spMkLst>
            <pc:docMk/>
            <pc:sldMk cId="0" sldId="261"/>
            <ac:spMk id="396" creationId="{00000000-0000-0000-0000-000000000000}"/>
          </ac:spMkLst>
        </pc:spChg>
        <pc:graphicFrameChg chg="del">
          <ac:chgData name="YB CHOI" userId="fb7505570ed016f2" providerId="LiveId" clId="{4E990641-87CC-4CC0-B39A-9D9C62A1A07D}" dt="2023-10-09T07:44:57.098" v="51" actId="478"/>
          <ac:graphicFrameMkLst>
            <pc:docMk/>
            <pc:sldMk cId="0" sldId="261"/>
            <ac:graphicFrameMk id="397" creationId="{00000000-0000-0000-0000-000000000000}"/>
          </ac:graphicFrameMkLst>
        </pc:graphicFrameChg>
        <pc:cxnChg chg="del">
          <ac:chgData name="YB CHOI" userId="fb7505570ed016f2" providerId="LiveId" clId="{4E990641-87CC-4CC0-B39A-9D9C62A1A07D}" dt="2023-10-09T07:44:57.098" v="51" actId="478"/>
          <ac:cxnSpMkLst>
            <pc:docMk/>
            <pc:sldMk cId="0" sldId="261"/>
            <ac:cxnSpMk id="2" creationId="{2FE20EC5-FCE7-532D-C5A8-CD9A54FF98A0}"/>
          </ac:cxnSpMkLst>
        </pc:cxnChg>
        <pc:cxnChg chg="add mod">
          <ac:chgData name="YB CHOI" userId="fb7505570ed016f2" providerId="LiveId" clId="{4E990641-87CC-4CC0-B39A-9D9C62A1A07D}" dt="2023-10-09T07:44:57.601" v="52"/>
          <ac:cxnSpMkLst>
            <pc:docMk/>
            <pc:sldMk cId="0" sldId="261"/>
            <ac:cxnSpMk id="10" creationId="{3E6D45A4-33A2-A06A-9F16-463A912EF858}"/>
          </ac:cxnSpMkLst>
        </pc:cxnChg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64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68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69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70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74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80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0" sldId="281"/>
        </pc:sldMkLst>
      </pc:sldChg>
      <pc:sldChg chg="add del">
        <pc:chgData name="YB CHOI" userId="fb7505570ed016f2" providerId="LiveId" clId="{4E990641-87CC-4CC0-B39A-9D9C62A1A07D}" dt="2023-10-09T07:48:13.714" v="403" actId="47"/>
        <pc:sldMkLst>
          <pc:docMk/>
          <pc:sldMk cId="0" sldId="282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217808291" sldId="470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3739402342" sldId="477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1730895198" sldId="480"/>
        </pc:sldMkLst>
      </pc:sldChg>
      <pc:sldChg chg="addSp delSp modSp add del mod">
        <pc:chgData name="YB CHOI" userId="fb7505570ed016f2" providerId="LiveId" clId="{4E990641-87CC-4CC0-B39A-9D9C62A1A07D}" dt="2023-10-09T07:51:13.568" v="518" actId="207"/>
        <pc:sldMkLst>
          <pc:docMk/>
          <pc:sldMk cId="4146524010" sldId="482"/>
        </pc:sldMkLst>
        <pc:spChg chg="add mod">
          <ac:chgData name="YB CHOI" userId="fb7505570ed016f2" providerId="LiveId" clId="{4E990641-87CC-4CC0-B39A-9D9C62A1A07D}" dt="2023-10-09T07:47:40.457" v="274" actId="20577"/>
          <ac:spMkLst>
            <pc:docMk/>
            <pc:sldMk cId="4146524010" sldId="482"/>
            <ac:spMk id="2" creationId="{693E9261-473E-1172-3E98-98C7217D5713}"/>
          </ac:spMkLst>
        </pc:spChg>
        <pc:spChg chg="del">
          <ac:chgData name="YB CHOI" userId="fb7505570ed016f2" providerId="LiveId" clId="{4E990641-87CC-4CC0-B39A-9D9C62A1A07D}" dt="2023-10-09T07:47:32.847" v="255" actId="478"/>
          <ac:spMkLst>
            <pc:docMk/>
            <pc:sldMk cId="4146524010" sldId="482"/>
            <ac:spMk id="3" creationId="{CC047141-5AF4-A0BB-6AE9-CF36B2F8049A}"/>
          </ac:spMkLst>
        </pc:spChg>
        <pc:spChg chg="add mod">
          <ac:chgData name="YB CHOI" userId="fb7505570ed016f2" providerId="LiveId" clId="{4E990641-87CC-4CC0-B39A-9D9C62A1A07D}" dt="2023-10-09T07:49:05.135" v="514" actId="20577"/>
          <ac:spMkLst>
            <pc:docMk/>
            <pc:sldMk cId="4146524010" sldId="482"/>
            <ac:spMk id="6" creationId="{B95FA0C6-7F59-8F07-D2E8-95A0F237A532}"/>
          </ac:spMkLst>
        </pc:spChg>
        <pc:spChg chg="add mod">
          <ac:chgData name="YB CHOI" userId="fb7505570ed016f2" providerId="LiveId" clId="{4E990641-87CC-4CC0-B39A-9D9C62A1A07D}" dt="2023-10-09T07:48:02.923" v="401" actId="20577"/>
          <ac:spMkLst>
            <pc:docMk/>
            <pc:sldMk cId="4146524010" sldId="482"/>
            <ac:spMk id="7" creationId="{7B639DD0-F9CA-977E-451B-312414E50727}"/>
          </ac:spMkLst>
        </pc:spChg>
        <pc:spChg chg="add mod">
          <ac:chgData name="YB CHOI" userId="fb7505570ed016f2" providerId="LiveId" clId="{4E990641-87CC-4CC0-B39A-9D9C62A1A07D}" dt="2023-10-09T07:51:13.568" v="518" actId="207"/>
          <ac:spMkLst>
            <pc:docMk/>
            <pc:sldMk cId="4146524010" sldId="482"/>
            <ac:spMk id="8" creationId="{C7C5A221-031A-6977-D492-4E8F234F86D8}"/>
          </ac:spMkLst>
        </pc:spChg>
        <pc:spChg chg="del">
          <ac:chgData name="YB CHOI" userId="fb7505570ed016f2" providerId="LiveId" clId="{4E990641-87CC-4CC0-B39A-9D9C62A1A07D}" dt="2023-10-09T07:47:32.847" v="255" actId="478"/>
          <ac:spMkLst>
            <pc:docMk/>
            <pc:sldMk cId="4146524010" sldId="482"/>
            <ac:spMk id="459" creationId="{00000000-0000-0000-0000-000000000000}"/>
          </ac:spMkLst>
        </pc:spChg>
        <pc:spChg chg="del">
          <ac:chgData name="YB CHOI" userId="fb7505570ed016f2" providerId="LiveId" clId="{4E990641-87CC-4CC0-B39A-9D9C62A1A07D}" dt="2023-10-09T07:47:32.847" v="255" actId="478"/>
          <ac:spMkLst>
            <pc:docMk/>
            <pc:sldMk cId="4146524010" sldId="482"/>
            <ac:spMk id="463" creationId="{00000000-0000-0000-0000-000000000000}"/>
          </ac:spMkLst>
        </pc:spChg>
        <pc:graphicFrameChg chg="del">
          <ac:chgData name="YB CHOI" userId="fb7505570ed016f2" providerId="LiveId" clId="{4E990641-87CC-4CC0-B39A-9D9C62A1A07D}" dt="2023-10-09T07:47:32.847" v="255" actId="478"/>
          <ac:graphicFrameMkLst>
            <pc:docMk/>
            <pc:sldMk cId="4146524010" sldId="482"/>
            <ac:graphicFrameMk id="464" creationId="{00000000-0000-0000-0000-000000000000}"/>
          </ac:graphicFrameMkLst>
        </pc:graphicFrameChg>
        <pc:picChg chg="add mod">
          <ac:chgData name="YB CHOI" userId="fb7505570ed016f2" providerId="LiveId" clId="{4E990641-87CC-4CC0-B39A-9D9C62A1A07D}" dt="2023-10-09T07:47:33.586" v="256"/>
          <ac:picMkLst>
            <pc:docMk/>
            <pc:sldMk cId="4146524010" sldId="482"/>
            <ac:picMk id="4" creationId="{003FED3D-D389-665F-E252-A625C9684A6D}"/>
          </ac:picMkLst>
        </pc:picChg>
        <pc:cxnChg chg="del">
          <ac:chgData name="YB CHOI" userId="fb7505570ed016f2" providerId="LiveId" clId="{4E990641-87CC-4CC0-B39A-9D9C62A1A07D}" dt="2023-10-09T07:47:32.847" v="255" actId="478"/>
          <ac:cxnSpMkLst>
            <pc:docMk/>
            <pc:sldMk cId="4146524010" sldId="482"/>
            <ac:cxnSpMk id="5" creationId="{CEF40DE6-73E3-FB2F-5977-D410A3D15C78}"/>
          </ac:cxnSpMkLst>
        </pc:cxnChg>
        <pc:cxnChg chg="add mod">
          <ac:chgData name="YB CHOI" userId="fb7505570ed016f2" providerId="LiveId" clId="{4E990641-87CC-4CC0-B39A-9D9C62A1A07D}" dt="2023-10-09T07:47:33.586" v="256"/>
          <ac:cxnSpMkLst>
            <pc:docMk/>
            <pc:sldMk cId="4146524010" sldId="482"/>
            <ac:cxnSpMk id="9" creationId="{B8F0CA48-9DA4-C88D-FC12-D14102B113BE}"/>
          </ac:cxnSpMkLst>
        </pc:cxnChg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1242305997" sldId="484"/>
        </pc:sldMkLst>
      </pc:sldChg>
      <pc:sldChg chg="addSp delSp modSp mod">
        <pc:chgData name="YB CHOI" userId="fb7505570ed016f2" providerId="LiveId" clId="{4E990641-87CC-4CC0-B39A-9D9C62A1A07D}" dt="2023-10-09T07:51:06.796" v="516" actId="207"/>
        <pc:sldMkLst>
          <pc:docMk/>
          <pc:sldMk cId="1225227838" sldId="487"/>
        </pc:sldMkLst>
        <pc:spChg chg="add del mod">
          <ac:chgData name="YB CHOI" userId="fb7505570ed016f2" providerId="LiveId" clId="{4E990641-87CC-4CC0-B39A-9D9C62A1A07D}" dt="2023-10-09T07:48:25.112" v="415" actId="20577"/>
          <ac:spMkLst>
            <pc:docMk/>
            <pc:sldMk cId="1225227838" sldId="487"/>
            <ac:spMk id="2" creationId="{1C6B1587-3970-1C31-888C-6D8BE1DA1736}"/>
          </ac:spMkLst>
        </pc:spChg>
        <pc:spChg chg="add del mod">
          <ac:chgData name="YB CHOI" userId="fb7505570ed016f2" providerId="LiveId" clId="{4E990641-87CC-4CC0-B39A-9D9C62A1A07D}" dt="2023-10-09T07:48:55.483" v="484" actId="20577"/>
          <ac:spMkLst>
            <pc:docMk/>
            <pc:sldMk cId="1225227838" sldId="487"/>
            <ac:spMk id="4" creationId="{9009A916-CD1B-9FD9-9F8B-55CA9379D8CE}"/>
          </ac:spMkLst>
        </pc:spChg>
        <pc:spChg chg="add del mod">
          <ac:chgData name="YB CHOI" userId="fb7505570ed016f2" providerId="LiveId" clId="{4E990641-87CC-4CC0-B39A-9D9C62A1A07D}" dt="2023-10-09T07:47:18.507" v="233" actId="478"/>
          <ac:spMkLst>
            <pc:docMk/>
            <pc:sldMk cId="1225227838" sldId="487"/>
            <ac:spMk id="5" creationId="{37310239-2EF8-DE0B-F9F0-82792657359D}"/>
          </ac:spMkLst>
        </pc:spChg>
        <pc:spChg chg="add del mod">
          <ac:chgData name="YB CHOI" userId="fb7505570ed016f2" providerId="LiveId" clId="{4E990641-87CC-4CC0-B39A-9D9C62A1A07D}" dt="2023-10-09T07:47:23.078" v="254" actId="20577"/>
          <ac:spMkLst>
            <pc:docMk/>
            <pc:sldMk cId="1225227838" sldId="487"/>
            <ac:spMk id="6" creationId="{42024594-6045-6F51-7A3F-776D8B9E721E}"/>
          </ac:spMkLst>
        </pc:spChg>
        <pc:spChg chg="add del mod">
          <ac:chgData name="YB CHOI" userId="fb7505570ed016f2" providerId="LiveId" clId="{4E990641-87CC-4CC0-B39A-9D9C62A1A07D}" dt="2023-10-09T07:51:06.796" v="516" actId="207"/>
          <ac:spMkLst>
            <pc:docMk/>
            <pc:sldMk cId="1225227838" sldId="487"/>
            <ac:spMk id="7" creationId="{3B3CED23-E345-7679-C431-2D897A393019}"/>
          </ac:spMkLst>
        </pc:spChg>
        <pc:spChg chg="add del mod">
          <ac:chgData name="YB CHOI" userId="fb7505570ed016f2" providerId="LiveId" clId="{4E990641-87CC-4CC0-B39A-9D9C62A1A07D}" dt="2023-10-09T07:51:06.796" v="516" actId="207"/>
          <ac:spMkLst>
            <pc:docMk/>
            <pc:sldMk cId="1225227838" sldId="487"/>
            <ac:spMk id="8" creationId="{9D0B5C2B-D1D2-B8C0-A056-631BEE9A9FBC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1" creationId="{EAB8A906-4E1E-1B07-6EA4-6E07F3FFBD93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2" creationId="{3C6CE3FB-8EB0-3A45-D65B-5C93D2A3CF1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4" creationId="{7B2062C8-FB99-9E7B-E3D9-8E44E121612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5" creationId="{0E1C112E-8872-5546-464E-5E8852C81AE9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6" creationId="{CB9621B9-25F0-2D39-6C84-3D95135E0740}"/>
          </ac:spMkLst>
        </pc:spChg>
        <pc:spChg chg="add del">
          <ac:chgData name="YB CHOI" userId="fb7505570ed016f2" providerId="LiveId" clId="{4E990641-87CC-4CC0-B39A-9D9C62A1A07D}" dt="2023-10-09T07:45:44.618" v="92" actId="22"/>
          <ac:spMkLst>
            <pc:docMk/>
            <pc:sldMk cId="1225227838" sldId="487"/>
            <ac:spMk id="17" creationId="{8D7DF534-BDBF-102C-C7F9-51936D6E6C37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18" creationId="{76F63C83-9F59-06E3-E3A9-C0C0376ED0F5}"/>
          </ac:spMkLst>
        </pc:spChg>
        <pc:spChg chg="add del mod">
          <ac:chgData name="YB CHOI" userId="fb7505570ed016f2" providerId="LiveId" clId="{4E990641-87CC-4CC0-B39A-9D9C62A1A07D}" dt="2023-10-09T07:47:18.490" v="232"/>
          <ac:spMkLst>
            <pc:docMk/>
            <pc:sldMk cId="1225227838" sldId="487"/>
            <ac:spMk id="19" creationId="{12BEA9BD-4A07-3930-4406-FB7E213D6092}"/>
          </ac:spMkLst>
        </pc:spChg>
        <pc:spChg chg="add del mod">
          <ac:chgData name="YB CHOI" userId="fb7505570ed016f2" providerId="LiveId" clId="{4E990641-87CC-4CC0-B39A-9D9C62A1A07D}" dt="2023-10-09T07:47:18.490" v="232"/>
          <ac:spMkLst>
            <pc:docMk/>
            <pc:sldMk cId="1225227838" sldId="487"/>
            <ac:spMk id="21" creationId="{7DB0CD4F-2430-B481-84BC-9451E2005706}"/>
          </ac:spMkLst>
        </pc:spChg>
        <pc:spChg chg="add del mod">
          <ac:chgData name="YB CHOI" userId="fb7505570ed016f2" providerId="LiveId" clId="{4E990641-87CC-4CC0-B39A-9D9C62A1A07D}" dt="2023-10-09T07:47:18.490" v="232"/>
          <ac:spMkLst>
            <pc:docMk/>
            <pc:sldMk cId="1225227838" sldId="487"/>
            <ac:spMk id="22" creationId="{495C134D-50D2-5B56-4D2E-8A16B5CB65AA}"/>
          </ac:spMkLst>
        </pc:spChg>
        <pc:spChg chg="add del mod">
          <ac:chgData name="YB CHOI" userId="fb7505570ed016f2" providerId="LiveId" clId="{4E990641-87CC-4CC0-B39A-9D9C62A1A07D}" dt="2023-10-09T07:47:18.490" v="232"/>
          <ac:spMkLst>
            <pc:docMk/>
            <pc:sldMk cId="1225227838" sldId="487"/>
            <ac:spMk id="23" creationId="{3E960DF9-16F4-64AF-7A89-C990D6E1E691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25" creationId="{EFD25B46-1991-6059-0EFB-FC65AA5BA117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05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07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0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1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2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5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6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7" creationId="{00000000-0000-0000-0000-000000000000}"/>
          </ac:spMkLst>
        </pc:spChg>
        <pc:spChg chg="del">
          <ac:chgData name="YB CHOI" userId="fb7505570ed016f2" providerId="LiveId" clId="{4E990641-87CC-4CC0-B39A-9D9C62A1A07D}" dt="2023-10-09T07:45:11.589" v="53" actId="478"/>
          <ac:spMkLst>
            <pc:docMk/>
            <pc:sldMk cId="1225227838" sldId="487"/>
            <ac:spMk id="418" creationId="{00000000-0000-0000-0000-000000000000}"/>
          </ac:spMkLst>
        </pc:spChg>
        <pc:picChg chg="add del mod">
          <ac:chgData name="YB CHOI" userId="fb7505570ed016f2" providerId="LiveId" clId="{4E990641-87CC-4CC0-B39A-9D9C62A1A07D}" dt="2023-10-09T07:47:18.507" v="233" actId="478"/>
          <ac:picMkLst>
            <pc:docMk/>
            <pc:sldMk cId="1225227838" sldId="487"/>
            <ac:picMk id="3" creationId="{A65B4FD0-BD36-FB23-CFE4-78CD3E87B13E}"/>
          </ac:picMkLst>
        </pc:picChg>
        <pc:picChg chg="add del mod">
          <ac:chgData name="YB CHOI" userId="fb7505570ed016f2" providerId="LiveId" clId="{4E990641-87CC-4CC0-B39A-9D9C62A1A07D}" dt="2023-10-09T07:47:18.490" v="232"/>
          <ac:picMkLst>
            <pc:docMk/>
            <pc:sldMk cId="1225227838" sldId="487"/>
            <ac:picMk id="20" creationId="{4ECFF87D-097F-4C08-2C83-E18F8DAC2938}"/>
          </ac:picMkLst>
        </pc:picChg>
        <pc:picChg chg="del">
          <ac:chgData name="YB CHOI" userId="fb7505570ed016f2" providerId="LiveId" clId="{4E990641-87CC-4CC0-B39A-9D9C62A1A07D}" dt="2023-10-09T07:45:11.589" v="53" actId="478"/>
          <ac:picMkLst>
            <pc:docMk/>
            <pc:sldMk cId="1225227838" sldId="487"/>
            <ac:picMk id="406" creationId="{00000000-0000-0000-0000-000000000000}"/>
          </ac:picMkLst>
        </pc:picChg>
        <pc:cxnChg chg="add del mod">
          <ac:chgData name="YB CHOI" userId="fb7505570ed016f2" providerId="LiveId" clId="{4E990641-87CC-4CC0-B39A-9D9C62A1A07D}" dt="2023-10-09T07:47:18.507" v="233" actId="478"/>
          <ac:cxnSpMkLst>
            <pc:docMk/>
            <pc:sldMk cId="1225227838" sldId="487"/>
            <ac:cxnSpMk id="9" creationId="{F8E1FD21-4177-0D02-4B59-7FE783098669}"/>
          </ac:cxnSpMkLst>
        </pc:cxnChg>
        <pc:cxnChg chg="del">
          <ac:chgData name="YB CHOI" userId="fb7505570ed016f2" providerId="LiveId" clId="{4E990641-87CC-4CC0-B39A-9D9C62A1A07D}" dt="2023-10-09T07:45:11.589" v="53" actId="478"/>
          <ac:cxnSpMkLst>
            <pc:docMk/>
            <pc:sldMk cId="1225227838" sldId="487"/>
            <ac:cxnSpMk id="10" creationId="{C466696B-79A3-42D1-BEDF-CD3BCA90FE1A}"/>
          </ac:cxnSpMkLst>
        </pc:cxnChg>
        <pc:cxnChg chg="add del mod">
          <ac:chgData name="YB CHOI" userId="fb7505570ed016f2" providerId="LiveId" clId="{4E990641-87CC-4CC0-B39A-9D9C62A1A07D}" dt="2023-10-09T07:47:18.490" v="232"/>
          <ac:cxnSpMkLst>
            <pc:docMk/>
            <pc:sldMk cId="1225227838" sldId="487"/>
            <ac:cxnSpMk id="24" creationId="{38B20CBC-2C65-7260-A00B-A430D0404983}"/>
          </ac:cxnSpMkLst>
        </pc:cxnChg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1731668361" sldId="490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3999740345" sldId="491"/>
        </pc:sldMkLst>
      </pc:sldChg>
      <pc:sldChg chg="add del">
        <pc:chgData name="YB CHOI" userId="fb7505570ed016f2" providerId="LiveId" clId="{4E990641-87CC-4CC0-B39A-9D9C62A1A07D}" dt="2023-10-09T07:48:11.289" v="402" actId="47"/>
        <pc:sldMkLst>
          <pc:docMk/>
          <pc:sldMk cId="971600771" sldId="492"/>
        </pc:sldMkLst>
      </pc:sldChg>
      <pc:sldChg chg="modSp mod">
        <pc:chgData name="YB CHOI" userId="fb7505570ed016f2" providerId="LiveId" clId="{4E990641-87CC-4CC0-B39A-9D9C62A1A07D}" dt="2023-10-09T07:44:35.022" v="50" actId="20577"/>
        <pc:sldMkLst>
          <pc:docMk/>
          <pc:sldMk cId="3483799048" sldId="493"/>
        </pc:sldMkLst>
        <pc:spChg chg="mod">
          <ac:chgData name="YB CHOI" userId="fb7505570ed016f2" providerId="LiveId" clId="{4E990641-87CC-4CC0-B39A-9D9C62A1A07D}" dt="2023-10-09T07:44:35.022" v="50" actId="20577"/>
          <ac:spMkLst>
            <pc:docMk/>
            <pc:sldMk cId="3483799048" sldId="493"/>
            <ac:spMk id="7" creationId="{C10A2A8C-B723-B9AB-013A-1A74F4C33A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5d807d25a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b5d807d25a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98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5d807d25a_29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1b5d807d25a_29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5d807d25a_29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1b5d807d25a_29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b5d807d25a_29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52fff9953_1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a52fff9953_1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1a52fff9953_1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52fff9953_1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a52fff9953_1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2fff9953_1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a52fff9953_1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1a52fff9953_1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a52fff9953_1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a52fff9953_1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103341-34FC-1EB1-30ED-6BA6905639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Google Shape;425;g1b5d807d25a_29_83">
            <a:extLst>
              <a:ext uri="{FF2B5EF4-FFF2-40B4-BE49-F238E27FC236}">
                <a16:creationId xmlns:a16="http://schemas.microsoft.com/office/drawing/2014/main" id="{66C62887-A386-EC98-834D-51EDC75CDD99}"/>
              </a:ext>
            </a:extLst>
          </p:cNvPr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47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2fff9953_1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a52fff9953_1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1a52fff9953_1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a52fff9953_1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a52fff9953_1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2fff9953_1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52fff9953_1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1a52fff9953_1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a52fff9953_1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52fff9953_1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52fff9953_1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52fff9953_1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1a52fff9953_1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a52fff9953_1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a52fff9953_1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a52fff9953_1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52fff9953_1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a52fff9953_1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g1a52fff9953_1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1a52fff9953_1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1a52fff9953_1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1a52fff9953_1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a52fff9953_1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a52fff9953_1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52fff9953_1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a52fff9953_1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a52fff9953_1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52fff9953_1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52fff9953_1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52fff9953_1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52fff9953_1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2fff9953_1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52fff9953_1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g1a52fff9953_1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a52fff9953_1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52fff9953_1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52fff9953_1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52fff9953_1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52fff9953_1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1a52fff9953_1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1a52fff9953_1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a52fff9953_1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a52fff9953_1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2fff9953_1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g1a52fff9953_1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0" name="Google Shape;90;g1a52fff9953_1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1" name="Google Shape;91;g1a52fff9953_1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g1a52fff9953_1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컴퓨터, 실내, 의류이(가) 표시된 사진&#10;&#10;자동 생성된 설명">
            <a:extLst>
              <a:ext uri="{FF2B5EF4-FFF2-40B4-BE49-F238E27FC236}">
                <a16:creationId xmlns:a16="http://schemas.microsoft.com/office/drawing/2014/main" id="{5F19ABEC-DFA6-1488-85EB-CF3A4A3B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41F475-4EDC-2501-DB95-381BE469616F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D0186-BCF4-1A2A-3EFE-D2BBE66FAA94}"/>
              </a:ext>
            </a:extLst>
          </p:cNvPr>
          <p:cNvSpPr/>
          <p:nvPr/>
        </p:nvSpPr>
        <p:spPr>
          <a:xfrm>
            <a:off x="4" y="2211186"/>
            <a:ext cx="12191998" cy="2432690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385;g1b5d807d25a_29_0">
            <a:extLst>
              <a:ext uri="{FF2B5EF4-FFF2-40B4-BE49-F238E27FC236}">
                <a16:creationId xmlns:a16="http://schemas.microsoft.com/office/drawing/2014/main" id="{C10A2A8C-B723-B9AB-013A-1A74F4C33A5F}"/>
              </a:ext>
            </a:extLst>
          </p:cNvPr>
          <p:cNvSpPr txBox="1"/>
          <p:nvPr/>
        </p:nvSpPr>
        <p:spPr>
          <a:xfrm>
            <a:off x="4" y="2595121"/>
            <a:ext cx="121919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1:1 </a:t>
            </a: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자동분류 모델링</a:t>
            </a:r>
            <a:endParaRPr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815242"/>
            <a:ext cx="121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*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본 워크시트는 프로젝트를 도와주기 위한 워크시트이며 </a:t>
            </a:r>
            <a:r>
              <a:rPr lang="ko-KR" altLang="en-US" b="1">
                <a:solidFill>
                  <a:srgbClr val="FFC000"/>
                </a:solidFill>
                <a:latin typeface="+mj-ea"/>
                <a:ea typeface="+mj-ea"/>
              </a:rPr>
              <a:t>참고용으로 사용하고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제출은 하지 않습니다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. </a:t>
            </a:r>
            <a:endParaRPr lang="ko-KR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7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6;g1b5d807d25a_29_83">
            <a:extLst>
              <a:ext uri="{FF2B5EF4-FFF2-40B4-BE49-F238E27FC236}">
                <a16:creationId xmlns:a16="http://schemas.microsoft.com/office/drawing/2014/main" id="{413E9D2B-8769-C677-F7C1-67DBB0E92A46}"/>
              </a:ext>
            </a:extLst>
          </p:cNvPr>
          <p:cNvSpPr txBox="1"/>
          <p:nvPr/>
        </p:nvSpPr>
        <p:spPr>
          <a:xfrm>
            <a:off x="134654" y="101758"/>
            <a:ext cx="50765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검토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9;g1b5d807d25a_29_83">
            <a:extLst>
              <a:ext uri="{FF2B5EF4-FFF2-40B4-BE49-F238E27FC236}">
                <a16:creationId xmlns:a16="http://schemas.microsoft.com/office/drawing/2014/main" id="{ABCC29B1-FC17-AF2E-E409-717D067CB1EB}"/>
              </a:ext>
            </a:extLst>
          </p:cNvPr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 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30;g1b5d807d25a_29_83">
            <a:extLst>
              <a:ext uri="{FF2B5EF4-FFF2-40B4-BE49-F238E27FC236}">
                <a16:creationId xmlns:a16="http://schemas.microsoft.com/office/drawing/2014/main" id="{4CF4AA57-9767-326F-B93F-C232E438CBA4}"/>
              </a:ext>
            </a:extLst>
          </p:cNvPr>
          <p:cNvSpPr/>
          <p:nvPr/>
        </p:nvSpPr>
        <p:spPr>
          <a:xfrm>
            <a:off x="685800" y="1373028"/>
            <a:ext cx="1886100" cy="739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사용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sz="1400" b="1" dirty="0">
                <a:solidFill>
                  <a:schemeClr val="dk1"/>
                </a:solidFill>
              </a:rPr>
              <a:t>데이터</a:t>
            </a:r>
            <a:endParaRPr dirty="0"/>
          </a:p>
        </p:txBody>
      </p:sp>
      <p:sp>
        <p:nvSpPr>
          <p:cNvPr id="6" name="Google Shape;431;g1b5d807d25a_29_83">
            <a:extLst>
              <a:ext uri="{FF2B5EF4-FFF2-40B4-BE49-F238E27FC236}">
                <a16:creationId xmlns:a16="http://schemas.microsoft.com/office/drawing/2014/main" id="{BF2A56CC-7797-D83B-8595-2624A6E3A6F7}"/>
              </a:ext>
            </a:extLst>
          </p:cNvPr>
          <p:cNvSpPr/>
          <p:nvPr/>
        </p:nvSpPr>
        <p:spPr>
          <a:xfrm>
            <a:off x="685800" y="2280735"/>
            <a:ext cx="1886100" cy="112798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</a:rPr>
              <a:t>데이터 셋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형태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7" name="Google Shape;432;g1b5d807d25a_29_83">
            <a:extLst>
              <a:ext uri="{FF2B5EF4-FFF2-40B4-BE49-F238E27FC236}">
                <a16:creationId xmlns:a16="http://schemas.microsoft.com/office/drawing/2014/main" id="{57E096E6-5F76-C2AB-C25E-E353EB6B73FB}"/>
              </a:ext>
            </a:extLst>
          </p:cNvPr>
          <p:cNvSpPr/>
          <p:nvPr/>
        </p:nvSpPr>
        <p:spPr>
          <a:xfrm>
            <a:off x="685800" y="3585440"/>
            <a:ext cx="1886100" cy="112765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dk1"/>
                </a:solidFill>
              </a:rPr>
              <a:t>Y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dk1"/>
                </a:solidFill>
              </a:rPr>
              <a:t>(</a:t>
            </a:r>
            <a:r>
              <a:rPr lang="ko-KR" altLang="en-US" sz="1400" b="1" dirty="0">
                <a:solidFill>
                  <a:schemeClr val="dk1"/>
                </a:solidFill>
              </a:rPr>
              <a:t>종속 변수</a:t>
            </a:r>
            <a:r>
              <a:rPr lang="en-US" altLang="ko-KR" sz="1400" b="1" dirty="0">
                <a:solidFill>
                  <a:schemeClr val="dk1"/>
                </a:solidFill>
              </a:rPr>
              <a:t>)</a:t>
            </a:r>
            <a:endParaRPr lang="ko-KR" altLang="en-US" dirty="0"/>
          </a:p>
        </p:txBody>
      </p:sp>
      <p:sp>
        <p:nvSpPr>
          <p:cNvPr id="8" name="Google Shape;433;g1b5d807d25a_29_83">
            <a:extLst>
              <a:ext uri="{FF2B5EF4-FFF2-40B4-BE49-F238E27FC236}">
                <a16:creationId xmlns:a16="http://schemas.microsoft.com/office/drawing/2014/main" id="{114BF078-3F2F-1043-3B5E-C88959449F10}"/>
              </a:ext>
            </a:extLst>
          </p:cNvPr>
          <p:cNvSpPr/>
          <p:nvPr/>
        </p:nvSpPr>
        <p:spPr>
          <a:xfrm>
            <a:off x="2705280" y="1365429"/>
            <a:ext cx="8505900" cy="739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ko-KR" dirty="0"/>
          </a:p>
        </p:txBody>
      </p:sp>
      <p:sp>
        <p:nvSpPr>
          <p:cNvPr id="9" name="Google Shape;434;g1b5d807d25a_29_83">
            <a:extLst>
              <a:ext uri="{FF2B5EF4-FFF2-40B4-BE49-F238E27FC236}">
                <a16:creationId xmlns:a16="http://schemas.microsoft.com/office/drawing/2014/main" id="{0EC77A10-8447-BEBD-4DA6-65BE008DE1C1}"/>
              </a:ext>
            </a:extLst>
          </p:cNvPr>
          <p:cNvSpPr/>
          <p:nvPr/>
        </p:nvSpPr>
        <p:spPr>
          <a:xfrm>
            <a:off x="2705279" y="3585441"/>
            <a:ext cx="8505900" cy="1127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Font typeface="Calibri"/>
              <a:buChar char="-"/>
            </a:pPr>
            <a:endParaRPr lang="ko-KR" altLang="en-US" dirty="0"/>
          </a:p>
        </p:txBody>
      </p:sp>
      <p:cxnSp>
        <p:nvCxnSpPr>
          <p:cNvPr id="10" name="Google Shape;394;g1b5d807d25a_29_53">
            <a:extLst>
              <a:ext uri="{FF2B5EF4-FFF2-40B4-BE49-F238E27FC236}">
                <a16:creationId xmlns:a16="http://schemas.microsoft.com/office/drawing/2014/main" id="{3E6D45A4-33A2-A06A-9F16-463A912EF858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434;g1b5d807d25a_29_83">
            <a:extLst>
              <a:ext uri="{FF2B5EF4-FFF2-40B4-BE49-F238E27FC236}">
                <a16:creationId xmlns:a16="http://schemas.microsoft.com/office/drawing/2014/main" id="{2C99964D-3000-B93E-58B3-3B3BD0387A77}"/>
              </a:ext>
            </a:extLst>
          </p:cNvPr>
          <p:cNvSpPr/>
          <p:nvPr/>
        </p:nvSpPr>
        <p:spPr>
          <a:xfrm>
            <a:off x="2705279" y="2281352"/>
            <a:ext cx="8505900" cy="1127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endParaRPr lang="ko-KR" altLang="en-US" sz="1400" b="0" i="0" u="none" strike="noStrike" noProof="0" dirty="0">
              <a:latin typeface="Malgun Gothic"/>
              <a:ea typeface="Malgun Gothic"/>
            </a:endParaRPr>
          </a:p>
        </p:txBody>
      </p:sp>
      <p:sp>
        <p:nvSpPr>
          <p:cNvPr id="12" name="Google Shape;432;g1b5d807d25a_29_83">
            <a:extLst>
              <a:ext uri="{FF2B5EF4-FFF2-40B4-BE49-F238E27FC236}">
                <a16:creationId xmlns:a16="http://schemas.microsoft.com/office/drawing/2014/main" id="{0A827321-D5D9-90B3-E948-27B24D0B5622}"/>
              </a:ext>
            </a:extLst>
          </p:cNvPr>
          <p:cNvSpPr/>
          <p:nvPr/>
        </p:nvSpPr>
        <p:spPr>
          <a:xfrm>
            <a:off x="685800" y="4939477"/>
            <a:ext cx="1886100" cy="112765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>
                <a:solidFill>
                  <a:schemeClr val="dk1"/>
                </a:solidFill>
              </a:rPr>
              <a:t>Feature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>
                <a:solidFill>
                  <a:schemeClr val="dk1"/>
                </a:solidFill>
              </a:rPr>
              <a:t>(</a:t>
            </a:r>
            <a:r>
              <a:rPr lang="ko-KR" altLang="en-US" sz="1400" b="1">
                <a:solidFill>
                  <a:schemeClr val="dk1"/>
                </a:solidFill>
              </a:rPr>
              <a:t>독립 변수</a:t>
            </a:r>
            <a:r>
              <a:rPr lang="en-US" altLang="ko-KR" sz="1400" b="1">
                <a:solidFill>
                  <a:schemeClr val="dk1"/>
                </a:solidFill>
              </a:rPr>
              <a:t>)</a:t>
            </a:r>
            <a:endParaRPr lang="ko-KR" altLang="en-US" dirty="0"/>
          </a:p>
        </p:txBody>
      </p:sp>
      <p:sp>
        <p:nvSpPr>
          <p:cNvPr id="13" name="Google Shape;434;g1b5d807d25a_29_83">
            <a:extLst>
              <a:ext uri="{FF2B5EF4-FFF2-40B4-BE49-F238E27FC236}">
                <a16:creationId xmlns:a16="http://schemas.microsoft.com/office/drawing/2014/main" id="{C3F8230D-8BD1-82CA-AD73-54EECD4E0852}"/>
              </a:ext>
            </a:extLst>
          </p:cNvPr>
          <p:cNvSpPr/>
          <p:nvPr/>
        </p:nvSpPr>
        <p:spPr>
          <a:xfrm>
            <a:off x="2705279" y="4939478"/>
            <a:ext cx="8505900" cy="1127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Font typeface="Calibri"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3;g1b5d807d25a_29_99">
            <a:extLst>
              <a:ext uri="{FF2B5EF4-FFF2-40B4-BE49-F238E27FC236}">
                <a16:creationId xmlns:a16="http://schemas.microsoft.com/office/drawing/2014/main" id="{1C6B1587-3970-1C31-888C-6D8BE1DA1736}"/>
              </a:ext>
            </a:extLst>
          </p:cNvPr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-KR" alt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Google Shape;444;g1b5d807d25a_29_99">
            <a:extLst>
              <a:ext uri="{FF2B5EF4-FFF2-40B4-BE49-F238E27FC236}">
                <a16:creationId xmlns:a16="http://schemas.microsoft.com/office/drawing/2014/main" id="{A65B4FD0-BD36-FB23-CFE4-78CD3E87B1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46;g1b5d807d25a_29_99">
            <a:extLst>
              <a:ext uri="{FF2B5EF4-FFF2-40B4-BE49-F238E27FC236}">
                <a16:creationId xmlns:a16="http://schemas.microsoft.com/office/drawing/2014/main" id="{9009A916-CD1B-9FD9-9F8B-55CA9379D8CE}"/>
              </a:ext>
            </a:extLst>
          </p:cNvPr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모델 설계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47;g1b5d807d25a_29_99">
            <a:extLst>
              <a:ext uri="{FF2B5EF4-FFF2-40B4-BE49-F238E27FC236}">
                <a16:creationId xmlns:a16="http://schemas.microsoft.com/office/drawing/2014/main" id="{37310239-2EF8-DE0B-F9F0-82792657359D}"/>
              </a:ext>
            </a:extLst>
          </p:cNvPr>
          <p:cNvSpPr/>
          <p:nvPr/>
        </p:nvSpPr>
        <p:spPr>
          <a:xfrm>
            <a:off x="534922" y="1349832"/>
            <a:ext cx="1489928" cy="252062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데이터 클렌징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방법 </a:t>
            </a:r>
            <a:endParaRPr dirty="0"/>
          </a:p>
        </p:txBody>
      </p:sp>
      <p:sp>
        <p:nvSpPr>
          <p:cNvPr id="6" name="Google Shape;449;g1b5d807d25a_29_99">
            <a:extLst>
              <a:ext uri="{FF2B5EF4-FFF2-40B4-BE49-F238E27FC236}">
                <a16:creationId xmlns:a16="http://schemas.microsoft.com/office/drawing/2014/main" id="{42024594-6045-6F51-7A3F-776D8B9E721E}"/>
              </a:ext>
            </a:extLst>
          </p:cNvPr>
          <p:cNvSpPr/>
          <p:nvPr/>
        </p:nvSpPr>
        <p:spPr>
          <a:xfrm>
            <a:off x="534997" y="4029075"/>
            <a:ext cx="1489928" cy="252062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모델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Summary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7" name="Google Shape;450;g1b5d807d25a_29_99">
            <a:extLst>
              <a:ext uri="{FF2B5EF4-FFF2-40B4-BE49-F238E27FC236}">
                <a16:creationId xmlns:a16="http://schemas.microsoft.com/office/drawing/2014/main" id="{3B3CED23-E345-7679-C431-2D897A393019}"/>
              </a:ext>
            </a:extLst>
          </p:cNvPr>
          <p:cNvSpPr/>
          <p:nvPr/>
        </p:nvSpPr>
        <p:spPr>
          <a:xfrm>
            <a:off x="2189949" y="1349820"/>
            <a:ext cx="9186331" cy="25206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en-US" b="1" dirty="0"/>
          </a:p>
        </p:txBody>
      </p:sp>
      <p:sp>
        <p:nvSpPr>
          <p:cNvPr id="8" name="Google Shape;451;g1b5d807d25a_29_99">
            <a:extLst>
              <a:ext uri="{FF2B5EF4-FFF2-40B4-BE49-F238E27FC236}">
                <a16:creationId xmlns:a16="http://schemas.microsoft.com/office/drawing/2014/main" id="{9D0B5C2B-D1D2-B8C0-A056-631BEE9A9FBC}"/>
              </a:ext>
            </a:extLst>
          </p:cNvPr>
          <p:cNvSpPr/>
          <p:nvPr/>
        </p:nvSpPr>
        <p:spPr>
          <a:xfrm>
            <a:off x="2189962" y="4029038"/>
            <a:ext cx="9186331" cy="25206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9" name="Google Shape;394;g1b5d807d25a_29_53">
            <a:extLst>
              <a:ext uri="{FF2B5EF4-FFF2-40B4-BE49-F238E27FC236}">
                <a16:creationId xmlns:a16="http://schemas.microsoft.com/office/drawing/2014/main" id="{F8E1FD21-4177-0D02-4B59-7FE783098669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52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3;g1b5d807d25a_29_99">
            <a:extLst>
              <a:ext uri="{FF2B5EF4-FFF2-40B4-BE49-F238E27FC236}">
                <a16:creationId xmlns:a16="http://schemas.microsoft.com/office/drawing/2014/main" id="{693E9261-473E-1172-3E98-98C7217D5713}"/>
              </a:ext>
            </a:extLst>
          </p:cNvPr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고도화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444;g1b5d807d25a_29_99">
            <a:extLst>
              <a:ext uri="{FF2B5EF4-FFF2-40B4-BE49-F238E27FC236}">
                <a16:creationId xmlns:a16="http://schemas.microsoft.com/office/drawing/2014/main" id="{003FED3D-D389-665F-E252-A625C9684A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46;g1b5d807d25a_29_99">
            <a:extLst>
              <a:ext uri="{FF2B5EF4-FFF2-40B4-BE49-F238E27FC236}">
                <a16:creationId xmlns:a16="http://schemas.microsoft.com/office/drawing/2014/main" id="{B95FA0C6-7F59-8F07-D2E8-95A0F237A532}"/>
              </a:ext>
            </a:extLst>
          </p:cNvPr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dirty="0"/>
              <a:t>이진분류 모델 </a:t>
            </a:r>
            <a:r>
              <a:rPr lang="ko-KR" altLang="en-US" sz="1600"/>
              <a:t>성능 평가 및 개선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47;g1b5d807d25a_29_99">
            <a:extLst>
              <a:ext uri="{FF2B5EF4-FFF2-40B4-BE49-F238E27FC236}">
                <a16:creationId xmlns:a16="http://schemas.microsoft.com/office/drawing/2014/main" id="{7B639DD0-F9CA-977E-451B-312414E50727}"/>
              </a:ext>
            </a:extLst>
          </p:cNvPr>
          <p:cNvSpPr/>
          <p:nvPr/>
        </p:nvSpPr>
        <p:spPr>
          <a:xfrm>
            <a:off x="534922" y="1349832"/>
            <a:ext cx="1489928" cy="50509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모델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성능개선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방법</a:t>
            </a:r>
            <a:endParaRPr dirty="0"/>
          </a:p>
        </p:txBody>
      </p:sp>
      <p:sp>
        <p:nvSpPr>
          <p:cNvPr id="8" name="Google Shape;450;g1b5d807d25a_29_99">
            <a:extLst>
              <a:ext uri="{FF2B5EF4-FFF2-40B4-BE49-F238E27FC236}">
                <a16:creationId xmlns:a16="http://schemas.microsoft.com/office/drawing/2014/main" id="{C7C5A221-031A-6977-D492-4E8F234F86D8}"/>
              </a:ext>
            </a:extLst>
          </p:cNvPr>
          <p:cNvSpPr/>
          <p:nvPr/>
        </p:nvSpPr>
        <p:spPr>
          <a:xfrm>
            <a:off x="2189949" y="1349820"/>
            <a:ext cx="9186331" cy="50509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ko-KR" altLang="en-US" b="1" dirty="0"/>
          </a:p>
        </p:txBody>
      </p:sp>
      <p:cxnSp>
        <p:nvCxnSpPr>
          <p:cNvPr id="9" name="Google Shape;394;g1b5d807d25a_29_53">
            <a:extLst>
              <a:ext uri="{FF2B5EF4-FFF2-40B4-BE49-F238E27FC236}">
                <a16:creationId xmlns:a16="http://schemas.microsoft.com/office/drawing/2014/main" id="{B8F0CA48-9DA4-C88D-FC12-D14102B113BE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652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57a468-9f2d-455b-8425-136ceb0ac253">
      <Terms xmlns="http://schemas.microsoft.com/office/infopath/2007/PartnerControls"/>
    </lcf76f155ced4ddcb4097134ff3c332f>
    <TaxCatchAll xmlns="9114dcef-bd0d-459c-b9d7-fc63398cdbee" xsi:nil="true"/>
  </documentManagement>
</p:properties>
</file>

<file path=customXml/itemProps1.xml><?xml version="1.0" encoding="utf-8"?>
<ds:datastoreItem xmlns:ds="http://schemas.openxmlformats.org/officeDocument/2006/customXml" ds:itemID="{0AC96A25-F5B9-470B-B080-5EF79507DAAF}"/>
</file>

<file path=customXml/itemProps2.xml><?xml version="1.0" encoding="utf-8"?>
<ds:datastoreItem xmlns:ds="http://schemas.openxmlformats.org/officeDocument/2006/customXml" ds:itemID="{9CFF8634-C65F-4239-B307-32F326B70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AEA7-6F07-4B91-8E94-7A2C2EDA0893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f6098803-2a2a-452c-85ca-a382986bbb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67</Words>
  <Application>Microsoft Office PowerPoint</Application>
  <PresentationFormat>와이드스크린</PresentationFormat>
  <Paragraphs>24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최혜민(육성기획팀)</dc:creator>
  <cp:lastModifiedBy>YB CHOI</cp:lastModifiedBy>
  <cp:revision>354</cp:revision>
  <dcterms:created xsi:type="dcterms:W3CDTF">2022-11-28T04:55:46Z</dcterms:created>
  <dcterms:modified xsi:type="dcterms:W3CDTF">2023-10-09T07:51:15Z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  <property fmtid="{D5CDD505-2E9C-101B-9397-08002B2CF9AE}" pid="3" name="MediaServiceImageTags">
    <vt:lpwstr/>
  </property>
</Properties>
</file>