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C8CE-0D02-449F-A570-B1149A758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BC697-175D-48CC-9025-61B2D6125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29B4-8A37-4318-B474-FA554DEF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B4-5A71-44A9-A2BC-4530006567B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9D646-E9C5-4F4D-827F-D8F5A67A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EBCC-903D-4102-AF9F-54BF0BEE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6914-ACF8-481E-A644-6451D488D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4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36CA-9F2E-4C2A-9F4C-330AE6CD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2CAEA-3148-4CA1-A1FD-01830115D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1D73C-5F87-4D25-B53F-DF753A67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B4-5A71-44A9-A2BC-4530006567B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37D77-3F18-4568-B603-B975CCBD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0F8A-2642-4374-AEEC-AFCEFB8C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6914-ACF8-481E-A644-6451D488D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6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FF655-67CE-4E4D-B85A-159A443AC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3CBFD-6565-4114-A411-4BC24F7D9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19D4-8B1D-4B61-8CB9-E59E3AAC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B4-5A71-44A9-A2BC-4530006567B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59DC-BB6E-4A53-AD64-9214111D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D8A4-95E8-45AE-9311-85E1C075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6914-ACF8-481E-A644-6451D488D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3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B227-197F-4057-8382-AD013BA3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4CF2-0449-4B97-A8DB-154F631CA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30B6-913E-4CDA-8378-15A7ECC0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B4-5A71-44A9-A2BC-4530006567B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3242E-7614-4ADF-9740-19E408A2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765A-7F30-4BDE-BCA8-2A2C5483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6914-ACF8-481E-A644-6451D488D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6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2C6A-A158-4277-873E-749BC81F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21DA6-9756-4038-8771-5D7AC4CB9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B4235-2AA9-4B27-AB1E-355A90EC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B4-5A71-44A9-A2BC-4530006567B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60F49-2957-4F67-9303-F0BC4E2A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ABCD-05FA-4B12-BBE1-3AF2DE81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6914-ACF8-481E-A644-6451D488D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0D4-E31E-4713-BFFF-B26CBC35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4117-E820-464F-9B94-8EDCAC99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2B5BC-08D6-47CE-AF24-7C6213371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D0055-5D76-4DA3-BDD5-2D63148B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B4-5A71-44A9-A2BC-4530006567B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9A16D-BB19-46BD-B5CA-4DBFC171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3CA6E-3861-470D-A387-D9150856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6914-ACF8-481E-A644-6451D488D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4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7E5B-0B98-4E06-9709-5AC43CCB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90CED-77BB-40EE-88A3-987E25992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4AD7E-5780-41E1-9E77-8E5D071A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F7580-AB17-425F-85D9-0C434E7BA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FC675-B2AB-4BAC-AC51-6672FF4F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3EF91-2653-49EF-A065-8B3182A9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B4-5A71-44A9-A2BC-4530006567B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02006-3E52-4AEE-9C27-746E3109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21D59-BFED-479C-9059-CF648D76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6914-ACF8-481E-A644-6451D488D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7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4994-ABEE-494E-913A-20DA845D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85B12-3F25-4595-94C2-22E3441F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B4-5A71-44A9-A2BC-4530006567B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D288E-8BF0-4F19-AA44-F4AAB826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25BF5-D451-4F00-B6D7-20712313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6914-ACF8-481E-A644-6451D488D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659C-7FFD-4559-9D7B-A8330825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B4-5A71-44A9-A2BC-4530006567B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4EF1-C969-4B94-8C79-4A26E59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758FC-DB51-40D7-A133-CB056D5F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6914-ACF8-481E-A644-6451D488D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1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76C1-6D0E-449E-9604-310BD65B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2472-C47A-4828-8B9C-9F46D154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D0A1F-71D6-4E6B-80E9-C4FEA28DA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BF21B-035D-443F-9625-5FDE98DD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B4-5A71-44A9-A2BC-4530006567B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6854C-1A13-4527-9507-60D3BBF0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9CBC4-0313-4ED1-B1F2-6EDEE3BC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6914-ACF8-481E-A644-6451D488D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7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0A2E-82AC-4EFE-991C-FD6ADAC0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DFEB3-C3BB-4208-BC55-AFE09080A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46D27-68AC-4E73-830A-DC710E4A2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BC0EC-C31F-4712-83FD-318FCC6E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B4-5A71-44A9-A2BC-4530006567B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38B2E-9BFC-4E20-AC82-92FDEB59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49589-A84C-4B2D-AC17-ADA176C8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6914-ACF8-481E-A644-6451D488D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9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F4FD0-DE09-48C4-8186-F472C094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A0D28-8194-4D7F-91E0-B5F2066B0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86F2-9BBE-4A1F-BA4F-0388A0086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3CB4-5A71-44A9-A2BC-4530006567BC}" type="datetimeFigureOut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9983-366A-456B-9B76-5E5BAEDEA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0B0CF-092C-4CB2-B13C-B8CDC6508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66914-ACF8-481E-A644-6451D488D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5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505E97E-6644-4626-91E0-0E45308F669A}"/>
              </a:ext>
            </a:extLst>
          </p:cNvPr>
          <p:cNvGrpSpPr/>
          <p:nvPr/>
        </p:nvGrpSpPr>
        <p:grpSpPr>
          <a:xfrm>
            <a:off x="1900105" y="128874"/>
            <a:ext cx="8391789" cy="6600252"/>
            <a:chOff x="471179" y="132127"/>
            <a:chExt cx="8391789" cy="6600252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E71ED778-0209-423F-9AC6-CA10B3570A19}"/>
                </a:ext>
              </a:extLst>
            </p:cNvPr>
            <p:cNvSpPr/>
            <p:nvPr/>
          </p:nvSpPr>
          <p:spPr>
            <a:xfrm>
              <a:off x="471179" y="132127"/>
              <a:ext cx="1676403" cy="1176556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Database</a:t>
              </a:r>
              <a:endParaRPr lang="en-US" dirty="0"/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31DDF599-D645-445C-BAF4-2B076ED512E0}"/>
                </a:ext>
              </a:extLst>
            </p:cNvPr>
            <p:cNvSpPr/>
            <p:nvPr/>
          </p:nvSpPr>
          <p:spPr>
            <a:xfrm>
              <a:off x="647349" y="1559654"/>
              <a:ext cx="1332454" cy="231745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  <a:p>
              <a:pPr algn="ctr"/>
              <a:r>
                <a:rPr lang="en-US" dirty="0"/>
                <a:t>Set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E2260DA-2F4A-455F-8009-0E6C29E94DAC}"/>
                </a:ext>
              </a:extLst>
            </p:cNvPr>
            <p:cNvSpPr/>
            <p:nvPr/>
          </p:nvSpPr>
          <p:spPr>
            <a:xfrm>
              <a:off x="2511105" y="1559654"/>
              <a:ext cx="1693179" cy="109056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Data 1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9BADFD4-B1CF-4719-B19F-BAD083381056}"/>
                </a:ext>
              </a:extLst>
            </p:cNvPr>
            <p:cNvSpPr/>
            <p:nvPr/>
          </p:nvSpPr>
          <p:spPr>
            <a:xfrm>
              <a:off x="4840447" y="1559654"/>
              <a:ext cx="1693179" cy="109056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Data 2</a:t>
              </a: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AE7F35EC-8537-4F06-A853-71DFED2C1958}"/>
                </a:ext>
              </a:extLst>
            </p:cNvPr>
            <p:cNvSpPr/>
            <p:nvPr/>
          </p:nvSpPr>
          <p:spPr>
            <a:xfrm>
              <a:off x="7169789" y="1559654"/>
              <a:ext cx="1693179" cy="109056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Data n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176A5FF2-D22C-4729-A6D6-C72EFE7C3551}"/>
                </a:ext>
              </a:extLst>
            </p:cNvPr>
            <p:cNvSpPr/>
            <p:nvPr/>
          </p:nvSpPr>
          <p:spPr>
            <a:xfrm>
              <a:off x="647349" y="4128084"/>
              <a:ext cx="1332454" cy="249083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  <a:p>
              <a:pPr algn="ctr"/>
              <a:r>
                <a:rPr lang="en-US" dirty="0"/>
                <a:t>Set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AC93898-2484-4064-AFC2-64CB42479BF0}"/>
                </a:ext>
              </a:extLst>
            </p:cNvPr>
            <p:cNvSpPr/>
            <p:nvPr/>
          </p:nvSpPr>
          <p:spPr>
            <a:xfrm>
              <a:off x="2564234" y="3060368"/>
              <a:ext cx="1586919" cy="906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Decision Tree 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8CA789-7CA8-413A-A58F-9DBAF51C580B}"/>
                </a:ext>
              </a:extLst>
            </p:cNvPr>
            <p:cNvSpPr/>
            <p:nvPr/>
          </p:nvSpPr>
          <p:spPr>
            <a:xfrm>
              <a:off x="4893576" y="3060367"/>
              <a:ext cx="1586919" cy="906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Decision Tree 2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3C64C39-8586-463A-9427-403EEEFCA6E8}"/>
                </a:ext>
              </a:extLst>
            </p:cNvPr>
            <p:cNvSpPr/>
            <p:nvPr/>
          </p:nvSpPr>
          <p:spPr>
            <a:xfrm>
              <a:off x="7276049" y="3060367"/>
              <a:ext cx="1586919" cy="906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Decision Tree n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E1F2A268-FAA7-4325-A247-86ECE2FBCA82}"/>
                </a:ext>
              </a:extLst>
            </p:cNvPr>
            <p:cNvSpPr/>
            <p:nvPr/>
          </p:nvSpPr>
          <p:spPr>
            <a:xfrm>
              <a:off x="4840447" y="4510212"/>
              <a:ext cx="1693179" cy="103883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Voting</a:t>
              </a:r>
            </a:p>
            <a:p>
              <a:pPr algn="ctr"/>
              <a:r>
                <a:rPr lang="en-US" dirty="0"/>
                <a:t>(averaging)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F7B3D7-3B4A-453B-B2DC-80D61FB0BBB4}"/>
                </a:ext>
              </a:extLst>
            </p:cNvPr>
            <p:cNvSpPr/>
            <p:nvPr/>
          </p:nvSpPr>
          <p:spPr>
            <a:xfrm>
              <a:off x="3635927" y="5826368"/>
              <a:ext cx="4102216" cy="906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BFC274CC-DBA6-4BDF-8389-EFD8044FFF6E}"/>
                </a:ext>
              </a:extLst>
            </p:cNvPr>
            <p:cNvSpPr/>
            <p:nvPr/>
          </p:nvSpPr>
          <p:spPr>
            <a:xfrm>
              <a:off x="1103850" y="1308683"/>
              <a:ext cx="411060" cy="51381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115B770-F3A4-4214-8694-CE89FF1586AA}"/>
                </a:ext>
              </a:extLst>
            </p:cNvPr>
            <p:cNvSpPr/>
            <p:nvPr/>
          </p:nvSpPr>
          <p:spPr>
            <a:xfrm>
              <a:off x="1971414" y="1954635"/>
              <a:ext cx="592820" cy="360727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D8AB79AD-4D54-450C-9E79-D1622ADFE747}"/>
                </a:ext>
              </a:extLst>
            </p:cNvPr>
            <p:cNvSpPr/>
            <p:nvPr/>
          </p:nvSpPr>
          <p:spPr>
            <a:xfrm>
              <a:off x="3155662" y="2650222"/>
              <a:ext cx="411060" cy="51381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AE97C266-3FAB-4DC8-BE6A-9B1BEAADD6BE}"/>
                </a:ext>
              </a:extLst>
            </p:cNvPr>
            <p:cNvSpPr/>
            <p:nvPr/>
          </p:nvSpPr>
          <p:spPr>
            <a:xfrm>
              <a:off x="5481505" y="2650222"/>
              <a:ext cx="411060" cy="51381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9A90DC98-2837-48D8-BD6B-78630B5390C1}"/>
                </a:ext>
              </a:extLst>
            </p:cNvPr>
            <p:cNvSpPr/>
            <p:nvPr/>
          </p:nvSpPr>
          <p:spPr>
            <a:xfrm>
              <a:off x="7863978" y="2656996"/>
              <a:ext cx="411060" cy="51381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920AC4-E27D-4066-A3D8-DC1C5D716965}"/>
                </a:ext>
              </a:extLst>
            </p:cNvPr>
            <p:cNvCxnSpPr>
              <a:stCxn id="13" idx="5"/>
              <a:endCxn id="16" idx="0"/>
            </p:cNvCxnSpPr>
            <p:nvPr/>
          </p:nvCxnSpPr>
          <p:spPr>
            <a:xfrm>
              <a:off x="3918754" y="3833697"/>
              <a:ext cx="1768283" cy="676515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B8E89040-853E-4D79-A43F-89AEDFA6896C}"/>
                </a:ext>
              </a:extLst>
            </p:cNvPr>
            <p:cNvSpPr/>
            <p:nvPr/>
          </p:nvSpPr>
          <p:spPr>
            <a:xfrm>
              <a:off x="5481505" y="5530507"/>
              <a:ext cx="411060" cy="51381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3837458-2357-40C0-8D8D-74C03B046A88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 flipH="1">
              <a:off x="5687037" y="3833696"/>
              <a:ext cx="1821411" cy="676516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66B227-928F-4C97-B209-BA701040FAC4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>
            <a:xfrm>
              <a:off x="5687036" y="3966378"/>
              <a:ext cx="1" cy="543834"/>
            </a:xfrm>
            <a:prstGeom prst="straightConnector1">
              <a:avLst/>
            </a:prstGeom>
            <a:ln w="76200"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CDC306-8544-405B-BD23-619049234F0A}"/>
              </a:ext>
            </a:extLst>
          </p:cNvPr>
          <p:cNvSpPr txBox="1"/>
          <p:nvPr/>
        </p:nvSpPr>
        <p:spPr>
          <a:xfrm>
            <a:off x="3993160" y="372927"/>
            <a:ext cx="5058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5"/>
                </a:solidFill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70389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 rut</dc:creator>
  <cp:lastModifiedBy>reb rut</cp:lastModifiedBy>
  <cp:revision>4</cp:revision>
  <dcterms:created xsi:type="dcterms:W3CDTF">2021-07-15T16:12:28Z</dcterms:created>
  <dcterms:modified xsi:type="dcterms:W3CDTF">2021-07-24T17:30:23Z</dcterms:modified>
</cp:coreProperties>
</file>