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2" r:id="rId41"/>
    <p:sldId id="304" r:id="rId4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43" y="53"/>
            <a:ext cx="9100439" cy="685794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2819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543" y="53"/>
            <a:ext cx="9100439" cy="685794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666305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4241" y="3242894"/>
            <a:ext cx="5795517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1247784"/>
            <a:ext cx="5165090" cy="4714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4" Type="http://schemas.openxmlformats.org/officeDocument/2006/relationships/image" Target="../media/image45.png"/><Relationship Id="rId9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7.png"/><Relationship Id="rId9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"/>
            <a:ext cx="9144000" cy="6858000"/>
            <a:chOff x="0" y="53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43" y="53"/>
              <a:ext cx="9100439" cy="68579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50"/>
              <a:ext cx="3721608" cy="68567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8365" y="833374"/>
            <a:ext cx="4459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</a:t>
            </a:r>
            <a:r>
              <a:rPr sz="3500" spc="-10" dirty="0"/>
              <a:t>STRUTURA</a:t>
            </a:r>
            <a:r>
              <a:rPr sz="3500" spc="225" dirty="0"/>
              <a:t> </a:t>
            </a:r>
            <a:r>
              <a:rPr sz="3500" spc="5" dirty="0"/>
              <a:t>DE</a:t>
            </a:r>
            <a:r>
              <a:rPr sz="3500" spc="185" dirty="0"/>
              <a:t> </a:t>
            </a:r>
            <a:r>
              <a:rPr sz="4400" spc="-15" dirty="0"/>
              <a:t>D</a:t>
            </a:r>
            <a:r>
              <a:rPr sz="3500" spc="-15" dirty="0"/>
              <a:t>ADOS</a:t>
            </a:r>
            <a:endParaRPr sz="3500"/>
          </a:p>
        </p:txBody>
      </p:sp>
      <p:sp>
        <p:nvSpPr>
          <p:cNvPr id="7" name="object 7"/>
          <p:cNvSpPr txBox="1"/>
          <p:nvPr/>
        </p:nvSpPr>
        <p:spPr>
          <a:xfrm>
            <a:off x="3261105" y="2273935"/>
            <a:ext cx="5397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5" dirty="0">
                <a:solidFill>
                  <a:srgbClr val="003300"/>
                </a:solidFill>
                <a:latin typeface="Calibri"/>
                <a:cs typeface="Calibri"/>
              </a:rPr>
              <a:t>V</a:t>
            </a:r>
            <a:r>
              <a:rPr sz="3500" b="1" spc="-15" dirty="0">
                <a:solidFill>
                  <a:srgbClr val="003300"/>
                </a:solidFill>
                <a:latin typeface="Calibri"/>
                <a:cs typeface="Calibri"/>
              </a:rPr>
              <a:t>ETORES</a:t>
            </a:r>
            <a:r>
              <a:rPr sz="3500" b="1" spc="18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3500" b="1" spc="5" dirty="0">
                <a:solidFill>
                  <a:srgbClr val="003300"/>
                </a:solidFill>
                <a:latin typeface="Calibri"/>
                <a:cs typeface="Calibri"/>
              </a:rPr>
              <a:t>E</a:t>
            </a:r>
            <a:r>
              <a:rPr sz="3500" b="1" spc="18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4400" b="1" spc="-50" dirty="0">
                <a:solidFill>
                  <a:srgbClr val="003300"/>
                </a:solidFill>
                <a:latin typeface="Calibri"/>
                <a:cs typeface="Calibri"/>
              </a:rPr>
              <a:t>L</a:t>
            </a:r>
            <a:r>
              <a:rPr sz="3500" b="1" spc="-50" dirty="0">
                <a:solidFill>
                  <a:srgbClr val="003300"/>
                </a:solidFill>
                <a:latin typeface="Calibri"/>
                <a:cs typeface="Calibri"/>
              </a:rPr>
              <a:t>ISTAS</a:t>
            </a:r>
            <a:r>
              <a:rPr sz="3500" b="1" spc="19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003300"/>
                </a:solidFill>
                <a:latin typeface="Calibri"/>
                <a:cs typeface="Calibri"/>
              </a:rPr>
              <a:t>L</a:t>
            </a:r>
            <a:r>
              <a:rPr sz="3500" b="1" spc="-5" dirty="0">
                <a:solidFill>
                  <a:srgbClr val="003300"/>
                </a:solidFill>
                <a:latin typeface="Calibri"/>
                <a:cs typeface="Calibri"/>
              </a:rPr>
              <a:t>INEARES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1752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2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4400" b="0" spc="-2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b="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400" b="0" spc="-6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es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19271" y="1915667"/>
            <a:ext cx="2976880" cy="899160"/>
            <a:chOff x="3319271" y="1915667"/>
            <a:chExt cx="2976880" cy="899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9271" y="1915667"/>
              <a:ext cx="1321308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7095" y="1915667"/>
              <a:ext cx="2098548" cy="8991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024" y="2500883"/>
            <a:ext cx="1309115" cy="899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7244" y="1323252"/>
            <a:ext cx="5110480" cy="35382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Guardando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valores...</a:t>
            </a:r>
            <a:endParaRPr sz="3200">
              <a:latin typeface="Calibri"/>
              <a:cs typeface="Calibri"/>
            </a:endParaRPr>
          </a:p>
          <a:p>
            <a:pPr marL="2653665">
              <a:lnSpc>
                <a:spcPct val="100000"/>
              </a:lnSpc>
              <a:spcBef>
                <a:spcPts val="765"/>
              </a:spcBef>
            </a:pPr>
            <a:r>
              <a:rPr sz="3200" b="1" spc="-10" dirty="0">
                <a:latin typeface="Calibri"/>
                <a:cs typeface="Calibri"/>
              </a:rPr>
              <a:t>float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nota[10];</a:t>
            </a:r>
            <a:endParaRPr sz="32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  <a:spcBef>
                <a:spcPts val="770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nota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Nota[0]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10;</a:t>
            </a:r>
            <a:endParaRPr sz="3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Nota[5]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7;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89352" y="2536951"/>
          <a:ext cx="60960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148071" y="2492882"/>
            <a:ext cx="720090" cy="432434"/>
          </a:xfrm>
          <a:custGeom>
            <a:avLst/>
            <a:gdLst/>
            <a:ahLst/>
            <a:cxnLst/>
            <a:rect l="l" t="t" r="r" b="b"/>
            <a:pathLst>
              <a:path w="720089" h="432435">
                <a:moveTo>
                  <a:pt x="0" y="216026"/>
                </a:moveTo>
                <a:lnTo>
                  <a:pt x="18352" y="147767"/>
                </a:lnTo>
                <a:lnTo>
                  <a:pt x="69457" y="88468"/>
                </a:lnTo>
                <a:lnTo>
                  <a:pt x="105441" y="63293"/>
                </a:lnTo>
                <a:lnTo>
                  <a:pt x="147392" y="41696"/>
                </a:lnTo>
                <a:lnTo>
                  <a:pt x="194568" y="24123"/>
                </a:lnTo>
                <a:lnTo>
                  <a:pt x="246229" y="11018"/>
                </a:lnTo>
                <a:lnTo>
                  <a:pt x="301635" y="2828"/>
                </a:lnTo>
                <a:lnTo>
                  <a:pt x="360044" y="0"/>
                </a:lnTo>
                <a:lnTo>
                  <a:pt x="418454" y="2828"/>
                </a:lnTo>
                <a:lnTo>
                  <a:pt x="473860" y="11018"/>
                </a:lnTo>
                <a:lnTo>
                  <a:pt x="525521" y="24123"/>
                </a:lnTo>
                <a:lnTo>
                  <a:pt x="572697" y="41696"/>
                </a:lnTo>
                <a:lnTo>
                  <a:pt x="614648" y="63293"/>
                </a:lnTo>
                <a:lnTo>
                  <a:pt x="650632" y="88468"/>
                </a:lnTo>
                <a:lnTo>
                  <a:pt x="679908" y="116774"/>
                </a:lnTo>
                <a:lnTo>
                  <a:pt x="715378" y="180999"/>
                </a:lnTo>
                <a:lnTo>
                  <a:pt x="720089" y="216026"/>
                </a:lnTo>
                <a:lnTo>
                  <a:pt x="715378" y="251085"/>
                </a:lnTo>
                <a:lnTo>
                  <a:pt x="679908" y="315335"/>
                </a:lnTo>
                <a:lnTo>
                  <a:pt x="650632" y="343640"/>
                </a:lnTo>
                <a:lnTo>
                  <a:pt x="614648" y="368807"/>
                </a:lnTo>
                <a:lnTo>
                  <a:pt x="572697" y="390393"/>
                </a:lnTo>
                <a:lnTo>
                  <a:pt x="525521" y="407954"/>
                </a:lnTo>
                <a:lnTo>
                  <a:pt x="473860" y="421047"/>
                </a:lnTo>
                <a:lnTo>
                  <a:pt x="418454" y="429228"/>
                </a:lnTo>
                <a:lnTo>
                  <a:pt x="360044" y="432053"/>
                </a:lnTo>
                <a:lnTo>
                  <a:pt x="301635" y="429228"/>
                </a:lnTo>
                <a:lnTo>
                  <a:pt x="246229" y="421047"/>
                </a:lnTo>
                <a:lnTo>
                  <a:pt x="194568" y="407954"/>
                </a:lnTo>
                <a:lnTo>
                  <a:pt x="147392" y="390393"/>
                </a:lnTo>
                <a:lnTo>
                  <a:pt x="105441" y="368807"/>
                </a:lnTo>
                <a:lnTo>
                  <a:pt x="69457" y="343640"/>
                </a:lnTo>
                <a:lnTo>
                  <a:pt x="40181" y="315335"/>
                </a:lnTo>
                <a:lnTo>
                  <a:pt x="4711" y="251085"/>
                </a:lnTo>
                <a:lnTo>
                  <a:pt x="0" y="216026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7757" y="4437126"/>
            <a:ext cx="792480" cy="522605"/>
          </a:xfrm>
          <a:custGeom>
            <a:avLst/>
            <a:gdLst/>
            <a:ahLst/>
            <a:cxnLst/>
            <a:rect l="l" t="t" r="r" b="b"/>
            <a:pathLst>
              <a:path w="792479" h="522604">
                <a:moveTo>
                  <a:pt x="0" y="260985"/>
                </a:moveTo>
                <a:lnTo>
                  <a:pt x="4293" y="222416"/>
                </a:lnTo>
                <a:lnTo>
                  <a:pt x="16766" y="185606"/>
                </a:lnTo>
                <a:lnTo>
                  <a:pt x="36807" y="150957"/>
                </a:lnTo>
                <a:lnTo>
                  <a:pt x="63802" y="118872"/>
                </a:lnTo>
                <a:lnTo>
                  <a:pt x="97141" y="89756"/>
                </a:lnTo>
                <a:lnTo>
                  <a:pt x="136211" y="64012"/>
                </a:lnTo>
                <a:lnTo>
                  <a:pt x="180401" y="42044"/>
                </a:lnTo>
                <a:lnTo>
                  <a:pt x="229098" y="24255"/>
                </a:lnTo>
                <a:lnTo>
                  <a:pt x="281690" y="11049"/>
                </a:lnTo>
                <a:lnTo>
                  <a:pt x="337566" y="2829"/>
                </a:lnTo>
                <a:lnTo>
                  <a:pt x="396113" y="0"/>
                </a:lnTo>
                <a:lnTo>
                  <a:pt x="454628" y="2829"/>
                </a:lnTo>
                <a:lnTo>
                  <a:pt x="510477" y="11049"/>
                </a:lnTo>
                <a:lnTo>
                  <a:pt x="563049" y="24255"/>
                </a:lnTo>
                <a:lnTo>
                  <a:pt x="611730" y="42044"/>
                </a:lnTo>
                <a:lnTo>
                  <a:pt x="655907" y="64012"/>
                </a:lnTo>
                <a:lnTo>
                  <a:pt x="694969" y="89756"/>
                </a:lnTo>
                <a:lnTo>
                  <a:pt x="728302" y="118872"/>
                </a:lnTo>
                <a:lnTo>
                  <a:pt x="755294" y="150957"/>
                </a:lnTo>
                <a:lnTo>
                  <a:pt x="775333" y="185606"/>
                </a:lnTo>
                <a:lnTo>
                  <a:pt x="787805" y="222416"/>
                </a:lnTo>
                <a:lnTo>
                  <a:pt x="792098" y="260985"/>
                </a:lnTo>
                <a:lnTo>
                  <a:pt x="787805" y="299555"/>
                </a:lnTo>
                <a:lnTo>
                  <a:pt x="775333" y="336374"/>
                </a:lnTo>
                <a:lnTo>
                  <a:pt x="755294" y="371035"/>
                </a:lnTo>
                <a:lnTo>
                  <a:pt x="728302" y="403135"/>
                </a:lnTo>
                <a:lnTo>
                  <a:pt x="694969" y="432268"/>
                </a:lnTo>
                <a:lnTo>
                  <a:pt x="655907" y="458029"/>
                </a:lnTo>
                <a:lnTo>
                  <a:pt x="611730" y="480014"/>
                </a:lnTo>
                <a:lnTo>
                  <a:pt x="563049" y="497818"/>
                </a:lnTo>
                <a:lnTo>
                  <a:pt x="510477" y="511036"/>
                </a:lnTo>
                <a:lnTo>
                  <a:pt x="454628" y="519264"/>
                </a:lnTo>
                <a:lnTo>
                  <a:pt x="396113" y="522097"/>
                </a:lnTo>
                <a:lnTo>
                  <a:pt x="337566" y="519264"/>
                </a:lnTo>
                <a:lnTo>
                  <a:pt x="281690" y="511036"/>
                </a:lnTo>
                <a:lnTo>
                  <a:pt x="229098" y="497818"/>
                </a:lnTo>
                <a:lnTo>
                  <a:pt x="180401" y="480014"/>
                </a:lnTo>
                <a:lnTo>
                  <a:pt x="136211" y="458029"/>
                </a:lnTo>
                <a:lnTo>
                  <a:pt x="97141" y="432268"/>
                </a:lnTo>
                <a:lnTo>
                  <a:pt x="63802" y="403135"/>
                </a:lnTo>
                <a:lnTo>
                  <a:pt x="36807" y="371035"/>
                </a:lnTo>
                <a:lnTo>
                  <a:pt x="16766" y="336374"/>
                </a:lnTo>
                <a:lnTo>
                  <a:pt x="4293" y="299555"/>
                </a:lnTo>
                <a:lnTo>
                  <a:pt x="0" y="260985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4282" y="3121532"/>
            <a:ext cx="353250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F</a:t>
            </a:r>
            <a:r>
              <a:rPr sz="4300" spc="-5" dirty="0"/>
              <a:t>UNÇÕES</a:t>
            </a:r>
            <a:r>
              <a:rPr sz="4300" spc="190" dirty="0"/>
              <a:t> </a:t>
            </a:r>
            <a:r>
              <a:rPr sz="4300" spc="-5" dirty="0"/>
              <a:t>COM</a:t>
            </a:r>
            <a:endParaRPr sz="4300"/>
          </a:p>
          <a:p>
            <a:pPr marR="5080" algn="r">
              <a:lnSpc>
                <a:spcPct val="100000"/>
              </a:lnSpc>
            </a:pPr>
            <a:r>
              <a:rPr sz="5400" spc="-20" dirty="0"/>
              <a:t>V</a:t>
            </a:r>
            <a:r>
              <a:rPr sz="4300" spc="-20" dirty="0"/>
              <a:t>ETORES</a:t>
            </a:r>
            <a:endParaRPr sz="4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4845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Funções</a:t>
            </a:r>
            <a:r>
              <a:rPr sz="44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com</a:t>
            </a:r>
            <a:r>
              <a:rPr sz="44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0" spc="-50" dirty="0">
                <a:solidFill>
                  <a:srgbClr val="000000"/>
                </a:solidFill>
                <a:latin typeface="Calibri"/>
                <a:cs typeface="Calibri"/>
              </a:rPr>
              <a:t>Vetores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434503"/>
            <a:ext cx="6590030" cy="332041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aula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passada,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vimos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0" dirty="0">
                <a:latin typeface="Calibri"/>
                <a:cs typeface="Calibri"/>
              </a:rPr>
              <a:t>funções</a:t>
            </a:r>
            <a:endParaRPr sz="3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65" dirty="0">
                <a:latin typeface="Calibri"/>
                <a:cs typeface="Calibri"/>
              </a:rPr>
              <a:t>Tarefa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repetitiva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→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Funções</a:t>
            </a:r>
            <a:endParaRPr sz="3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Transformar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 programa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para</a:t>
            </a:r>
            <a:r>
              <a:rPr sz="3200" spc="-10" dirty="0">
                <a:latin typeface="Calibri"/>
                <a:cs typeface="Calibri"/>
              </a:rPr>
              <a:t> funções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lerDados(vetor, </a:t>
            </a:r>
            <a:r>
              <a:rPr sz="2800" spc="-10" dirty="0">
                <a:latin typeface="Calibri"/>
                <a:cs typeface="Calibri"/>
              </a:rPr>
              <a:t>quantidade)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dobrarDados(vetor,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quantidade)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imprimirDados(vetor,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quantidade)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4713" y="3121532"/>
            <a:ext cx="31324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57480">
              <a:lnSpc>
                <a:spcPct val="100000"/>
              </a:lnSpc>
              <a:spcBef>
                <a:spcPts val="100"/>
              </a:spcBef>
            </a:pPr>
            <a:r>
              <a:rPr sz="5400" spc="-70" dirty="0"/>
              <a:t>L</a:t>
            </a:r>
            <a:r>
              <a:rPr sz="4300" spc="-70" dirty="0"/>
              <a:t>ISTA</a:t>
            </a:r>
            <a:r>
              <a:rPr sz="4300" spc="165" dirty="0"/>
              <a:t> </a:t>
            </a:r>
            <a:r>
              <a:rPr sz="5400" spc="-5" dirty="0"/>
              <a:t>L</a:t>
            </a:r>
            <a:r>
              <a:rPr sz="4300" spc="-5" dirty="0"/>
              <a:t>INEAR </a:t>
            </a:r>
            <a:r>
              <a:rPr sz="4300" spc="-960" dirty="0"/>
              <a:t> </a:t>
            </a:r>
            <a:r>
              <a:rPr sz="5400" spc="5" dirty="0"/>
              <a:t>S</a:t>
            </a:r>
            <a:r>
              <a:rPr sz="4300" spc="-60" dirty="0"/>
              <a:t>E</a:t>
            </a:r>
            <a:r>
              <a:rPr sz="4300" spc="5" dirty="0"/>
              <a:t>QUENCIAL</a:t>
            </a:r>
            <a:endParaRPr sz="4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434503"/>
            <a:ext cx="7423150" cy="22694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Como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representar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bibliografia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curso?</a:t>
            </a:r>
            <a:endParaRPr sz="3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representar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contatos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telefônicos?</a:t>
            </a:r>
            <a:endParaRPr sz="3200">
              <a:latin typeface="Calibri"/>
              <a:cs typeface="Calibri"/>
            </a:endParaRPr>
          </a:p>
          <a:p>
            <a:pPr marL="354965" marR="127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Como </a:t>
            </a:r>
            <a:r>
              <a:rPr sz="3200" spc="-15" dirty="0">
                <a:latin typeface="Calibri"/>
                <a:cs typeface="Calibri"/>
              </a:rPr>
              <a:t>representar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conjunto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notas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alunos?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6272" y="4157471"/>
            <a:ext cx="2694431" cy="1735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3759" y="3574413"/>
            <a:ext cx="2808350" cy="3180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430844"/>
            <a:ext cx="6732905" cy="11290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spc="-20" dirty="0">
                <a:latin typeface="Calibri"/>
                <a:cs typeface="Calibri"/>
              </a:rPr>
              <a:t>lista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conjunto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elementos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Usualmente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mesmo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tipo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2530103"/>
            <a:ext cx="4483735" cy="33934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87020" marR="1052195" indent="-287020" algn="r">
              <a:lnSpc>
                <a:spcPct val="100000"/>
              </a:lnSpc>
              <a:spcBef>
                <a:spcPts val="800"/>
              </a:spcBef>
              <a:buFont typeface="Arial MT"/>
              <a:buChar char="–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Possui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ordem</a:t>
            </a:r>
            <a:endParaRPr sz="2800">
              <a:latin typeface="Calibri"/>
              <a:cs typeface="Calibri"/>
            </a:endParaRPr>
          </a:p>
          <a:p>
            <a:pPr marL="228600" marR="1002665" lvl="1" indent="-228600" algn="r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28600" algn="l"/>
              </a:tabLst>
            </a:pPr>
            <a:r>
              <a:rPr sz="2400" spc="-5" dirty="0">
                <a:latin typeface="Calibri"/>
                <a:cs typeface="Calibri"/>
              </a:rPr>
              <a:t>Primeiro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155065" lvl="1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756285" indent="-287655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Elementos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Intermediários</a:t>
            </a:r>
            <a:endParaRPr sz="2800">
              <a:latin typeface="Calibri"/>
              <a:cs typeface="Calibri"/>
            </a:endParaRPr>
          </a:p>
          <a:p>
            <a:pPr marL="1155065" lvl="1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Antecessor</a:t>
            </a:r>
            <a:endParaRPr sz="2400">
              <a:latin typeface="Calibri"/>
              <a:cs typeface="Calibri"/>
            </a:endParaRPr>
          </a:p>
          <a:p>
            <a:pPr marL="1155065" lvl="1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Sucessor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Estrutura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Linear!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08191" y="2825495"/>
            <a:ext cx="2472055" cy="3191510"/>
            <a:chOff x="6108191" y="2825495"/>
            <a:chExt cx="2472055" cy="31915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8191" y="2825495"/>
              <a:ext cx="2471927" cy="31912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6197" y="2852889"/>
              <a:ext cx="2376297" cy="309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44233" y="314096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288036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288036" y="288036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4233" y="314096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36"/>
                  </a:moveTo>
                  <a:lnTo>
                    <a:pt x="288036" y="288036"/>
                  </a:lnTo>
                  <a:lnTo>
                    <a:pt x="288036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56197" y="2852889"/>
            <a:ext cx="2376805" cy="30968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6840" rIns="0" bIns="0" rtlCol="0">
            <a:spAutoFit/>
          </a:bodyPr>
          <a:lstStyle/>
          <a:p>
            <a:pPr marL="740410">
              <a:lnSpc>
                <a:spcPct val="100000"/>
              </a:lnSpc>
              <a:spcBef>
                <a:spcPts val="920"/>
              </a:spcBef>
            </a:pPr>
            <a:r>
              <a:rPr sz="3600" spc="-10" dirty="0">
                <a:latin typeface="Calibri"/>
                <a:cs typeface="Calibri"/>
              </a:rPr>
              <a:t>Item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1</a:t>
            </a:r>
            <a:endParaRPr sz="3600">
              <a:latin typeface="Calibri"/>
              <a:cs typeface="Calibri"/>
            </a:endParaRPr>
          </a:p>
          <a:p>
            <a:pPr marL="740410">
              <a:lnSpc>
                <a:spcPct val="100000"/>
              </a:lnSpc>
            </a:pPr>
            <a:r>
              <a:rPr sz="3600" spc="-10" dirty="0">
                <a:latin typeface="Calibri"/>
                <a:cs typeface="Calibri"/>
              </a:rPr>
              <a:t>Item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2</a:t>
            </a:r>
            <a:endParaRPr sz="3600">
              <a:latin typeface="Calibri"/>
              <a:cs typeface="Calibri"/>
            </a:endParaRPr>
          </a:p>
          <a:p>
            <a:pPr marL="740410">
              <a:lnSpc>
                <a:spcPct val="100000"/>
              </a:lnSpc>
            </a:pPr>
            <a:r>
              <a:rPr sz="3600" spc="-10" dirty="0">
                <a:latin typeface="Calibri"/>
                <a:cs typeface="Calibri"/>
              </a:rPr>
              <a:t>Item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3</a:t>
            </a:r>
            <a:endParaRPr sz="3600">
              <a:latin typeface="Calibri"/>
              <a:cs typeface="Calibri"/>
            </a:endParaRPr>
          </a:p>
          <a:p>
            <a:pPr marL="740410">
              <a:lnSpc>
                <a:spcPct val="100000"/>
              </a:lnSpc>
            </a:pPr>
            <a:r>
              <a:rPr sz="3600" spc="-10" dirty="0">
                <a:latin typeface="Calibri"/>
                <a:cs typeface="Calibri"/>
              </a:rPr>
              <a:t>Item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4</a:t>
            </a:r>
            <a:endParaRPr sz="3600">
              <a:latin typeface="Calibri"/>
              <a:cs typeface="Calibri"/>
            </a:endParaRPr>
          </a:p>
          <a:p>
            <a:pPr marL="740410">
              <a:lnSpc>
                <a:spcPct val="100000"/>
              </a:lnSpc>
              <a:spcBef>
                <a:spcPts val="5"/>
              </a:spcBef>
            </a:pPr>
            <a:r>
              <a:rPr sz="3600" spc="-10" dirty="0">
                <a:latin typeface="Calibri"/>
                <a:cs typeface="Calibri"/>
              </a:rPr>
              <a:t>Item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5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31534" y="3704335"/>
            <a:ext cx="313690" cy="1969770"/>
            <a:chOff x="6431534" y="3704335"/>
            <a:chExt cx="313690" cy="1969770"/>
          </a:xfrm>
        </p:grpSpPr>
        <p:sp>
          <p:nvSpPr>
            <p:cNvPr id="12" name="object 12"/>
            <p:cNvSpPr/>
            <p:nvPr/>
          </p:nvSpPr>
          <p:spPr>
            <a:xfrm>
              <a:off x="6444234" y="371703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288036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288036" y="288036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44234" y="371703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36"/>
                  </a:moveTo>
                  <a:lnTo>
                    <a:pt x="288036" y="288036"/>
                  </a:lnTo>
                  <a:lnTo>
                    <a:pt x="288036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44234" y="422109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288036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288036" y="288036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44234" y="422109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36"/>
                  </a:moveTo>
                  <a:lnTo>
                    <a:pt x="288036" y="288036"/>
                  </a:lnTo>
                  <a:lnTo>
                    <a:pt x="288036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44234" y="479717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288036" y="0"/>
                  </a:moveTo>
                  <a:lnTo>
                    <a:pt x="0" y="0"/>
                  </a:lnTo>
                  <a:lnTo>
                    <a:pt x="0" y="288035"/>
                  </a:lnTo>
                  <a:lnTo>
                    <a:pt x="288036" y="288035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44234" y="479717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35"/>
                  </a:moveTo>
                  <a:lnTo>
                    <a:pt x="288036" y="288035"/>
                  </a:lnTo>
                  <a:lnTo>
                    <a:pt x="288036" y="0"/>
                  </a:lnTo>
                  <a:lnTo>
                    <a:pt x="0" y="0"/>
                  </a:lnTo>
                  <a:lnTo>
                    <a:pt x="0" y="28803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44234" y="53732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288036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288036" y="288036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44234" y="537321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36"/>
                  </a:moveTo>
                  <a:lnTo>
                    <a:pt x="288036" y="288036"/>
                  </a:lnTo>
                  <a:lnTo>
                    <a:pt x="288036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839456" y="2511551"/>
            <a:ext cx="1169035" cy="3351529"/>
            <a:chOff x="7839456" y="2511551"/>
            <a:chExt cx="1169035" cy="3351529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2272" y="2930651"/>
              <a:ext cx="736092" cy="7818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2272" y="3462527"/>
              <a:ext cx="736092" cy="7818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9456" y="2511551"/>
              <a:ext cx="954024" cy="9555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2272" y="5082539"/>
              <a:ext cx="736092" cy="7802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2232" y="4136135"/>
              <a:ext cx="944879" cy="9525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38500" y="4733544"/>
            <a:ext cx="3139440" cy="899160"/>
            <a:chOff x="3238500" y="4733544"/>
            <a:chExt cx="3139440" cy="899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4733544"/>
              <a:ext cx="1321308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6324" y="4733544"/>
              <a:ext cx="2261616" cy="8991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7244" y="1430844"/>
            <a:ext cx="7574280" cy="390715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sabemos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tamanho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máximo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lista...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Podemos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alocar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todo</a:t>
            </a:r>
            <a:r>
              <a:rPr sz="2800" spc="-5" dirty="0">
                <a:latin typeface="Calibri"/>
                <a:cs typeface="Calibri"/>
              </a:rPr>
              <a:t> 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espaço...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Espaço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“contíguo”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memória: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sequencial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Podemos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vetor!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Exemplo: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armazenar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até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10 </a:t>
            </a:r>
            <a:r>
              <a:rPr sz="3200" spc="-10" dirty="0">
                <a:latin typeface="Calibri"/>
                <a:cs typeface="Calibri"/>
              </a:rPr>
              <a:t>notas</a:t>
            </a:r>
            <a:r>
              <a:rPr sz="3200" spc="-5" dirty="0">
                <a:latin typeface="Calibri"/>
                <a:cs typeface="Calibri"/>
              </a:rPr>
              <a:t> de </a:t>
            </a:r>
            <a:r>
              <a:rPr sz="3200" dirty="0">
                <a:latin typeface="Calibri"/>
                <a:cs typeface="Calibri"/>
              </a:rPr>
              <a:t>alunos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178435" algn="ctr">
              <a:lnSpc>
                <a:spcPct val="100000"/>
              </a:lnSpc>
            </a:pPr>
            <a:r>
              <a:rPr sz="3200" b="1" spc="-10" dirty="0">
                <a:latin typeface="Calibri"/>
                <a:cs typeface="Calibri"/>
              </a:rPr>
              <a:t>float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notas[10];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38500" y="4988052"/>
            <a:ext cx="3139440" cy="1484630"/>
            <a:chOff x="3238500" y="4988052"/>
            <a:chExt cx="3139440" cy="1484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4988052"/>
              <a:ext cx="1321308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6324" y="4988052"/>
              <a:ext cx="2261616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4595" y="5573268"/>
              <a:ext cx="990600" cy="899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91712" y="5573268"/>
              <a:ext cx="2580132" cy="8991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17244" y="1247784"/>
            <a:ext cx="6567805" cy="493141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Por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podemos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usar</a:t>
            </a:r>
            <a:r>
              <a:rPr sz="3200" spc="-15" dirty="0">
                <a:latin typeface="Calibri"/>
                <a:cs typeface="Calibri"/>
              </a:rPr>
              <a:t> vetor?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35" dirty="0">
                <a:latin typeface="Calibri"/>
                <a:cs typeface="Calibri"/>
              </a:rPr>
              <a:t>Tamanho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máximo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lista: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Dados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todos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mesmo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tipo: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float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lista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vai</a:t>
            </a:r>
            <a:r>
              <a:rPr sz="3200" spc="-20" dirty="0">
                <a:latin typeface="Calibri"/>
                <a:cs typeface="Calibri"/>
              </a:rPr>
              <a:t> estar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sempre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cheia?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houver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só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7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notas,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quantas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imprimir?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Mas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vamos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saber</a:t>
            </a:r>
            <a:r>
              <a:rPr sz="2800" spc="-10" dirty="0">
                <a:latin typeface="Calibri"/>
                <a:cs typeface="Calibri"/>
              </a:rPr>
              <a:t> que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são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7?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35" dirty="0">
                <a:latin typeface="Calibri"/>
                <a:cs typeface="Calibri"/>
              </a:rPr>
              <a:t>Variável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20" dirty="0">
                <a:latin typeface="Calibri"/>
                <a:cs typeface="Calibri"/>
              </a:rPr>
              <a:t>controle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quantidade</a:t>
            </a:r>
            <a:endParaRPr sz="2800">
              <a:latin typeface="Calibri"/>
              <a:cs typeface="Calibri"/>
            </a:endParaRPr>
          </a:p>
          <a:p>
            <a:pPr marL="2579370" marR="1380490" indent="-6350">
              <a:lnSpc>
                <a:spcPts val="4610"/>
              </a:lnSpc>
              <a:spcBef>
                <a:spcPts val="85"/>
              </a:spcBef>
            </a:pPr>
            <a:r>
              <a:rPr sz="3200" b="1" spc="-10" dirty="0">
                <a:latin typeface="Calibri"/>
                <a:cs typeface="Calibri"/>
              </a:rPr>
              <a:t>float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notas[10];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int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quantidade;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" y="5256276"/>
            <a:ext cx="3235451" cy="899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38500" y="2330195"/>
            <a:ext cx="3139440" cy="1484630"/>
            <a:chOff x="3238500" y="2330195"/>
            <a:chExt cx="3139440" cy="14846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500" y="2330195"/>
              <a:ext cx="1321308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6324" y="2330195"/>
              <a:ext cx="2261616" cy="899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4595" y="2915411"/>
              <a:ext cx="990600" cy="899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1712" y="2915411"/>
              <a:ext cx="2580132" cy="8991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9619" y="4085844"/>
            <a:ext cx="1421892" cy="8991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17244" y="1348232"/>
            <a:ext cx="7035165" cy="4514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Vamos</a:t>
            </a:r>
            <a:r>
              <a:rPr sz="3200" spc="-10" dirty="0">
                <a:latin typeface="Calibri"/>
                <a:cs typeface="Calibri"/>
              </a:rPr>
              <a:t> começar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15" dirty="0">
                <a:latin typeface="Calibri"/>
                <a:cs typeface="Calibri"/>
              </a:rPr>
              <a:t>programa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declarar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nossa </a:t>
            </a:r>
            <a:r>
              <a:rPr sz="3200" spc="-20" dirty="0">
                <a:latin typeface="Calibri"/>
                <a:cs typeface="Calibri"/>
              </a:rPr>
              <a:t>lista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dentro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main</a:t>
            </a:r>
            <a:endParaRPr sz="3200">
              <a:latin typeface="Calibri"/>
              <a:cs typeface="Calibri"/>
            </a:endParaRPr>
          </a:p>
          <a:p>
            <a:pPr marL="2579370" marR="1848485" indent="-6350">
              <a:lnSpc>
                <a:spcPts val="4610"/>
              </a:lnSpc>
              <a:spcBef>
                <a:spcPts val="280"/>
              </a:spcBef>
            </a:pPr>
            <a:r>
              <a:rPr sz="3200" b="1" spc="-10" dirty="0">
                <a:latin typeface="Calibri"/>
                <a:cs typeface="Calibri"/>
              </a:rPr>
              <a:t>float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notas[40];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int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quantidade;</a:t>
            </a:r>
            <a:endParaRPr sz="3200">
              <a:latin typeface="Calibri"/>
              <a:cs typeface="Calibri"/>
            </a:endParaRPr>
          </a:p>
          <a:p>
            <a:pPr marL="12700" marR="4314825" indent="91440">
              <a:lnSpc>
                <a:spcPts val="9220"/>
              </a:lnSpc>
              <a:spcBef>
                <a:spcPts val="720"/>
              </a:spcBef>
            </a:pP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nota: </a:t>
            </a: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quantidade:</a:t>
            </a:r>
            <a:r>
              <a:rPr sz="3200" b="1" spc="-10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???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89352" y="4214748"/>
          <a:ext cx="60960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247784"/>
            <a:ext cx="6896734" cy="471424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Que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operações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podemos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implementar?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15" dirty="0">
                <a:latin typeface="Calibri"/>
                <a:cs typeface="Calibri"/>
              </a:rPr>
              <a:t>Inicializar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5" dirty="0">
                <a:latin typeface="Calibri"/>
                <a:cs typeface="Calibri"/>
              </a:rPr>
              <a:t>Inserir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20" dirty="0">
                <a:latin typeface="Calibri"/>
                <a:cs typeface="Calibri"/>
              </a:rPr>
              <a:t>Listar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10" dirty="0">
                <a:latin typeface="Calibri"/>
                <a:cs typeface="Calibri"/>
              </a:rPr>
              <a:t>Buscar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15" dirty="0">
                <a:latin typeface="Calibri"/>
                <a:cs typeface="Calibri"/>
              </a:rPr>
              <a:t>Remover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10" dirty="0">
                <a:latin typeface="Calibri"/>
                <a:cs typeface="Calibri"/>
              </a:rPr>
              <a:t>Substituir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10" dirty="0">
                <a:latin typeface="Calibri"/>
                <a:cs typeface="Calibri"/>
              </a:rPr>
              <a:t>Ordenar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i="1" spc="-5" dirty="0">
                <a:latin typeface="Calibri"/>
                <a:cs typeface="Calibri"/>
              </a:rPr>
              <a:t>...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43" y="53"/>
              <a:ext cx="9100439" cy="68579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66305" cy="685799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244" y="493268"/>
            <a:ext cx="21767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Objetivos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1434503"/>
            <a:ext cx="4173220" cy="3456074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Conhecer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vetores</a:t>
            </a:r>
            <a:endParaRPr sz="3200" dirty="0">
              <a:latin typeface="Calibri"/>
              <a:cs typeface="Calibri"/>
            </a:endParaRPr>
          </a:p>
          <a:p>
            <a:pPr marL="354965" marR="84455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Compreender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Listas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Sequenciais</a:t>
            </a:r>
            <a:endParaRPr sz="3200" dirty="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Implementar </a:t>
            </a: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spc="-20" dirty="0">
                <a:latin typeface="Calibri"/>
                <a:cs typeface="Calibri"/>
              </a:rPr>
              <a:t>Lista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Sequencial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Vetor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44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6378" y="3357041"/>
            <a:ext cx="2605531" cy="3256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247784"/>
            <a:ext cx="6896734" cy="471424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Que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operações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podemos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implementar?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i="1" spc="-10" dirty="0">
                <a:latin typeface="Calibri"/>
                <a:cs typeface="Calibri"/>
              </a:rPr>
              <a:t>Inicializar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i="1" spc="-5" dirty="0">
                <a:latin typeface="Calibri"/>
                <a:cs typeface="Calibri"/>
              </a:rPr>
              <a:t>Inserir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i="1" spc="-15" dirty="0">
                <a:latin typeface="Calibri"/>
                <a:cs typeface="Calibri"/>
              </a:rPr>
              <a:t>Listar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i="1" spc="-10" dirty="0">
                <a:latin typeface="Calibri"/>
                <a:cs typeface="Calibri"/>
              </a:rPr>
              <a:t>Buscar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i="1" spc="-15" dirty="0">
                <a:latin typeface="Calibri"/>
                <a:cs typeface="Calibri"/>
              </a:rPr>
              <a:t>Remover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10" dirty="0">
                <a:latin typeface="Calibri"/>
                <a:cs typeface="Calibri"/>
              </a:rPr>
              <a:t>Substituir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10" dirty="0">
                <a:latin typeface="Calibri"/>
                <a:cs typeface="Calibri"/>
              </a:rPr>
              <a:t>Ordenar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i="1" spc="-5" dirty="0">
                <a:latin typeface="Calibri"/>
                <a:cs typeface="Calibri"/>
              </a:rPr>
              <a:t>...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52825" cy="6858000"/>
            <a:chOff x="0" y="0"/>
            <a:chExt cx="35528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4536947"/>
              <a:ext cx="1421892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" y="5341620"/>
              <a:ext cx="2467356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2135" y="5341620"/>
              <a:ext cx="734567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3304" y="5341620"/>
              <a:ext cx="739140" cy="8991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244" y="1247784"/>
            <a:ext cx="7164705" cy="470027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Inicializar?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Definir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“status”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inicial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Prepará-la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para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uso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caracteriza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lista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não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recebeu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dados?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Vamos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inicialização?</a:t>
            </a:r>
            <a:endParaRPr sz="3200">
              <a:latin typeface="Calibri"/>
              <a:cs typeface="Calibri"/>
            </a:endParaRPr>
          </a:p>
          <a:p>
            <a:pPr marL="12700" marR="4801870" indent="91440">
              <a:lnSpc>
                <a:spcPts val="6340"/>
              </a:lnSpc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nota: </a:t>
            </a: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 quantidade:</a:t>
            </a:r>
            <a:r>
              <a:rPr sz="3200" b="1" spc="-10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89352" y="4502784"/>
          <a:ext cx="60960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52825" cy="6858000"/>
            <a:chOff x="0" y="0"/>
            <a:chExt cx="35528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4037076"/>
              <a:ext cx="1421892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" y="4841747"/>
              <a:ext cx="2668523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3304" y="4841747"/>
              <a:ext cx="739140" cy="8991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244" y="1247784"/>
            <a:ext cx="7669530" cy="471424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Inserir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35" dirty="0">
                <a:latin typeface="Calibri"/>
                <a:cs typeface="Calibri"/>
              </a:rPr>
              <a:t>Vamos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considerar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lista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ordenação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35" dirty="0">
                <a:latin typeface="Calibri"/>
                <a:cs typeface="Calibri"/>
              </a:rPr>
              <a:t>Vamos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considerar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repetição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Acrescentar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vetor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Verificar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lista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está</a:t>
            </a:r>
            <a:r>
              <a:rPr sz="2800" spc="-5" dirty="0">
                <a:latin typeface="Calibri"/>
                <a:cs typeface="Calibri"/>
              </a:rPr>
              <a:t> cheia!</a:t>
            </a:r>
            <a:endParaRPr sz="28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1910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nota: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95"/>
              </a:spcBef>
            </a:pP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quantidade:</a:t>
            </a:r>
            <a:r>
              <a:rPr sz="3200" b="1" spc="-6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Depois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inserir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dado,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incrementar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quantidade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89352" y="3998721"/>
          <a:ext cx="60960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7596378" y="4005071"/>
            <a:ext cx="720090" cy="432434"/>
          </a:xfrm>
          <a:custGeom>
            <a:avLst/>
            <a:gdLst/>
            <a:ahLst/>
            <a:cxnLst/>
            <a:rect l="l" t="t" r="r" b="b"/>
            <a:pathLst>
              <a:path w="720090" h="432435">
                <a:moveTo>
                  <a:pt x="0" y="216026"/>
                </a:moveTo>
                <a:lnTo>
                  <a:pt x="18352" y="147718"/>
                </a:lnTo>
                <a:lnTo>
                  <a:pt x="69457" y="88413"/>
                </a:lnTo>
                <a:lnTo>
                  <a:pt x="105441" y="63245"/>
                </a:lnTo>
                <a:lnTo>
                  <a:pt x="147392" y="41660"/>
                </a:lnTo>
                <a:lnTo>
                  <a:pt x="194568" y="24099"/>
                </a:lnTo>
                <a:lnTo>
                  <a:pt x="246229" y="11006"/>
                </a:lnTo>
                <a:lnTo>
                  <a:pt x="301635" y="2825"/>
                </a:lnTo>
                <a:lnTo>
                  <a:pt x="360045" y="0"/>
                </a:lnTo>
                <a:lnTo>
                  <a:pt x="418423" y="2825"/>
                </a:lnTo>
                <a:lnTo>
                  <a:pt x="473811" y="11006"/>
                </a:lnTo>
                <a:lnTo>
                  <a:pt x="525465" y="24099"/>
                </a:lnTo>
                <a:lnTo>
                  <a:pt x="572643" y="41660"/>
                </a:lnTo>
                <a:lnTo>
                  <a:pt x="614600" y="63245"/>
                </a:lnTo>
                <a:lnTo>
                  <a:pt x="650595" y="88413"/>
                </a:lnTo>
                <a:lnTo>
                  <a:pt x="679884" y="116718"/>
                </a:lnTo>
                <a:lnTo>
                  <a:pt x="715375" y="180968"/>
                </a:lnTo>
                <a:lnTo>
                  <a:pt x="720090" y="216026"/>
                </a:lnTo>
                <a:lnTo>
                  <a:pt x="715375" y="251054"/>
                </a:lnTo>
                <a:lnTo>
                  <a:pt x="679884" y="315279"/>
                </a:lnTo>
                <a:lnTo>
                  <a:pt x="650595" y="343585"/>
                </a:lnTo>
                <a:lnTo>
                  <a:pt x="614600" y="368760"/>
                </a:lnTo>
                <a:lnTo>
                  <a:pt x="572643" y="390357"/>
                </a:lnTo>
                <a:lnTo>
                  <a:pt x="525465" y="407930"/>
                </a:lnTo>
                <a:lnTo>
                  <a:pt x="473811" y="421035"/>
                </a:lnTo>
                <a:lnTo>
                  <a:pt x="418423" y="429225"/>
                </a:lnTo>
                <a:lnTo>
                  <a:pt x="360045" y="432053"/>
                </a:lnTo>
                <a:lnTo>
                  <a:pt x="301635" y="429225"/>
                </a:lnTo>
                <a:lnTo>
                  <a:pt x="246229" y="421035"/>
                </a:lnTo>
                <a:lnTo>
                  <a:pt x="194568" y="407930"/>
                </a:lnTo>
                <a:lnTo>
                  <a:pt x="147392" y="390357"/>
                </a:lnTo>
                <a:lnTo>
                  <a:pt x="105441" y="368760"/>
                </a:lnTo>
                <a:lnTo>
                  <a:pt x="69457" y="343585"/>
                </a:lnTo>
                <a:lnTo>
                  <a:pt x="40181" y="315279"/>
                </a:lnTo>
                <a:lnTo>
                  <a:pt x="4711" y="251054"/>
                </a:lnTo>
                <a:lnTo>
                  <a:pt x="0" y="216026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636520" y="3386328"/>
            <a:ext cx="1667510" cy="2108835"/>
            <a:chOff x="2636520" y="3386328"/>
            <a:chExt cx="1667510" cy="2108835"/>
          </a:xfrm>
        </p:grpSpPr>
        <p:sp>
          <p:nvSpPr>
            <p:cNvPr id="11" name="object 11"/>
            <p:cNvSpPr/>
            <p:nvPr/>
          </p:nvSpPr>
          <p:spPr>
            <a:xfrm>
              <a:off x="2771775" y="4944110"/>
              <a:ext cx="792480" cy="521970"/>
            </a:xfrm>
            <a:custGeom>
              <a:avLst/>
              <a:gdLst/>
              <a:ahLst/>
              <a:cxnLst/>
              <a:rect l="l" t="t" r="r" b="b"/>
              <a:pathLst>
                <a:path w="792479" h="521970">
                  <a:moveTo>
                    <a:pt x="0" y="260984"/>
                  </a:moveTo>
                  <a:lnTo>
                    <a:pt x="4293" y="222416"/>
                  </a:lnTo>
                  <a:lnTo>
                    <a:pt x="16766" y="185606"/>
                  </a:lnTo>
                  <a:lnTo>
                    <a:pt x="36807" y="150957"/>
                  </a:lnTo>
                  <a:lnTo>
                    <a:pt x="63802" y="118872"/>
                  </a:lnTo>
                  <a:lnTo>
                    <a:pt x="97141" y="89756"/>
                  </a:lnTo>
                  <a:lnTo>
                    <a:pt x="136211" y="64012"/>
                  </a:lnTo>
                  <a:lnTo>
                    <a:pt x="180401" y="42044"/>
                  </a:lnTo>
                  <a:lnTo>
                    <a:pt x="229098" y="24255"/>
                  </a:lnTo>
                  <a:lnTo>
                    <a:pt x="281690" y="11049"/>
                  </a:lnTo>
                  <a:lnTo>
                    <a:pt x="337566" y="2829"/>
                  </a:lnTo>
                  <a:lnTo>
                    <a:pt x="396113" y="0"/>
                  </a:lnTo>
                  <a:lnTo>
                    <a:pt x="454628" y="2829"/>
                  </a:lnTo>
                  <a:lnTo>
                    <a:pt x="510477" y="11049"/>
                  </a:lnTo>
                  <a:lnTo>
                    <a:pt x="563049" y="24255"/>
                  </a:lnTo>
                  <a:lnTo>
                    <a:pt x="611730" y="42044"/>
                  </a:lnTo>
                  <a:lnTo>
                    <a:pt x="655907" y="64012"/>
                  </a:lnTo>
                  <a:lnTo>
                    <a:pt x="694969" y="89756"/>
                  </a:lnTo>
                  <a:lnTo>
                    <a:pt x="728302" y="118872"/>
                  </a:lnTo>
                  <a:lnTo>
                    <a:pt x="755294" y="150957"/>
                  </a:lnTo>
                  <a:lnTo>
                    <a:pt x="775333" y="185606"/>
                  </a:lnTo>
                  <a:lnTo>
                    <a:pt x="787805" y="222416"/>
                  </a:lnTo>
                  <a:lnTo>
                    <a:pt x="792099" y="260984"/>
                  </a:lnTo>
                  <a:lnTo>
                    <a:pt x="787805" y="299553"/>
                  </a:lnTo>
                  <a:lnTo>
                    <a:pt x="775333" y="336363"/>
                  </a:lnTo>
                  <a:lnTo>
                    <a:pt x="755294" y="371012"/>
                  </a:lnTo>
                  <a:lnTo>
                    <a:pt x="728302" y="403097"/>
                  </a:lnTo>
                  <a:lnTo>
                    <a:pt x="694969" y="432213"/>
                  </a:lnTo>
                  <a:lnTo>
                    <a:pt x="655907" y="457957"/>
                  </a:lnTo>
                  <a:lnTo>
                    <a:pt x="611730" y="479925"/>
                  </a:lnTo>
                  <a:lnTo>
                    <a:pt x="563049" y="497714"/>
                  </a:lnTo>
                  <a:lnTo>
                    <a:pt x="510477" y="510920"/>
                  </a:lnTo>
                  <a:lnTo>
                    <a:pt x="454628" y="519140"/>
                  </a:lnTo>
                  <a:lnTo>
                    <a:pt x="396113" y="521969"/>
                  </a:lnTo>
                  <a:lnTo>
                    <a:pt x="337566" y="519140"/>
                  </a:lnTo>
                  <a:lnTo>
                    <a:pt x="281690" y="510920"/>
                  </a:lnTo>
                  <a:lnTo>
                    <a:pt x="229098" y="497714"/>
                  </a:lnTo>
                  <a:lnTo>
                    <a:pt x="180401" y="479925"/>
                  </a:lnTo>
                  <a:lnTo>
                    <a:pt x="136211" y="457957"/>
                  </a:lnTo>
                  <a:lnTo>
                    <a:pt x="97141" y="432213"/>
                  </a:lnTo>
                  <a:lnTo>
                    <a:pt x="63802" y="403097"/>
                  </a:lnTo>
                  <a:lnTo>
                    <a:pt x="36807" y="371012"/>
                  </a:lnTo>
                  <a:lnTo>
                    <a:pt x="16766" y="336363"/>
                  </a:lnTo>
                  <a:lnTo>
                    <a:pt x="4293" y="299553"/>
                  </a:lnTo>
                  <a:lnTo>
                    <a:pt x="0" y="260984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6520" y="3386328"/>
              <a:ext cx="1667256" cy="17449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5540" y="3750564"/>
            <a:ext cx="2186940" cy="6797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7244" y="1247784"/>
            <a:ext cx="6149340" cy="252222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Inserir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35" dirty="0">
                <a:latin typeface="Calibri"/>
                <a:cs typeface="Calibri"/>
              </a:rPr>
              <a:t>Vamos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implementar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função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inserir?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Parâmetros</a:t>
            </a:r>
            <a:endParaRPr sz="2800">
              <a:latin typeface="Calibri"/>
              <a:cs typeface="Calibri"/>
            </a:endParaRPr>
          </a:p>
          <a:p>
            <a:pPr marL="1155065" lvl="2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spc="-35" dirty="0">
                <a:latin typeface="Calibri"/>
                <a:cs typeface="Calibri"/>
              </a:rPr>
              <a:t>Vetor</a:t>
            </a:r>
            <a:endParaRPr sz="2400">
              <a:latin typeface="Calibri"/>
              <a:cs typeface="Calibri"/>
            </a:endParaRPr>
          </a:p>
          <a:p>
            <a:pPr marL="1155065" lvl="2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Dado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inserir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4609" y="3817746"/>
            <a:ext cx="190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por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referência</a:t>
            </a:r>
            <a:r>
              <a:rPr sz="2400" spc="-15" dirty="0">
                <a:latin typeface="Calibri"/>
                <a:cs typeface="Calibri"/>
              </a:rPr>
              <a:t>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3744340"/>
            <a:ext cx="7635240" cy="14839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155065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spc="-15" dirty="0">
                <a:latin typeface="Calibri"/>
                <a:cs typeface="Calibri"/>
              </a:rPr>
              <a:t>Posição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quantidade)</a:t>
            </a:r>
            <a:endParaRPr sz="2400">
              <a:latin typeface="Calibri"/>
              <a:cs typeface="Calibri"/>
            </a:endParaRPr>
          </a:p>
          <a:p>
            <a:pPr marL="1155065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spc="-30" dirty="0">
                <a:latin typeface="Calibri"/>
                <a:cs typeface="Calibri"/>
              </a:rPr>
              <a:t>Tamanho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máximo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lista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Vamos</a:t>
            </a:r>
            <a:r>
              <a:rPr sz="3200" dirty="0">
                <a:latin typeface="Calibri"/>
                <a:cs typeface="Calibri"/>
              </a:rPr>
              <a:t> ler 1</a:t>
            </a:r>
            <a:r>
              <a:rPr sz="3200" spc="-10" dirty="0">
                <a:latin typeface="Calibri"/>
                <a:cs typeface="Calibri"/>
              </a:rPr>
              <a:t> valor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main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inseri-lo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 </a:t>
            </a:r>
            <a:r>
              <a:rPr sz="3200" spc="-20" dirty="0">
                <a:latin typeface="Calibri"/>
                <a:cs typeface="Calibri"/>
              </a:rPr>
              <a:t>lista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52825" cy="6858000"/>
            <a:chOff x="0" y="0"/>
            <a:chExt cx="35528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4037076"/>
              <a:ext cx="1421892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" y="4841747"/>
              <a:ext cx="2668523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3304" y="4841747"/>
              <a:ext cx="739140" cy="8991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89352" y="3998721"/>
          <a:ext cx="60960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720595" y="3314700"/>
            <a:ext cx="3816350" cy="1079500"/>
            <a:chOff x="1720595" y="3314700"/>
            <a:chExt cx="3816350" cy="1079500"/>
          </a:xfrm>
        </p:grpSpPr>
        <p:sp>
          <p:nvSpPr>
            <p:cNvPr id="9" name="object 9"/>
            <p:cNvSpPr/>
            <p:nvPr/>
          </p:nvSpPr>
          <p:spPr>
            <a:xfrm>
              <a:off x="2051684" y="3933062"/>
              <a:ext cx="3456940" cy="432434"/>
            </a:xfrm>
            <a:custGeom>
              <a:avLst/>
              <a:gdLst/>
              <a:ahLst/>
              <a:cxnLst/>
              <a:rect l="l" t="t" r="r" b="b"/>
              <a:pathLst>
                <a:path w="3456940" h="432435">
                  <a:moveTo>
                    <a:pt x="0" y="216026"/>
                  </a:moveTo>
                  <a:lnTo>
                    <a:pt x="27845" y="177177"/>
                  </a:lnTo>
                  <a:lnTo>
                    <a:pt x="61737" y="158573"/>
                  </a:lnTo>
                  <a:lnTo>
                    <a:pt x="108128" y="140619"/>
                  </a:lnTo>
                  <a:lnTo>
                    <a:pt x="166408" y="123390"/>
                  </a:lnTo>
                  <a:lnTo>
                    <a:pt x="235966" y="106962"/>
                  </a:lnTo>
                  <a:lnTo>
                    <a:pt x="274783" y="99072"/>
                  </a:lnTo>
                  <a:lnTo>
                    <a:pt x="316191" y="91411"/>
                  </a:lnTo>
                  <a:lnTo>
                    <a:pt x="360114" y="83988"/>
                  </a:lnTo>
                  <a:lnTo>
                    <a:pt x="406475" y="76814"/>
                  </a:lnTo>
                  <a:lnTo>
                    <a:pt x="455197" y="69896"/>
                  </a:lnTo>
                  <a:lnTo>
                    <a:pt x="506206" y="63246"/>
                  </a:lnTo>
                  <a:lnTo>
                    <a:pt x="559423" y="56871"/>
                  </a:lnTo>
                  <a:lnTo>
                    <a:pt x="614774" y="50783"/>
                  </a:lnTo>
                  <a:lnTo>
                    <a:pt x="672181" y="44990"/>
                  </a:lnTo>
                  <a:lnTo>
                    <a:pt x="731568" y="39501"/>
                  </a:lnTo>
                  <a:lnTo>
                    <a:pt x="792860" y="34328"/>
                  </a:lnTo>
                  <a:lnTo>
                    <a:pt x="855980" y="29478"/>
                  </a:lnTo>
                  <a:lnTo>
                    <a:pt x="920851" y="24961"/>
                  </a:lnTo>
                  <a:lnTo>
                    <a:pt x="987397" y="20787"/>
                  </a:lnTo>
                  <a:lnTo>
                    <a:pt x="1055542" y="16966"/>
                  </a:lnTo>
                  <a:lnTo>
                    <a:pt x="1125210" y="13506"/>
                  </a:lnTo>
                  <a:lnTo>
                    <a:pt x="1196324" y="10418"/>
                  </a:lnTo>
                  <a:lnTo>
                    <a:pt x="1268809" y="7711"/>
                  </a:lnTo>
                  <a:lnTo>
                    <a:pt x="1342587" y="5394"/>
                  </a:lnTo>
                  <a:lnTo>
                    <a:pt x="1417583" y="3478"/>
                  </a:lnTo>
                  <a:lnTo>
                    <a:pt x="1493720" y="1970"/>
                  </a:lnTo>
                  <a:lnTo>
                    <a:pt x="1570922" y="882"/>
                  </a:lnTo>
                  <a:lnTo>
                    <a:pt x="1649113" y="222"/>
                  </a:lnTo>
                  <a:lnTo>
                    <a:pt x="1728215" y="0"/>
                  </a:lnTo>
                  <a:lnTo>
                    <a:pt x="1807318" y="222"/>
                  </a:lnTo>
                  <a:lnTo>
                    <a:pt x="1885509" y="882"/>
                  </a:lnTo>
                  <a:lnTo>
                    <a:pt x="1962711" y="1970"/>
                  </a:lnTo>
                  <a:lnTo>
                    <a:pt x="2038848" y="3478"/>
                  </a:lnTo>
                  <a:lnTo>
                    <a:pt x="2113844" y="5394"/>
                  </a:lnTo>
                  <a:lnTo>
                    <a:pt x="2187622" y="7711"/>
                  </a:lnTo>
                  <a:lnTo>
                    <a:pt x="2260107" y="10418"/>
                  </a:lnTo>
                  <a:lnTo>
                    <a:pt x="2331221" y="13506"/>
                  </a:lnTo>
                  <a:lnTo>
                    <a:pt x="2400889" y="16966"/>
                  </a:lnTo>
                  <a:lnTo>
                    <a:pt x="2469034" y="20787"/>
                  </a:lnTo>
                  <a:lnTo>
                    <a:pt x="2535580" y="24961"/>
                  </a:lnTo>
                  <a:lnTo>
                    <a:pt x="2600452" y="29478"/>
                  </a:lnTo>
                  <a:lnTo>
                    <a:pt x="2663571" y="34328"/>
                  </a:lnTo>
                  <a:lnTo>
                    <a:pt x="2724863" y="39501"/>
                  </a:lnTo>
                  <a:lnTo>
                    <a:pt x="2784250" y="44990"/>
                  </a:lnTo>
                  <a:lnTo>
                    <a:pt x="2841657" y="50783"/>
                  </a:lnTo>
                  <a:lnTo>
                    <a:pt x="2897008" y="56871"/>
                  </a:lnTo>
                  <a:lnTo>
                    <a:pt x="2950225" y="63246"/>
                  </a:lnTo>
                  <a:lnTo>
                    <a:pt x="3001234" y="69896"/>
                  </a:lnTo>
                  <a:lnTo>
                    <a:pt x="3049956" y="76814"/>
                  </a:lnTo>
                  <a:lnTo>
                    <a:pt x="3096317" y="83988"/>
                  </a:lnTo>
                  <a:lnTo>
                    <a:pt x="3140240" y="91411"/>
                  </a:lnTo>
                  <a:lnTo>
                    <a:pt x="3181648" y="99072"/>
                  </a:lnTo>
                  <a:lnTo>
                    <a:pt x="3220465" y="106962"/>
                  </a:lnTo>
                  <a:lnTo>
                    <a:pt x="3290023" y="123390"/>
                  </a:lnTo>
                  <a:lnTo>
                    <a:pt x="3348303" y="140619"/>
                  </a:lnTo>
                  <a:lnTo>
                    <a:pt x="3394694" y="158573"/>
                  </a:lnTo>
                  <a:lnTo>
                    <a:pt x="3428586" y="177177"/>
                  </a:lnTo>
                  <a:lnTo>
                    <a:pt x="3454653" y="206132"/>
                  </a:lnTo>
                  <a:lnTo>
                    <a:pt x="3456431" y="216026"/>
                  </a:lnTo>
                  <a:lnTo>
                    <a:pt x="3454653" y="225911"/>
                  </a:lnTo>
                  <a:lnTo>
                    <a:pt x="3428586" y="254843"/>
                  </a:lnTo>
                  <a:lnTo>
                    <a:pt x="3394694" y="273436"/>
                  </a:lnTo>
                  <a:lnTo>
                    <a:pt x="3348303" y="291383"/>
                  </a:lnTo>
                  <a:lnTo>
                    <a:pt x="3290023" y="308608"/>
                  </a:lnTo>
                  <a:lnTo>
                    <a:pt x="3220465" y="325035"/>
                  </a:lnTo>
                  <a:lnTo>
                    <a:pt x="3181648" y="332925"/>
                  </a:lnTo>
                  <a:lnTo>
                    <a:pt x="3140240" y="340587"/>
                  </a:lnTo>
                  <a:lnTo>
                    <a:pt x="3096317" y="348011"/>
                  </a:lnTo>
                  <a:lnTo>
                    <a:pt x="3049956" y="355187"/>
                  </a:lnTo>
                  <a:lnTo>
                    <a:pt x="3001234" y="362107"/>
                  </a:lnTo>
                  <a:lnTo>
                    <a:pt x="2950225" y="368760"/>
                  </a:lnTo>
                  <a:lnTo>
                    <a:pt x="2897008" y="375137"/>
                  </a:lnTo>
                  <a:lnTo>
                    <a:pt x="2841657" y="381228"/>
                  </a:lnTo>
                  <a:lnTo>
                    <a:pt x="2784250" y="387025"/>
                  </a:lnTo>
                  <a:lnTo>
                    <a:pt x="2724863" y="392516"/>
                  </a:lnTo>
                  <a:lnTo>
                    <a:pt x="2663571" y="397694"/>
                  </a:lnTo>
                  <a:lnTo>
                    <a:pt x="2600451" y="402547"/>
                  </a:lnTo>
                  <a:lnTo>
                    <a:pt x="2535580" y="407067"/>
                  </a:lnTo>
                  <a:lnTo>
                    <a:pt x="2469034" y="411245"/>
                  </a:lnTo>
                  <a:lnTo>
                    <a:pt x="2400889" y="415069"/>
                  </a:lnTo>
                  <a:lnTo>
                    <a:pt x="2331221" y="418532"/>
                  </a:lnTo>
                  <a:lnTo>
                    <a:pt x="2260107" y="421623"/>
                  </a:lnTo>
                  <a:lnTo>
                    <a:pt x="2187622" y="424333"/>
                  </a:lnTo>
                  <a:lnTo>
                    <a:pt x="2113844" y="426652"/>
                  </a:lnTo>
                  <a:lnTo>
                    <a:pt x="2038848" y="428571"/>
                  </a:lnTo>
                  <a:lnTo>
                    <a:pt x="1962711" y="430080"/>
                  </a:lnTo>
                  <a:lnTo>
                    <a:pt x="1885509" y="431170"/>
                  </a:lnTo>
                  <a:lnTo>
                    <a:pt x="1807318" y="431831"/>
                  </a:lnTo>
                  <a:lnTo>
                    <a:pt x="1728215" y="432054"/>
                  </a:lnTo>
                  <a:lnTo>
                    <a:pt x="1649113" y="431831"/>
                  </a:lnTo>
                  <a:lnTo>
                    <a:pt x="1570922" y="431170"/>
                  </a:lnTo>
                  <a:lnTo>
                    <a:pt x="1493720" y="430080"/>
                  </a:lnTo>
                  <a:lnTo>
                    <a:pt x="1417583" y="428571"/>
                  </a:lnTo>
                  <a:lnTo>
                    <a:pt x="1342587" y="426652"/>
                  </a:lnTo>
                  <a:lnTo>
                    <a:pt x="1268809" y="424333"/>
                  </a:lnTo>
                  <a:lnTo>
                    <a:pt x="1196324" y="421623"/>
                  </a:lnTo>
                  <a:lnTo>
                    <a:pt x="1125210" y="418532"/>
                  </a:lnTo>
                  <a:lnTo>
                    <a:pt x="1055542" y="415069"/>
                  </a:lnTo>
                  <a:lnTo>
                    <a:pt x="987397" y="411245"/>
                  </a:lnTo>
                  <a:lnTo>
                    <a:pt x="920851" y="407067"/>
                  </a:lnTo>
                  <a:lnTo>
                    <a:pt x="855980" y="402547"/>
                  </a:lnTo>
                  <a:lnTo>
                    <a:pt x="792860" y="397694"/>
                  </a:lnTo>
                  <a:lnTo>
                    <a:pt x="731568" y="392516"/>
                  </a:lnTo>
                  <a:lnTo>
                    <a:pt x="672181" y="387025"/>
                  </a:lnTo>
                  <a:lnTo>
                    <a:pt x="614774" y="381228"/>
                  </a:lnTo>
                  <a:lnTo>
                    <a:pt x="559423" y="375137"/>
                  </a:lnTo>
                  <a:lnTo>
                    <a:pt x="506206" y="368760"/>
                  </a:lnTo>
                  <a:lnTo>
                    <a:pt x="455197" y="362107"/>
                  </a:lnTo>
                  <a:lnTo>
                    <a:pt x="406475" y="355187"/>
                  </a:lnTo>
                  <a:lnTo>
                    <a:pt x="360114" y="348011"/>
                  </a:lnTo>
                  <a:lnTo>
                    <a:pt x="316191" y="340587"/>
                  </a:lnTo>
                  <a:lnTo>
                    <a:pt x="274783" y="332925"/>
                  </a:lnTo>
                  <a:lnTo>
                    <a:pt x="235966" y="325035"/>
                  </a:lnTo>
                  <a:lnTo>
                    <a:pt x="166408" y="308608"/>
                  </a:lnTo>
                  <a:lnTo>
                    <a:pt x="108128" y="291383"/>
                  </a:lnTo>
                  <a:lnTo>
                    <a:pt x="61737" y="273436"/>
                  </a:lnTo>
                  <a:lnTo>
                    <a:pt x="27845" y="254843"/>
                  </a:lnTo>
                  <a:lnTo>
                    <a:pt x="1778" y="225911"/>
                  </a:lnTo>
                  <a:lnTo>
                    <a:pt x="0" y="216026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0595" y="3314700"/>
              <a:ext cx="1598676" cy="82905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071116" y="3331464"/>
            <a:ext cx="1521460" cy="2163445"/>
            <a:chOff x="2071116" y="3331464"/>
            <a:chExt cx="1521460" cy="2163445"/>
          </a:xfrm>
        </p:grpSpPr>
        <p:sp>
          <p:nvSpPr>
            <p:cNvPr id="12" name="object 12"/>
            <p:cNvSpPr/>
            <p:nvPr/>
          </p:nvSpPr>
          <p:spPr>
            <a:xfrm>
              <a:off x="2771775" y="4944110"/>
              <a:ext cx="792480" cy="521970"/>
            </a:xfrm>
            <a:custGeom>
              <a:avLst/>
              <a:gdLst/>
              <a:ahLst/>
              <a:cxnLst/>
              <a:rect l="l" t="t" r="r" b="b"/>
              <a:pathLst>
                <a:path w="792479" h="521970">
                  <a:moveTo>
                    <a:pt x="0" y="260984"/>
                  </a:moveTo>
                  <a:lnTo>
                    <a:pt x="4293" y="222416"/>
                  </a:lnTo>
                  <a:lnTo>
                    <a:pt x="16766" y="185606"/>
                  </a:lnTo>
                  <a:lnTo>
                    <a:pt x="36807" y="150957"/>
                  </a:lnTo>
                  <a:lnTo>
                    <a:pt x="63802" y="118872"/>
                  </a:lnTo>
                  <a:lnTo>
                    <a:pt x="97141" y="89756"/>
                  </a:lnTo>
                  <a:lnTo>
                    <a:pt x="136211" y="64012"/>
                  </a:lnTo>
                  <a:lnTo>
                    <a:pt x="180401" y="42044"/>
                  </a:lnTo>
                  <a:lnTo>
                    <a:pt x="229098" y="24255"/>
                  </a:lnTo>
                  <a:lnTo>
                    <a:pt x="281690" y="11049"/>
                  </a:lnTo>
                  <a:lnTo>
                    <a:pt x="337566" y="2829"/>
                  </a:lnTo>
                  <a:lnTo>
                    <a:pt x="396113" y="0"/>
                  </a:lnTo>
                  <a:lnTo>
                    <a:pt x="454628" y="2829"/>
                  </a:lnTo>
                  <a:lnTo>
                    <a:pt x="510477" y="11049"/>
                  </a:lnTo>
                  <a:lnTo>
                    <a:pt x="563049" y="24255"/>
                  </a:lnTo>
                  <a:lnTo>
                    <a:pt x="611730" y="42044"/>
                  </a:lnTo>
                  <a:lnTo>
                    <a:pt x="655907" y="64012"/>
                  </a:lnTo>
                  <a:lnTo>
                    <a:pt x="694969" y="89756"/>
                  </a:lnTo>
                  <a:lnTo>
                    <a:pt x="728302" y="118872"/>
                  </a:lnTo>
                  <a:lnTo>
                    <a:pt x="755294" y="150957"/>
                  </a:lnTo>
                  <a:lnTo>
                    <a:pt x="775333" y="185606"/>
                  </a:lnTo>
                  <a:lnTo>
                    <a:pt x="787805" y="222416"/>
                  </a:lnTo>
                  <a:lnTo>
                    <a:pt x="792099" y="260984"/>
                  </a:lnTo>
                  <a:lnTo>
                    <a:pt x="787805" y="299553"/>
                  </a:lnTo>
                  <a:lnTo>
                    <a:pt x="775333" y="336363"/>
                  </a:lnTo>
                  <a:lnTo>
                    <a:pt x="755294" y="371012"/>
                  </a:lnTo>
                  <a:lnTo>
                    <a:pt x="728302" y="403097"/>
                  </a:lnTo>
                  <a:lnTo>
                    <a:pt x="694969" y="432213"/>
                  </a:lnTo>
                  <a:lnTo>
                    <a:pt x="655907" y="457957"/>
                  </a:lnTo>
                  <a:lnTo>
                    <a:pt x="611730" y="479925"/>
                  </a:lnTo>
                  <a:lnTo>
                    <a:pt x="563049" y="497714"/>
                  </a:lnTo>
                  <a:lnTo>
                    <a:pt x="510477" y="510920"/>
                  </a:lnTo>
                  <a:lnTo>
                    <a:pt x="454628" y="519140"/>
                  </a:lnTo>
                  <a:lnTo>
                    <a:pt x="396113" y="521969"/>
                  </a:lnTo>
                  <a:lnTo>
                    <a:pt x="337566" y="519140"/>
                  </a:lnTo>
                  <a:lnTo>
                    <a:pt x="281690" y="510920"/>
                  </a:lnTo>
                  <a:lnTo>
                    <a:pt x="229098" y="497714"/>
                  </a:lnTo>
                  <a:lnTo>
                    <a:pt x="180401" y="479925"/>
                  </a:lnTo>
                  <a:lnTo>
                    <a:pt x="136211" y="457957"/>
                  </a:lnTo>
                  <a:lnTo>
                    <a:pt x="97141" y="432213"/>
                  </a:lnTo>
                  <a:lnTo>
                    <a:pt x="63802" y="403097"/>
                  </a:lnTo>
                  <a:lnTo>
                    <a:pt x="36807" y="371012"/>
                  </a:lnTo>
                  <a:lnTo>
                    <a:pt x="16766" y="336363"/>
                  </a:lnTo>
                  <a:lnTo>
                    <a:pt x="4293" y="299553"/>
                  </a:lnTo>
                  <a:lnTo>
                    <a:pt x="0" y="260984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1116" y="3331464"/>
              <a:ext cx="923544" cy="67970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Listar?</a:t>
            </a: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Imprimir um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valores...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40" dirty="0">
                <a:latin typeface="Calibri"/>
                <a:cs typeface="Calibri"/>
              </a:rPr>
              <a:t>Até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fim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vetor?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Quantidade!</a:t>
            </a:r>
            <a:endParaRPr sz="2800">
              <a:latin typeface="Calibri"/>
              <a:cs typeface="Calibri"/>
            </a:endParaRPr>
          </a:p>
          <a:p>
            <a:pPr marL="1343660">
              <a:lnSpc>
                <a:spcPct val="100000"/>
              </a:lnSpc>
              <a:spcBef>
                <a:spcPts val="19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12700" marR="2802255" indent="91440">
              <a:lnSpc>
                <a:spcPct val="165000"/>
              </a:lnSpc>
              <a:spcBef>
                <a:spcPts val="370"/>
              </a:spcBef>
            </a:pPr>
            <a:r>
              <a:rPr b="1" spc="-10" dirty="0">
                <a:solidFill>
                  <a:srgbClr val="244060"/>
                </a:solidFill>
                <a:latin typeface="Calibri"/>
                <a:cs typeface="Calibri"/>
              </a:rPr>
              <a:t>nota: </a:t>
            </a:r>
            <a:r>
              <a:rPr b="1" spc="-5" dirty="0">
                <a:solidFill>
                  <a:srgbClr val="244060"/>
                </a:solidFill>
                <a:latin typeface="Calibri"/>
                <a:cs typeface="Calibri"/>
              </a:rPr>
              <a:t> quantidade:</a:t>
            </a:r>
            <a:r>
              <a:rPr b="1" spc="-1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44060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52825" cy="6858000"/>
            <a:chOff x="0" y="0"/>
            <a:chExt cx="35528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4037076"/>
              <a:ext cx="1421892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" y="4841747"/>
              <a:ext cx="2668523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3304" y="4841747"/>
              <a:ext cx="739140" cy="8991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89352" y="3998721"/>
          <a:ext cx="60960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023110" y="3314700"/>
            <a:ext cx="3514090" cy="1079500"/>
            <a:chOff x="2023110" y="3314700"/>
            <a:chExt cx="3514090" cy="1079500"/>
          </a:xfrm>
        </p:grpSpPr>
        <p:sp>
          <p:nvSpPr>
            <p:cNvPr id="9" name="object 9"/>
            <p:cNvSpPr/>
            <p:nvPr/>
          </p:nvSpPr>
          <p:spPr>
            <a:xfrm>
              <a:off x="2051685" y="3933062"/>
              <a:ext cx="3456940" cy="432434"/>
            </a:xfrm>
            <a:custGeom>
              <a:avLst/>
              <a:gdLst/>
              <a:ahLst/>
              <a:cxnLst/>
              <a:rect l="l" t="t" r="r" b="b"/>
              <a:pathLst>
                <a:path w="3456940" h="432435">
                  <a:moveTo>
                    <a:pt x="0" y="216026"/>
                  </a:moveTo>
                  <a:lnTo>
                    <a:pt x="27845" y="177177"/>
                  </a:lnTo>
                  <a:lnTo>
                    <a:pt x="61737" y="158573"/>
                  </a:lnTo>
                  <a:lnTo>
                    <a:pt x="108128" y="140619"/>
                  </a:lnTo>
                  <a:lnTo>
                    <a:pt x="166408" y="123390"/>
                  </a:lnTo>
                  <a:lnTo>
                    <a:pt x="235966" y="106962"/>
                  </a:lnTo>
                  <a:lnTo>
                    <a:pt x="274783" y="99072"/>
                  </a:lnTo>
                  <a:lnTo>
                    <a:pt x="316191" y="91411"/>
                  </a:lnTo>
                  <a:lnTo>
                    <a:pt x="360114" y="83988"/>
                  </a:lnTo>
                  <a:lnTo>
                    <a:pt x="406475" y="76814"/>
                  </a:lnTo>
                  <a:lnTo>
                    <a:pt x="455197" y="69896"/>
                  </a:lnTo>
                  <a:lnTo>
                    <a:pt x="506206" y="63246"/>
                  </a:lnTo>
                  <a:lnTo>
                    <a:pt x="559423" y="56871"/>
                  </a:lnTo>
                  <a:lnTo>
                    <a:pt x="614774" y="50783"/>
                  </a:lnTo>
                  <a:lnTo>
                    <a:pt x="672181" y="44990"/>
                  </a:lnTo>
                  <a:lnTo>
                    <a:pt x="731568" y="39501"/>
                  </a:lnTo>
                  <a:lnTo>
                    <a:pt x="792860" y="34328"/>
                  </a:lnTo>
                  <a:lnTo>
                    <a:pt x="855980" y="29478"/>
                  </a:lnTo>
                  <a:lnTo>
                    <a:pt x="920851" y="24961"/>
                  </a:lnTo>
                  <a:lnTo>
                    <a:pt x="987397" y="20787"/>
                  </a:lnTo>
                  <a:lnTo>
                    <a:pt x="1055542" y="16966"/>
                  </a:lnTo>
                  <a:lnTo>
                    <a:pt x="1125210" y="13506"/>
                  </a:lnTo>
                  <a:lnTo>
                    <a:pt x="1196324" y="10418"/>
                  </a:lnTo>
                  <a:lnTo>
                    <a:pt x="1268809" y="7711"/>
                  </a:lnTo>
                  <a:lnTo>
                    <a:pt x="1342587" y="5394"/>
                  </a:lnTo>
                  <a:lnTo>
                    <a:pt x="1417583" y="3478"/>
                  </a:lnTo>
                  <a:lnTo>
                    <a:pt x="1493720" y="1970"/>
                  </a:lnTo>
                  <a:lnTo>
                    <a:pt x="1570922" y="882"/>
                  </a:lnTo>
                  <a:lnTo>
                    <a:pt x="1649113" y="222"/>
                  </a:lnTo>
                  <a:lnTo>
                    <a:pt x="1728215" y="0"/>
                  </a:lnTo>
                  <a:lnTo>
                    <a:pt x="1807318" y="222"/>
                  </a:lnTo>
                  <a:lnTo>
                    <a:pt x="1885509" y="882"/>
                  </a:lnTo>
                  <a:lnTo>
                    <a:pt x="1962711" y="1970"/>
                  </a:lnTo>
                  <a:lnTo>
                    <a:pt x="2038848" y="3478"/>
                  </a:lnTo>
                  <a:lnTo>
                    <a:pt x="2113844" y="5394"/>
                  </a:lnTo>
                  <a:lnTo>
                    <a:pt x="2187622" y="7711"/>
                  </a:lnTo>
                  <a:lnTo>
                    <a:pt x="2260107" y="10418"/>
                  </a:lnTo>
                  <a:lnTo>
                    <a:pt x="2331221" y="13506"/>
                  </a:lnTo>
                  <a:lnTo>
                    <a:pt x="2400889" y="16966"/>
                  </a:lnTo>
                  <a:lnTo>
                    <a:pt x="2469034" y="20787"/>
                  </a:lnTo>
                  <a:lnTo>
                    <a:pt x="2535580" y="24961"/>
                  </a:lnTo>
                  <a:lnTo>
                    <a:pt x="2600452" y="29478"/>
                  </a:lnTo>
                  <a:lnTo>
                    <a:pt x="2663571" y="34328"/>
                  </a:lnTo>
                  <a:lnTo>
                    <a:pt x="2724863" y="39501"/>
                  </a:lnTo>
                  <a:lnTo>
                    <a:pt x="2784250" y="44990"/>
                  </a:lnTo>
                  <a:lnTo>
                    <a:pt x="2841657" y="50783"/>
                  </a:lnTo>
                  <a:lnTo>
                    <a:pt x="2897008" y="56871"/>
                  </a:lnTo>
                  <a:lnTo>
                    <a:pt x="2950225" y="63246"/>
                  </a:lnTo>
                  <a:lnTo>
                    <a:pt x="3001234" y="69896"/>
                  </a:lnTo>
                  <a:lnTo>
                    <a:pt x="3049956" y="76814"/>
                  </a:lnTo>
                  <a:lnTo>
                    <a:pt x="3096317" y="83988"/>
                  </a:lnTo>
                  <a:lnTo>
                    <a:pt x="3140240" y="91411"/>
                  </a:lnTo>
                  <a:lnTo>
                    <a:pt x="3181648" y="99072"/>
                  </a:lnTo>
                  <a:lnTo>
                    <a:pt x="3220465" y="106962"/>
                  </a:lnTo>
                  <a:lnTo>
                    <a:pt x="3290023" y="123390"/>
                  </a:lnTo>
                  <a:lnTo>
                    <a:pt x="3348303" y="140619"/>
                  </a:lnTo>
                  <a:lnTo>
                    <a:pt x="3394694" y="158573"/>
                  </a:lnTo>
                  <a:lnTo>
                    <a:pt x="3428586" y="177177"/>
                  </a:lnTo>
                  <a:lnTo>
                    <a:pt x="3454653" y="206132"/>
                  </a:lnTo>
                  <a:lnTo>
                    <a:pt x="3456431" y="216026"/>
                  </a:lnTo>
                  <a:lnTo>
                    <a:pt x="3454653" y="225911"/>
                  </a:lnTo>
                  <a:lnTo>
                    <a:pt x="3428586" y="254843"/>
                  </a:lnTo>
                  <a:lnTo>
                    <a:pt x="3394694" y="273436"/>
                  </a:lnTo>
                  <a:lnTo>
                    <a:pt x="3348303" y="291383"/>
                  </a:lnTo>
                  <a:lnTo>
                    <a:pt x="3290023" y="308608"/>
                  </a:lnTo>
                  <a:lnTo>
                    <a:pt x="3220465" y="325035"/>
                  </a:lnTo>
                  <a:lnTo>
                    <a:pt x="3181648" y="332925"/>
                  </a:lnTo>
                  <a:lnTo>
                    <a:pt x="3140240" y="340587"/>
                  </a:lnTo>
                  <a:lnTo>
                    <a:pt x="3096317" y="348011"/>
                  </a:lnTo>
                  <a:lnTo>
                    <a:pt x="3049956" y="355187"/>
                  </a:lnTo>
                  <a:lnTo>
                    <a:pt x="3001234" y="362107"/>
                  </a:lnTo>
                  <a:lnTo>
                    <a:pt x="2950225" y="368760"/>
                  </a:lnTo>
                  <a:lnTo>
                    <a:pt x="2897008" y="375137"/>
                  </a:lnTo>
                  <a:lnTo>
                    <a:pt x="2841657" y="381228"/>
                  </a:lnTo>
                  <a:lnTo>
                    <a:pt x="2784250" y="387025"/>
                  </a:lnTo>
                  <a:lnTo>
                    <a:pt x="2724863" y="392516"/>
                  </a:lnTo>
                  <a:lnTo>
                    <a:pt x="2663571" y="397694"/>
                  </a:lnTo>
                  <a:lnTo>
                    <a:pt x="2600451" y="402547"/>
                  </a:lnTo>
                  <a:lnTo>
                    <a:pt x="2535580" y="407067"/>
                  </a:lnTo>
                  <a:lnTo>
                    <a:pt x="2469034" y="411245"/>
                  </a:lnTo>
                  <a:lnTo>
                    <a:pt x="2400889" y="415069"/>
                  </a:lnTo>
                  <a:lnTo>
                    <a:pt x="2331221" y="418532"/>
                  </a:lnTo>
                  <a:lnTo>
                    <a:pt x="2260107" y="421623"/>
                  </a:lnTo>
                  <a:lnTo>
                    <a:pt x="2187622" y="424333"/>
                  </a:lnTo>
                  <a:lnTo>
                    <a:pt x="2113844" y="426652"/>
                  </a:lnTo>
                  <a:lnTo>
                    <a:pt x="2038848" y="428571"/>
                  </a:lnTo>
                  <a:lnTo>
                    <a:pt x="1962711" y="430080"/>
                  </a:lnTo>
                  <a:lnTo>
                    <a:pt x="1885509" y="431170"/>
                  </a:lnTo>
                  <a:lnTo>
                    <a:pt x="1807318" y="431831"/>
                  </a:lnTo>
                  <a:lnTo>
                    <a:pt x="1728215" y="432054"/>
                  </a:lnTo>
                  <a:lnTo>
                    <a:pt x="1649113" y="431831"/>
                  </a:lnTo>
                  <a:lnTo>
                    <a:pt x="1570922" y="431170"/>
                  </a:lnTo>
                  <a:lnTo>
                    <a:pt x="1493720" y="430080"/>
                  </a:lnTo>
                  <a:lnTo>
                    <a:pt x="1417583" y="428571"/>
                  </a:lnTo>
                  <a:lnTo>
                    <a:pt x="1342587" y="426652"/>
                  </a:lnTo>
                  <a:lnTo>
                    <a:pt x="1268809" y="424333"/>
                  </a:lnTo>
                  <a:lnTo>
                    <a:pt x="1196324" y="421623"/>
                  </a:lnTo>
                  <a:lnTo>
                    <a:pt x="1125210" y="418532"/>
                  </a:lnTo>
                  <a:lnTo>
                    <a:pt x="1055542" y="415069"/>
                  </a:lnTo>
                  <a:lnTo>
                    <a:pt x="987397" y="411245"/>
                  </a:lnTo>
                  <a:lnTo>
                    <a:pt x="920851" y="407067"/>
                  </a:lnTo>
                  <a:lnTo>
                    <a:pt x="855980" y="402547"/>
                  </a:lnTo>
                  <a:lnTo>
                    <a:pt x="792860" y="397694"/>
                  </a:lnTo>
                  <a:lnTo>
                    <a:pt x="731568" y="392516"/>
                  </a:lnTo>
                  <a:lnTo>
                    <a:pt x="672181" y="387025"/>
                  </a:lnTo>
                  <a:lnTo>
                    <a:pt x="614774" y="381228"/>
                  </a:lnTo>
                  <a:lnTo>
                    <a:pt x="559423" y="375137"/>
                  </a:lnTo>
                  <a:lnTo>
                    <a:pt x="506206" y="368760"/>
                  </a:lnTo>
                  <a:lnTo>
                    <a:pt x="455197" y="362107"/>
                  </a:lnTo>
                  <a:lnTo>
                    <a:pt x="406475" y="355187"/>
                  </a:lnTo>
                  <a:lnTo>
                    <a:pt x="360114" y="348011"/>
                  </a:lnTo>
                  <a:lnTo>
                    <a:pt x="316191" y="340587"/>
                  </a:lnTo>
                  <a:lnTo>
                    <a:pt x="274783" y="332925"/>
                  </a:lnTo>
                  <a:lnTo>
                    <a:pt x="235966" y="325035"/>
                  </a:lnTo>
                  <a:lnTo>
                    <a:pt x="166408" y="308608"/>
                  </a:lnTo>
                  <a:lnTo>
                    <a:pt x="108128" y="291383"/>
                  </a:lnTo>
                  <a:lnTo>
                    <a:pt x="61737" y="273436"/>
                  </a:lnTo>
                  <a:lnTo>
                    <a:pt x="27845" y="254843"/>
                  </a:lnTo>
                  <a:lnTo>
                    <a:pt x="1778" y="225911"/>
                  </a:lnTo>
                  <a:lnTo>
                    <a:pt x="0" y="216026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6668" y="3314700"/>
              <a:ext cx="1598676" cy="82905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647188" y="3331464"/>
            <a:ext cx="945515" cy="2163445"/>
            <a:chOff x="2647188" y="3331464"/>
            <a:chExt cx="945515" cy="2163445"/>
          </a:xfrm>
        </p:grpSpPr>
        <p:sp>
          <p:nvSpPr>
            <p:cNvPr id="12" name="object 12"/>
            <p:cNvSpPr/>
            <p:nvPr/>
          </p:nvSpPr>
          <p:spPr>
            <a:xfrm>
              <a:off x="2771775" y="4944110"/>
              <a:ext cx="792480" cy="521970"/>
            </a:xfrm>
            <a:custGeom>
              <a:avLst/>
              <a:gdLst/>
              <a:ahLst/>
              <a:cxnLst/>
              <a:rect l="l" t="t" r="r" b="b"/>
              <a:pathLst>
                <a:path w="792479" h="521970">
                  <a:moveTo>
                    <a:pt x="0" y="260984"/>
                  </a:moveTo>
                  <a:lnTo>
                    <a:pt x="4293" y="222416"/>
                  </a:lnTo>
                  <a:lnTo>
                    <a:pt x="16766" y="185606"/>
                  </a:lnTo>
                  <a:lnTo>
                    <a:pt x="36807" y="150957"/>
                  </a:lnTo>
                  <a:lnTo>
                    <a:pt x="63802" y="118872"/>
                  </a:lnTo>
                  <a:lnTo>
                    <a:pt x="97141" y="89756"/>
                  </a:lnTo>
                  <a:lnTo>
                    <a:pt x="136211" y="64012"/>
                  </a:lnTo>
                  <a:lnTo>
                    <a:pt x="180401" y="42044"/>
                  </a:lnTo>
                  <a:lnTo>
                    <a:pt x="229098" y="24255"/>
                  </a:lnTo>
                  <a:lnTo>
                    <a:pt x="281690" y="11049"/>
                  </a:lnTo>
                  <a:lnTo>
                    <a:pt x="337566" y="2829"/>
                  </a:lnTo>
                  <a:lnTo>
                    <a:pt x="396113" y="0"/>
                  </a:lnTo>
                  <a:lnTo>
                    <a:pt x="454628" y="2829"/>
                  </a:lnTo>
                  <a:lnTo>
                    <a:pt x="510477" y="11049"/>
                  </a:lnTo>
                  <a:lnTo>
                    <a:pt x="563049" y="24255"/>
                  </a:lnTo>
                  <a:lnTo>
                    <a:pt x="611730" y="42044"/>
                  </a:lnTo>
                  <a:lnTo>
                    <a:pt x="655907" y="64012"/>
                  </a:lnTo>
                  <a:lnTo>
                    <a:pt x="694969" y="89756"/>
                  </a:lnTo>
                  <a:lnTo>
                    <a:pt x="728302" y="118872"/>
                  </a:lnTo>
                  <a:lnTo>
                    <a:pt x="755294" y="150957"/>
                  </a:lnTo>
                  <a:lnTo>
                    <a:pt x="775333" y="185606"/>
                  </a:lnTo>
                  <a:lnTo>
                    <a:pt x="787805" y="222416"/>
                  </a:lnTo>
                  <a:lnTo>
                    <a:pt x="792099" y="260984"/>
                  </a:lnTo>
                  <a:lnTo>
                    <a:pt x="787805" y="299553"/>
                  </a:lnTo>
                  <a:lnTo>
                    <a:pt x="775333" y="336363"/>
                  </a:lnTo>
                  <a:lnTo>
                    <a:pt x="755294" y="371012"/>
                  </a:lnTo>
                  <a:lnTo>
                    <a:pt x="728302" y="403097"/>
                  </a:lnTo>
                  <a:lnTo>
                    <a:pt x="694969" y="432213"/>
                  </a:lnTo>
                  <a:lnTo>
                    <a:pt x="655907" y="457957"/>
                  </a:lnTo>
                  <a:lnTo>
                    <a:pt x="611730" y="479925"/>
                  </a:lnTo>
                  <a:lnTo>
                    <a:pt x="563049" y="497714"/>
                  </a:lnTo>
                  <a:lnTo>
                    <a:pt x="510477" y="510920"/>
                  </a:lnTo>
                  <a:lnTo>
                    <a:pt x="454628" y="519140"/>
                  </a:lnTo>
                  <a:lnTo>
                    <a:pt x="396113" y="521969"/>
                  </a:lnTo>
                  <a:lnTo>
                    <a:pt x="337566" y="519140"/>
                  </a:lnTo>
                  <a:lnTo>
                    <a:pt x="281690" y="510920"/>
                  </a:lnTo>
                  <a:lnTo>
                    <a:pt x="229098" y="497714"/>
                  </a:lnTo>
                  <a:lnTo>
                    <a:pt x="180401" y="479925"/>
                  </a:lnTo>
                  <a:lnTo>
                    <a:pt x="136211" y="457957"/>
                  </a:lnTo>
                  <a:lnTo>
                    <a:pt x="97141" y="432213"/>
                  </a:lnTo>
                  <a:lnTo>
                    <a:pt x="63802" y="403097"/>
                  </a:lnTo>
                  <a:lnTo>
                    <a:pt x="36807" y="371012"/>
                  </a:lnTo>
                  <a:lnTo>
                    <a:pt x="16766" y="336363"/>
                  </a:lnTo>
                  <a:lnTo>
                    <a:pt x="4293" y="299553"/>
                  </a:lnTo>
                  <a:lnTo>
                    <a:pt x="0" y="260984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7188" y="3331464"/>
              <a:ext cx="923543" cy="67970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Listar?</a:t>
            </a: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Imprimir um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valores...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40" dirty="0">
                <a:latin typeface="Calibri"/>
                <a:cs typeface="Calibri"/>
              </a:rPr>
              <a:t>Até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fim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vetor?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Quantidade!</a:t>
            </a:r>
            <a:endParaRPr sz="2800">
              <a:latin typeface="Calibri"/>
              <a:cs typeface="Calibri"/>
            </a:endParaRPr>
          </a:p>
          <a:p>
            <a:pPr marR="796925" algn="ctr">
              <a:lnSpc>
                <a:spcPct val="100000"/>
              </a:lnSpc>
              <a:spcBef>
                <a:spcPts val="19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2700" marR="2802255" indent="91440">
              <a:lnSpc>
                <a:spcPct val="165000"/>
              </a:lnSpc>
              <a:spcBef>
                <a:spcPts val="370"/>
              </a:spcBef>
            </a:pPr>
            <a:r>
              <a:rPr b="1" spc="-10" dirty="0">
                <a:solidFill>
                  <a:srgbClr val="244060"/>
                </a:solidFill>
                <a:latin typeface="Calibri"/>
                <a:cs typeface="Calibri"/>
              </a:rPr>
              <a:t>nota: </a:t>
            </a:r>
            <a:r>
              <a:rPr b="1" spc="-5" dirty="0">
                <a:solidFill>
                  <a:srgbClr val="244060"/>
                </a:solidFill>
                <a:latin typeface="Calibri"/>
                <a:cs typeface="Calibri"/>
              </a:rPr>
              <a:t> quantidade:</a:t>
            </a:r>
            <a:r>
              <a:rPr b="1" spc="-1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44060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52825" cy="6858000"/>
            <a:chOff x="0" y="0"/>
            <a:chExt cx="35528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4037076"/>
              <a:ext cx="1421892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" y="4841747"/>
              <a:ext cx="2668523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3304" y="4841747"/>
              <a:ext cx="739140" cy="8991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89352" y="3998721"/>
          <a:ext cx="60960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023110" y="3314700"/>
            <a:ext cx="3514090" cy="1079500"/>
            <a:chOff x="2023110" y="3314700"/>
            <a:chExt cx="3514090" cy="1079500"/>
          </a:xfrm>
        </p:grpSpPr>
        <p:sp>
          <p:nvSpPr>
            <p:cNvPr id="9" name="object 9"/>
            <p:cNvSpPr/>
            <p:nvPr/>
          </p:nvSpPr>
          <p:spPr>
            <a:xfrm>
              <a:off x="2051685" y="3933062"/>
              <a:ext cx="3456940" cy="432434"/>
            </a:xfrm>
            <a:custGeom>
              <a:avLst/>
              <a:gdLst/>
              <a:ahLst/>
              <a:cxnLst/>
              <a:rect l="l" t="t" r="r" b="b"/>
              <a:pathLst>
                <a:path w="3456940" h="432435">
                  <a:moveTo>
                    <a:pt x="0" y="216026"/>
                  </a:moveTo>
                  <a:lnTo>
                    <a:pt x="27845" y="177177"/>
                  </a:lnTo>
                  <a:lnTo>
                    <a:pt x="61737" y="158573"/>
                  </a:lnTo>
                  <a:lnTo>
                    <a:pt x="108128" y="140619"/>
                  </a:lnTo>
                  <a:lnTo>
                    <a:pt x="166408" y="123390"/>
                  </a:lnTo>
                  <a:lnTo>
                    <a:pt x="235966" y="106962"/>
                  </a:lnTo>
                  <a:lnTo>
                    <a:pt x="274783" y="99072"/>
                  </a:lnTo>
                  <a:lnTo>
                    <a:pt x="316191" y="91411"/>
                  </a:lnTo>
                  <a:lnTo>
                    <a:pt x="360114" y="83988"/>
                  </a:lnTo>
                  <a:lnTo>
                    <a:pt x="406475" y="76814"/>
                  </a:lnTo>
                  <a:lnTo>
                    <a:pt x="455197" y="69896"/>
                  </a:lnTo>
                  <a:lnTo>
                    <a:pt x="506206" y="63246"/>
                  </a:lnTo>
                  <a:lnTo>
                    <a:pt x="559423" y="56871"/>
                  </a:lnTo>
                  <a:lnTo>
                    <a:pt x="614774" y="50783"/>
                  </a:lnTo>
                  <a:lnTo>
                    <a:pt x="672181" y="44990"/>
                  </a:lnTo>
                  <a:lnTo>
                    <a:pt x="731568" y="39501"/>
                  </a:lnTo>
                  <a:lnTo>
                    <a:pt x="792860" y="34328"/>
                  </a:lnTo>
                  <a:lnTo>
                    <a:pt x="855980" y="29478"/>
                  </a:lnTo>
                  <a:lnTo>
                    <a:pt x="920851" y="24961"/>
                  </a:lnTo>
                  <a:lnTo>
                    <a:pt x="987397" y="20787"/>
                  </a:lnTo>
                  <a:lnTo>
                    <a:pt x="1055542" y="16966"/>
                  </a:lnTo>
                  <a:lnTo>
                    <a:pt x="1125210" y="13506"/>
                  </a:lnTo>
                  <a:lnTo>
                    <a:pt x="1196324" y="10418"/>
                  </a:lnTo>
                  <a:lnTo>
                    <a:pt x="1268809" y="7711"/>
                  </a:lnTo>
                  <a:lnTo>
                    <a:pt x="1342587" y="5394"/>
                  </a:lnTo>
                  <a:lnTo>
                    <a:pt x="1417583" y="3478"/>
                  </a:lnTo>
                  <a:lnTo>
                    <a:pt x="1493720" y="1970"/>
                  </a:lnTo>
                  <a:lnTo>
                    <a:pt x="1570922" y="882"/>
                  </a:lnTo>
                  <a:lnTo>
                    <a:pt x="1649113" y="222"/>
                  </a:lnTo>
                  <a:lnTo>
                    <a:pt x="1728215" y="0"/>
                  </a:lnTo>
                  <a:lnTo>
                    <a:pt x="1807318" y="222"/>
                  </a:lnTo>
                  <a:lnTo>
                    <a:pt x="1885509" y="882"/>
                  </a:lnTo>
                  <a:lnTo>
                    <a:pt x="1962711" y="1970"/>
                  </a:lnTo>
                  <a:lnTo>
                    <a:pt x="2038848" y="3478"/>
                  </a:lnTo>
                  <a:lnTo>
                    <a:pt x="2113844" y="5394"/>
                  </a:lnTo>
                  <a:lnTo>
                    <a:pt x="2187622" y="7711"/>
                  </a:lnTo>
                  <a:lnTo>
                    <a:pt x="2260107" y="10418"/>
                  </a:lnTo>
                  <a:lnTo>
                    <a:pt x="2331221" y="13506"/>
                  </a:lnTo>
                  <a:lnTo>
                    <a:pt x="2400889" y="16966"/>
                  </a:lnTo>
                  <a:lnTo>
                    <a:pt x="2469034" y="20787"/>
                  </a:lnTo>
                  <a:lnTo>
                    <a:pt x="2535580" y="24961"/>
                  </a:lnTo>
                  <a:lnTo>
                    <a:pt x="2600452" y="29478"/>
                  </a:lnTo>
                  <a:lnTo>
                    <a:pt x="2663571" y="34328"/>
                  </a:lnTo>
                  <a:lnTo>
                    <a:pt x="2724863" y="39501"/>
                  </a:lnTo>
                  <a:lnTo>
                    <a:pt x="2784250" y="44990"/>
                  </a:lnTo>
                  <a:lnTo>
                    <a:pt x="2841657" y="50783"/>
                  </a:lnTo>
                  <a:lnTo>
                    <a:pt x="2897008" y="56871"/>
                  </a:lnTo>
                  <a:lnTo>
                    <a:pt x="2950225" y="63246"/>
                  </a:lnTo>
                  <a:lnTo>
                    <a:pt x="3001234" y="69896"/>
                  </a:lnTo>
                  <a:lnTo>
                    <a:pt x="3049956" y="76814"/>
                  </a:lnTo>
                  <a:lnTo>
                    <a:pt x="3096317" y="83988"/>
                  </a:lnTo>
                  <a:lnTo>
                    <a:pt x="3140240" y="91411"/>
                  </a:lnTo>
                  <a:lnTo>
                    <a:pt x="3181648" y="99072"/>
                  </a:lnTo>
                  <a:lnTo>
                    <a:pt x="3220465" y="106962"/>
                  </a:lnTo>
                  <a:lnTo>
                    <a:pt x="3290023" y="123390"/>
                  </a:lnTo>
                  <a:lnTo>
                    <a:pt x="3348303" y="140619"/>
                  </a:lnTo>
                  <a:lnTo>
                    <a:pt x="3394694" y="158573"/>
                  </a:lnTo>
                  <a:lnTo>
                    <a:pt x="3428586" y="177177"/>
                  </a:lnTo>
                  <a:lnTo>
                    <a:pt x="3454653" y="206132"/>
                  </a:lnTo>
                  <a:lnTo>
                    <a:pt x="3456431" y="216026"/>
                  </a:lnTo>
                  <a:lnTo>
                    <a:pt x="3454653" y="225911"/>
                  </a:lnTo>
                  <a:lnTo>
                    <a:pt x="3428586" y="254843"/>
                  </a:lnTo>
                  <a:lnTo>
                    <a:pt x="3394694" y="273436"/>
                  </a:lnTo>
                  <a:lnTo>
                    <a:pt x="3348303" y="291383"/>
                  </a:lnTo>
                  <a:lnTo>
                    <a:pt x="3290023" y="308608"/>
                  </a:lnTo>
                  <a:lnTo>
                    <a:pt x="3220465" y="325035"/>
                  </a:lnTo>
                  <a:lnTo>
                    <a:pt x="3181648" y="332925"/>
                  </a:lnTo>
                  <a:lnTo>
                    <a:pt x="3140240" y="340587"/>
                  </a:lnTo>
                  <a:lnTo>
                    <a:pt x="3096317" y="348011"/>
                  </a:lnTo>
                  <a:lnTo>
                    <a:pt x="3049956" y="355187"/>
                  </a:lnTo>
                  <a:lnTo>
                    <a:pt x="3001234" y="362107"/>
                  </a:lnTo>
                  <a:lnTo>
                    <a:pt x="2950225" y="368760"/>
                  </a:lnTo>
                  <a:lnTo>
                    <a:pt x="2897008" y="375137"/>
                  </a:lnTo>
                  <a:lnTo>
                    <a:pt x="2841657" y="381228"/>
                  </a:lnTo>
                  <a:lnTo>
                    <a:pt x="2784250" y="387025"/>
                  </a:lnTo>
                  <a:lnTo>
                    <a:pt x="2724863" y="392516"/>
                  </a:lnTo>
                  <a:lnTo>
                    <a:pt x="2663571" y="397694"/>
                  </a:lnTo>
                  <a:lnTo>
                    <a:pt x="2600451" y="402547"/>
                  </a:lnTo>
                  <a:lnTo>
                    <a:pt x="2535580" y="407067"/>
                  </a:lnTo>
                  <a:lnTo>
                    <a:pt x="2469034" y="411245"/>
                  </a:lnTo>
                  <a:lnTo>
                    <a:pt x="2400889" y="415069"/>
                  </a:lnTo>
                  <a:lnTo>
                    <a:pt x="2331221" y="418532"/>
                  </a:lnTo>
                  <a:lnTo>
                    <a:pt x="2260107" y="421623"/>
                  </a:lnTo>
                  <a:lnTo>
                    <a:pt x="2187622" y="424333"/>
                  </a:lnTo>
                  <a:lnTo>
                    <a:pt x="2113844" y="426652"/>
                  </a:lnTo>
                  <a:lnTo>
                    <a:pt x="2038848" y="428571"/>
                  </a:lnTo>
                  <a:lnTo>
                    <a:pt x="1962711" y="430080"/>
                  </a:lnTo>
                  <a:lnTo>
                    <a:pt x="1885509" y="431170"/>
                  </a:lnTo>
                  <a:lnTo>
                    <a:pt x="1807318" y="431831"/>
                  </a:lnTo>
                  <a:lnTo>
                    <a:pt x="1728215" y="432054"/>
                  </a:lnTo>
                  <a:lnTo>
                    <a:pt x="1649113" y="431831"/>
                  </a:lnTo>
                  <a:lnTo>
                    <a:pt x="1570922" y="431170"/>
                  </a:lnTo>
                  <a:lnTo>
                    <a:pt x="1493720" y="430080"/>
                  </a:lnTo>
                  <a:lnTo>
                    <a:pt x="1417583" y="428571"/>
                  </a:lnTo>
                  <a:lnTo>
                    <a:pt x="1342587" y="426652"/>
                  </a:lnTo>
                  <a:lnTo>
                    <a:pt x="1268809" y="424333"/>
                  </a:lnTo>
                  <a:lnTo>
                    <a:pt x="1196324" y="421623"/>
                  </a:lnTo>
                  <a:lnTo>
                    <a:pt x="1125210" y="418532"/>
                  </a:lnTo>
                  <a:lnTo>
                    <a:pt x="1055542" y="415069"/>
                  </a:lnTo>
                  <a:lnTo>
                    <a:pt x="987397" y="411245"/>
                  </a:lnTo>
                  <a:lnTo>
                    <a:pt x="920851" y="407067"/>
                  </a:lnTo>
                  <a:lnTo>
                    <a:pt x="855980" y="402547"/>
                  </a:lnTo>
                  <a:lnTo>
                    <a:pt x="792860" y="397694"/>
                  </a:lnTo>
                  <a:lnTo>
                    <a:pt x="731568" y="392516"/>
                  </a:lnTo>
                  <a:lnTo>
                    <a:pt x="672181" y="387025"/>
                  </a:lnTo>
                  <a:lnTo>
                    <a:pt x="614774" y="381228"/>
                  </a:lnTo>
                  <a:lnTo>
                    <a:pt x="559423" y="375137"/>
                  </a:lnTo>
                  <a:lnTo>
                    <a:pt x="506206" y="368760"/>
                  </a:lnTo>
                  <a:lnTo>
                    <a:pt x="455197" y="362107"/>
                  </a:lnTo>
                  <a:lnTo>
                    <a:pt x="406475" y="355187"/>
                  </a:lnTo>
                  <a:lnTo>
                    <a:pt x="360114" y="348011"/>
                  </a:lnTo>
                  <a:lnTo>
                    <a:pt x="316191" y="340587"/>
                  </a:lnTo>
                  <a:lnTo>
                    <a:pt x="274783" y="332925"/>
                  </a:lnTo>
                  <a:lnTo>
                    <a:pt x="235966" y="325035"/>
                  </a:lnTo>
                  <a:lnTo>
                    <a:pt x="166408" y="308608"/>
                  </a:lnTo>
                  <a:lnTo>
                    <a:pt x="108128" y="291383"/>
                  </a:lnTo>
                  <a:lnTo>
                    <a:pt x="61737" y="273436"/>
                  </a:lnTo>
                  <a:lnTo>
                    <a:pt x="27845" y="254843"/>
                  </a:lnTo>
                  <a:lnTo>
                    <a:pt x="1778" y="225911"/>
                  </a:lnTo>
                  <a:lnTo>
                    <a:pt x="0" y="216026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4368" y="3314700"/>
              <a:ext cx="1598676" cy="82905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743200" y="3331464"/>
            <a:ext cx="1475740" cy="2163445"/>
            <a:chOff x="2743200" y="3331464"/>
            <a:chExt cx="1475740" cy="2163445"/>
          </a:xfrm>
        </p:grpSpPr>
        <p:sp>
          <p:nvSpPr>
            <p:cNvPr id="12" name="object 12"/>
            <p:cNvSpPr/>
            <p:nvPr/>
          </p:nvSpPr>
          <p:spPr>
            <a:xfrm>
              <a:off x="2771775" y="4944110"/>
              <a:ext cx="792480" cy="521970"/>
            </a:xfrm>
            <a:custGeom>
              <a:avLst/>
              <a:gdLst/>
              <a:ahLst/>
              <a:cxnLst/>
              <a:rect l="l" t="t" r="r" b="b"/>
              <a:pathLst>
                <a:path w="792479" h="521970">
                  <a:moveTo>
                    <a:pt x="0" y="260984"/>
                  </a:moveTo>
                  <a:lnTo>
                    <a:pt x="4293" y="222416"/>
                  </a:lnTo>
                  <a:lnTo>
                    <a:pt x="16766" y="185606"/>
                  </a:lnTo>
                  <a:lnTo>
                    <a:pt x="36807" y="150957"/>
                  </a:lnTo>
                  <a:lnTo>
                    <a:pt x="63802" y="118872"/>
                  </a:lnTo>
                  <a:lnTo>
                    <a:pt x="97141" y="89756"/>
                  </a:lnTo>
                  <a:lnTo>
                    <a:pt x="136211" y="64012"/>
                  </a:lnTo>
                  <a:lnTo>
                    <a:pt x="180401" y="42044"/>
                  </a:lnTo>
                  <a:lnTo>
                    <a:pt x="229098" y="24255"/>
                  </a:lnTo>
                  <a:lnTo>
                    <a:pt x="281690" y="11049"/>
                  </a:lnTo>
                  <a:lnTo>
                    <a:pt x="337566" y="2829"/>
                  </a:lnTo>
                  <a:lnTo>
                    <a:pt x="396113" y="0"/>
                  </a:lnTo>
                  <a:lnTo>
                    <a:pt x="454628" y="2829"/>
                  </a:lnTo>
                  <a:lnTo>
                    <a:pt x="510477" y="11049"/>
                  </a:lnTo>
                  <a:lnTo>
                    <a:pt x="563049" y="24255"/>
                  </a:lnTo>
                  <a:lnTo>
                    <a:pt x="611730" y="42044"/>
                  </a:lnTo>
                  <a:lnTo>
                    <a:pt x="655907" y="64012"/>
                  </a:lnTo>
                  <a:lnTo>
                    <a:pt x="694969" y="89756"/>
                  </a:lnTo>
                  <a:lnTo>
                    <a:pt x="728302" y="118872"/>
                  </a:lnTo>
                  <a:lnTo>
                    <a:pt x="755294" y="150957"/>
                  </a:lnTo>
                  <a:lnTo>
                    <a:pt x="775333" y="185606"/>
                  </a:lnTo>
                  <a:lnTo>
                    <a:pt x="787805" y="222416"/>
                  </a:lnTo>
                  <a:lnTo>
                    <a:pt x="792099" y="260984"/>
                  </a:lnTo>
                  <a:lnTo>
                    <a:pt x="787805" y="299553"/>
                  </a:lnTo>
                  <a:lnTo>
                    <a:pt x="775333" y="336363"/>
                  </a:lnTo>
                  <a:lnTo>
                    <a:pt x="755294" y="371012"/>
                  </a:lnTo>
                  <a:lnTo>
                    <a:pt x="728302" y="403097"/>
                  </a:lnTo>
                  <a:lnTo>
                    <a:pt x="694969" y="432213"/>
                  </a:lnTo>
                  <a:lnTo>
                    <a:pt x="655907" y="457957"/>
                  </a:lnTo>
                  <a:lnTo>
                    <a:pt x="611730" y="479925"/>
                  </a:lnTo>
                  <a:lnTo>
                    <a:pt x="563049" y="497714"/>
                  </a:lnTo>
                  <a:lnTo>
                    <a:pt x="510477" y="510920"/>
                  </a:lnTo>
                  <a:lnTo>
                    <a:pt x="454628" y="519140"/>
                  </a:lnTo>
                  <a:lnTo>
                    <a:pt x="396113" y="521969"/>
                  </a:lnTo>
                  <a:lnTo>
                    <a:pt x="337566" y="519140"/>
                  </a:lnTo>
                  <a:lnTo>
                    <a:pt x="281690" y="510920"/>
                  </a:lnTo>
                  <a:lnTo>
                    <a:pt x="229098" y="497714"/>
                  </a:lnTo>
                  <a:lnTo>
                    <a:pt x="180401" y="479925"/>
                  </a:lnTo>
                  <a:lnTo>
                    <a:pt x="136211" y="457957"/>
                  </a:lnTo>
                  <a:lnTo>
                    <a:pt x="97141" y="432213"/>
                  </a:lnTo>
                  <a:lnTo>
                    <a:pt x="63802" y="403097"/>
                  </a:lnTo>
                  <a:lnTo>
                    <a:pt x="36807" y="371012"/>
                  </a:lnTo>
                  <a:lnTo>
                    <a:pt x="16766" y="336363"/>
                  </a:lnTo>
                  <a:lnTo>
                    <a:pt x="4293" y="299553"/>
                  </a:lnTo>
                  <a:lnTo>
                    <a:pt x="0" y="260984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4887" y="3331464"/>
              <a:ext cx="923543" cy="67970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Listar?</a:t>
            </a: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Imprimir um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valores...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40" dirty="0">
                <a:latin typeface="Calibri"/>
                <a:cs typeface="Calibri"/>
              </a:rPr>
              <a:t>Até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fim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vetor?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Quantidade!</a:t>
            </a:r>
            <a:endParaRPr sz="2800">
              <a:latin typeface="Calibri"/>
              <a:cs typeface="Calibri"/>
            </a:endParaRPr>
          </a:p>
          <a:p>
            <a:pPr marL="490855" algn="ctr">
              <a:lnSpc>
                <a:spcPct val="100000"/>
              </a:lnSpc>
              <a:spcBef>
                <a:spcPts val="19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12700" marR="2802255" indent="91440">
              <a:lnSpc>
                <a:spcPct val="165000"/>
              </a:lnSpc>
              <a:spcBef>
                <a:spcPts val="370"/>
              </a:spcBef>
            </a:pPr>
            <a:r>
              <a:rPr b="1" spc="-10" dirty="0">
                <a:solidFill>
                  <a:srgbClr val="244060"/>
                </a:solidFill>
                <a:latin typeface="Calibri"/>
                <a:cs typeface="Calibri"/>
              </a:rPr>
              <a:t>nota: </a:t>
            </a:r>
            <a:r>
              <a:rPr b="1" spc="-5" dirty="0">
                <a:solidFill>
                  <a:srgbClr val="244060"/>
                </a:solidFill>
                <a:latin typeface="Calibri"/>
                <a:cs typeface="Calibri"/>
              </a:rPr>
              <a:t> quantidade:</a:t>
            </a:r>
            <a:r>
              <a:rPr b="1" spc="-1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44060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52825" cy="6858000"/>
            <a:chOff x="0" y="0"/>
            <a:chExt cx="35528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4037076"/>
              <a:ext cx="1421892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" y="4841747"/>
              <a:ext cx="2668523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3304" y="4841747"/>
              <a:ext cx="739140" cy="8991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89352" y="3998721"/>
          <a:ext cx="60960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771775" y="4944109"/>
            <a:ext cx="792480" cy="521970"/>
          </a:xfrm>
          <a:custGeom>
            <a:avLst/>
            <a:gdLst/>
            <a:ahLst/>
            <a:cxnLst/>
            <a:rect l="l" t="t" r="r" b="b"/>
            <a:pathLst>
              <a:path w="792479" h="521970">
                <a:moveTo>
                  <a:pt x="0" y="260984"/>
                </a:moveTo>
                <a:lnTo>
                  <a:pt x="4293" y="222416"/>
                </a:lnTo>
                <a:lnTo>
                  <a:pt x="16766" y="185606"/>
                </a:lnTo>
                <a:lnTo>
                  <a:pt x="36807" y="150957"/>
                </a:lnTo>
                <a:lnTo>
                  <a:pt x="63802" y="118872"/>
                </a:lnTo>
                <a:lnTo>
                  <a:pt x="97141" y="89756"/>
                </a:lnTo>
                <a:lnTo>
                  <a:pt x="136211" y="64012"/>
                </a:lnTo>
                <a:lnTo>
                  <a:pt x="180401" y="42044"/>
                </a:lnTo>
                <a:lnTo>
                  <a:pt x="229098" y="24255"/>
                </a:lnTo>
                <a:lnTo>
                  <a:pt x="281690" y="11049"/>
                </a:lnTo>
                <a:lnTo>
                  <a:pt x="337566" y="2829"/>
                </a:lnTo>
                <a:lnTo>
                  <a:pt x="396113" y="0"/>
                </a:lnTo>
                <a:lnTo>
                  <a:pt x="454628" y="2829"/>
                </a:lnTo>
                <a:lnTo>
                  <a:pt x="510477" y="11049"/>
                </a:lnTo>
                <a:lnTo>
                  <a:pt x="563049" y="24255"/>
                </a:lnTo>
                <a:lnTo>
                  <a:pt x="611730" y="42044"/>
                </a:lnTo>
                <a:lnTo>
                  <a:pt x="655907" y="64012"/>
                </a:lnTo>
                <a:lnTo>
                  <a:pt x="694969" y="89756"/>
                </a:lnTo>
                <a:lnTo>
                  <a:pt x="728302" y="118872"/>
                </a:lnTo>
                <a:lnTo>
                  <a:pt x="755294" y="150957"/>
                </a:lnTo>
                <a:lnTo>
                  <a:pt x="775333" y="185606"/>
                </a:lnTo>
                <a:lnTo>
                  <a:pt x="787805" y="222416"/>
                </a:lnTo>
                <a:lnTo>
                  <a:pt x="792099" y="260984"/>
                </a:lnTo>
                <a:lnTo>
                  <a:pt x="787805" y="299553"/>
                </a:lnTo>
                <a:lnTo>
                  <a:pt x="775333" y="336363"/>
                </a:lnTo>
                <a:lnTo>
                  <a:pt x="755294" y="371012"/>
                </a:lnTo>
                <a:lnTo>
                  <a:pt x="728302" y="403097"/>
                </a:lnTo>
                <a:lnTo>
                  <a:pt x="694969" y="432213"/>
                </a:lnTo>
                <a:lnTo>
                  <a:pt x="655907" y="457957"/>
                </a:lnTo>
                <a:lnTo>
                  <a:pt x="611730" y="479925"/>
                </a:lnTo>
                <a:lnTo>
                  <a:pt x="563049" y="497714"/>
                </a:lnTo>
                <a:lnTo>
                  <a:pt x="510477" y="510920"/>
                </a:lnTo>
                <a:lnTo>
                  <a:pt x="454628" y="519140"/>
                </a:lnTo>
                <a:lnTo>
                  <a:pt x="396113" y="521969"/>
                </a:lnTo>
                <a:lnTo>
                  <a:pt x="337566" y="519140"/>
                </a:lnTo>
                <a:lnTo>
                  <a:pt x="281690" y="510920"/>
                </a:lnTo>
                <a:lnTo>
                  <a:pt x="229098" y="497714"/>
                </a:lnTo>
                <a:lnTo>
                  <a:pt x="180401" y="479925"/>
                </a:lnTo>
                <a:lnTo>
                  <a:pt x="136211" y="457957"/>
                </a:lnTo>
                <a:lnTo>
                  <a:pt x="97141" y="432213"/>
                </a:lnTo>
                <a:lnTo>
                  <a:pt x="63802" y="403097"/>
                </a:lnTo>
                <a:lnTo>
                  <a:pt x="36807" y="371012"/>
                </a:lnTo>
                <a:lnTo>
                  <a:pt x="16766" y="336363"/>
                </a:lnTo>
                <a:lnTo>
                  <a:pt x="4293" y="299553"/>
                </a:lnTo>
                <a:lnTo>
                  <a:pt x="0" y="260984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023110" y="3314700"/>
            <a:ext cx="3514090" cy="1079500"/>
            <a:chOff x="2023110" y="3314700"/>
            <a:chExt cx="3514090" cy="1079500"/>
          </a:xfrm>
        </p:grpSpPr>
        <p:sp>
          <p:nvSpPr>
            <p:cNvPr id="10" name="object 10"/>
            <p:cNvSpPr/>
            <p:nvPr/>
          </p:nvSpPr>
          <p:spPr>
            <a:xfrm>
              <a:off x="2051685" y="3933062"/>
              <a:ext cx="3456940" cy="432434"/>
            </a:xfrm>
            <a:custGeom>
              <a:avLst/>
              <a:gdLst/>
              <a:ahLst/>
              <a:cxnLst/>
              <a:rect l="l" t="t" r="r" b="b"/>
              <a:pathLst>
                <a:path w="3456940" h="432435">
                  <a:moveTo>
                    <a:pt x="0" y="216026"/>
                  </a:moveTo>
                  <a:lnTo>
                    <a:pt x="27845" y="177177"/>
                  </a:lnTo>
                  <a:lnTo>
                    <a:pt x="61737" y="158573"/>
                  </a:lnTo>
                  <a:lnTo>
                    <a:pt x="108128" y="140619"/>
                  </a:lnTo>
                  <a:lnTo>
                    <a:pt x="166408" y="123390"/>
                  </a:lnTo>
                  <a:lnTo>
                    <a:pt x="235966" y="106962"/>
                  </a:lnTo>
                  <a:lnTo>
                    <a:pt x="274783" y="99072"/>
                  </a:lnTo>
                  <a:lnTo>
                    <a:pt x="316191" y="91411"/>
                  </a:lnTo>
                  <a:lnTo>
                    <a:pt x="360114" y="83988"/>
                  </a:lnTo>
                  <a:lnTo>
                    <a:pt x="406475" y="76814"/>
                  </a:lnTo>
                  <a:lnTo>
                    <a:pt x="455197" y="69896"/>
                  </a:lnTo>
                  <a:lnTo>
                    <a:pt x="506206" y="63246"/>
                  </a:lnTo>
                  <a:lnTo>
                    <a:pt x="559423" y="56871"/>
                  </a:lnTo>
                  <a:lnTo>
                    <a:pt x="614774" y="50783"/>
                  </a:lnTo>
                  <a:lnTo>
                    <a:pt x="672181" y="44990"/>
                  </a:lnTo>
                  <a:lnTo>
                    <a:pt x="731568" y="39501"/>
                  </a:lnTo>
                  <a:lnTo>
                    <a:pt x="792860" y="34328"/>
                  </a:lnTo>
                  <a:lnTo>
                    <a:pt x="855980" y="29478"/>
                  </a:lnTo>
                  <a:lnTo>
                    <a:pt x="920851" y="24961"/>
                  </a:lnTo>
                  <a:lnTo>
                    <a:pt x="987397" y="20787"/>
                  </a:lnTo>
                  <a:lnTo>
                    <a:pt x="1055542" y="16966"/>
                  </a:lnTo>
                  <a:lnTo>
                    <a:pt x="1125210" y="13506"/>
                  </a:lnTo>
                  <a:lnTo>
                    <a:pt x="1196324" y="10418"/>
                  </a:lnTo>
                  <a:lnTo>
                    <a:pt x="1268809" y="7711"/>
                  </a:lnTo>
                  <a:lnTo>
                    <a:pt x="1342587" y="5394"/>
                  </a:lnTo>
                  <a:lnTo>
                    <a:pt x="1417583" y="3478"/>
                  </a:lnTo>
                  <a:lnTo>
                    <a:pt x="1493720" y="1970"/>
                  </a:lnTo>
                  <a:lnTo>
                    <a:pt x="1570922" y="882"/>
                  </a:lnTo>
                  <a:lnTo>
                    <a:pt x="1649113" y="222"/>
                  </a:lnTo>
                  <a:lnTo>
                    <a:pt x="1728215" y="0"/>
                  </a:lnTo>
                  <a:lnTo>
                    <a:pt x="1807318" y="222"/>
                  </a:lnTo>
                  <a:lnTo>
                    <a:pt x="1885509" y="882"/>
                  </a:lnTo>
                  <a:lnTo>
                    <a:pt x="1962711" y="1970"/>
                  </a:lnTo>
                  <a:lnTo>
                    <a:pt x="2038848" y="3478"/>
                  </a:lnTo>
                  <a:lnTo>
                    <a:pt x="2113844" y="5394"/>
                  </a:lnTo>
                  <a:lnTo>
                    <a:pt x="2187622" y="7711"/>
                  </a:lnTo>
                  <a:lnTo>
                    <a:pt x="2260107" y="10418"/>
                  </a:lnTo>
                  <a:lnTo>
                    <a:pt x="2331221" y="13506"/>
                  </a:lnTo>
                  <a:lnTo>
                    <a:pt x="2400889" y="16966"/>
                  </a:lnTo>
                  <a:lnTo>
                    <a:pt x="2469034" y="20787"/>
                  </a:lnTo>
                  <a:lnTo>
                    <a:pt x="2535580" y="24961"/>
                  </a:lnTo>
                  <a:lnTo>
                    <a:pt x="2600452" y="29478"/>
                  </a:lnTo>
                  <a:lnTo>
                    <a:pt x="2663571" y="34328"/>
                  </a:lnTo>
                  <a:lnTo>
                    <a:pt x="2724863" y="39501"/>
                  </a:lnTo>
                  <a:lnTo>
                    <a:pt x="2784250" y="44990"/>
                  </a:lnTo>
                  <a:lnTo>
                    <a:pt x="2841657" y="50783"/>
                  </a:lnTo>
                  <a:lnTo>
                    <a:pt x="2897008" y="56871"/>
                  </a:lnTo>
                  <a:lnTo>
                    <a:pt x="2950225" y="63246"/>
                  </a:lnTo>
                  <a:lnTo>
                    <a:pt x="3001234" y="69896"/>
                  </a:lnTo>
                  <a:lnTo>
                    <a:pt x="3049956" y="76814"/>
                  </a:lnTo>
                  <a:lnTo>
                    <a:pt x="3096317" y="83988"/>
                  </a:lnTo>
                  <a:lnTo>
                    <a:pt x="3140240" y="91411"/>
                  </a:lnTo>
                  <a:lnTo>
                    <a:pt x="3181648" y="99072"/>
                  </a:lnTo>
                  <a:lnTo>
                    <a:pt x="3220465" y="106962"/>
                  </a:lnTo>
                  <a:lnTo>
                    <a:pt x="3290023" y="123390"/>
                  </a:lnTo>
                  <a:lnTo>
                    <a:pt x="3348303" y="140619"/>
                  </a:lnTo>
                  <a:lnTo>
                    <a:pt x="3394694" y="158573"/>
                  </a:lnTo>
                  <a:lnTo>
                    <a:pt x="3428586" y="177177"/>
                  </a:lnTo>
                  <a:lnTo>
                    <a:pt x="3454653" y="206132"/>
                  </a:lnTo>
                  <a:lnTo>
                    <a:pt x="3456431" y="216026"/>
                  </a:lnTo>
                  <a:lnTo>
                    <a:pt x="3454653" y="225911"/>
                  </a:lnTo>
                  <a:lnTo>
                    <a:pt x="3428586" y="254843"/>
                  </a:lnTo>
                  <a:lnTo>
                    <a:pt x="3394694" y="273436"/>
                  </a:lnTo>
                  <a:lnTo>
                    <a:pt x="3348303" y="291383"/>
                  </a:lnTo>
                  <a:lnTo>
                    <a:pt x="3290023" y="308608"/>
                  </a:lnTo>
                  <a:lnTo>
                    <a:pt x="3220465" y="325035"/>
                  </a:lnTo>
                  <a:lnTo>
                    <a:pt x="3181648" y="332925"/>
                  </a:lnTo>
                  <a:lnTo>
                    <a:pt x="3140240" y="340587"/>
                  </a:lnTo>
                  <a:lnTo>
                    <a:pt x="3096317" y="348011"/>
                  </a:lnTo>
                  <a:lnTo>
                    <a:pt x="3049956" y="355187"/>
                  </a:lnTo>
                  <a:lnTo>
                    <a:pt x="3001234" y="362107"/>
                  </a:lnTo>
                  <a:lnTo>
                    <a:pt x="2950225" y="368760"/>
                  </a:lnTo>
                  <a:lnTo>
                    <a:pt x="2897008" y="375137"/>
                  </a:lnTo>
                  <a:lnTo>
                    <a:pt x="2841657" y="381228"/>
                  </a:lnTo>
                  <a:lnTo>
                    <a:pt x="2784250" y="387025"/>
                  </a:lnTo>
                  <a:lnTo>
                    <a:pt x="2724863" y="392516"/>
                  </a:lnTo>
                  <a:lnTo>
                    <a:pt x="2663571" y="397694"/>
                  </a:lnTo>
                  <a:lnTo>
                    <a:pt x="2600451" y="402547"/>
                  </a:lnTo>
                  <a:lnTo>
                    <a:pt x="2535580" y="407067"/>
                  </a:lnTo>
                  <a:lnTo>
                    <a:pt x="2469034" y="411245"/>
                  </a:lnTo>
                  <a:lnTo>
                    <a:pt x="2400889" y="415069"/>
                  </a:lnTo>
                  <a:lnTo>
                    <a:pt x="2331221" y="418532"/>
                  </a:lnTo>
                  <a:lnTo>
                    <a:pt x="2260107" y="421623"/>
                  </a:lnTo>
                  <a:lnTo>
                    <a:pt x="2187622" y="424333"/>
                  </a:lnTo>
                  <a:lnTo>
                    <a:pt x="2113844" y="426652"/>
                  </a:lnTo>
                  <a:lnTo>
                    <a:pt x="2038848" y="428571"/>
                  </a:lnTo>
                  <a:lnTo>
                    <a:pt x="1962711" y="430080"/>
                  </a:lnTo>
                  <a:lnTo>
                    <a:pt x="1885509" y="431170"/>
                  </a:lnTo>
                  <a:lnTo>
                    <a:pt x="1807318" y="431831"/>
                  </a:lnTo>
                  <a:lnTo>
                    <a:pt x="1728215" y="432054"/>
                  </a:lnTo>
                  <a:lnTo>
                    <a:pt x="1649113" y="431831"/>
                  </a:lnTo>
                  <a:lnTo>
                    <a:pt x="1570922" y="431170"/>
                  </a:lnTo>
                  <a:lnTo>
                    <a:pt x="1493720" y="430080"/>
                  </a:lnTo>
                  <a:lnTo>
                    <a:pt x="1417583" y="428571"/>
                  </a:lnTo>
                  <a:lnTo>
                    <a:pt x="1342587" y="426652"/>
                  </a:lnTo>
                  <a:lnTo>
                    <a:pt x="1268809" y="424333"/>
                  </a:lnTo>
                  <a:lnTo>
                    <a:pt x="1196324" y="421623"/>
                  </a:lnTo>
                  <a:lnTo>
                    <a:pt x="1125210" y="418532"/>
                  </a:lnTo>
                  <a:lnTo>
                    <a:pt x="1055542" y="415069"/>
                  </a:lnTo>
                  <a:lnTo>
                    <a:pt x="987397" y="411245"/>
                  </a:lnTo>
                  <a:lnTo>
                    <a:pt x="920851" y="407067"/>
                  </a:lnTo>
                  <a:lnTo>
                    <a:pt x="855980" y="402547"/>
                  </a:lnTo>
                  <a:lnTo>
                    <a:pt x="792860" y="397694"/>
                  </a:lnTo>
                  <a:lnTo>
                    <a:pt x="731568" y="392516"/>
                  </a:lnTo>
                  <a:lnTo>
                    <a:pt x="672181" y="387025"/>
                  </a:lnTo>
                  <a:lnTo>
                    <a:pt x="614774" y="381228"/>
                  </a:lnTo>
                  <a:lnTo>
                    <a:pt x="559423" y="375137"/>
                  </a:lnTo>
                  <a:lnTo>
                    <a:pt x="506206" y="368760"/>
                  </a:lnTo>
                  <a:lnTo>
                    <a:pt x="455197" y="362107"/>
                  </a:lnTo>
                  <a:lnTo>
                    <a:pt x="406475" y="355187"/>
                  </a:lnTo>
                  <a:lnTo>
                    <a:pt x="360114" y="348011"/>
                  </a:lnTo>
                  <a:lnTo>
                    <a:pt x="316191" y="340587"/>
                  </a:lnTo>
                  <a:lnTo>
                    <a:pt x="274783" y="332925"/>
                  </a:lnTo>
                  <a:lnTo>
                    <a:pt x="235966" y="325035"/>
                  </a:lnTo>
                  <a:lnTo>
                    <a:pt x="166408" y="308608"/>
                  </a:lnTo>
                  <a:lnTo>
                    <a:pt x="108128" y="291383"/>
                  </a:lnTo>
                  <a:lnTo>
                    <a:pt x="61737" y="273436"/>
                  </a:lnTo>
                  <a:lnTo>
                    <a:pt x="27845" y="254843"/>
                  </a:lnTo>
                  <a:lnTo>
                    <a:pt x="1778" y="225911"/>
                  </a:lnTo>
                  <a:lnTo>
                    <a:pt x="0" y="216026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0440" y="3314700"/>
              <a:ext cx="1598676" cy="82905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70959" y="3331464"/>
            <a:ext cx="923543" cy="67970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Listar?</a:t>
            </a: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Imprimir um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valores...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40" dirty="0">
                <a:latin typeface="Calibri"/>
                <a:cs typeface="Calibri"/>
              </a:rPr>
              <a:t>Até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fim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vetor?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Quantidade!</a:t>
            </a:r>
            <a:endParaRPr sz="2800">
              <a:latin typeface="Calibri"/>
              <a:cs typeface="Calibri"/>
            </a:endParaRPr>
          </a:p>
          <a:p>
            <a:pPr marL="3143885">
              <a:lnSpc>
                <a:spcPct val="100000"/>
              </a:lnSpc>
              <a:spcBef>
                <a:spcPts val="19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2700" marR="2802255" indent="91440">
              <a:lnSpc>
                <a:spcPct val="165000"/>
              </a:lnSpc>
              <a:spcBef>
                <a:spcPts val="370"/>
              </a:spcBef>
            </a:pPr>
            <a:r>
              <a:rPr b="1" spc="-10" dirty="0">
                <a:solidFill>
                  <a:srgbClr val="244060"/>
                </a:solidFill>
                <a:latin typeface="Calibri"/>
                <a:cs typeface="Calibri"/>
              </a:rPr>
              <a:t>nota: </a:t>
            </a:r>
            <a:r>
              <a:rPr b="1" spc="-5" dirty="0">
                <a:solidFill>
                  <a:srgbClr val="244060"/>
                </a:solidFill>
                <a:latin typeface="Calibri"/>
                <a:cs typeface="Calibri"/>
              </a:rPr>
              <a:t> quantidade:</a:t>
            </a:r>
            <a:r>
              <a:rPr b="1" spc="-1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44060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52825" cy="6858000"/>
            <a:chOff x="0" y="0"/>
            <a:chExt cx="35528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4037076"/>
              <a:ext cx="1421892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" y="4841747"/>
              <a:ext cx="2668523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3304" y="4841747"/>
              <a:ext cx="739140" cy="8991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89352" y="3998721"/>
          <a:ext cx="60960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771775" y="4944109"/>
            <a:ext cx="792480" cy="521970"/>
          </a:xfrm>
          <a:custGeom>
            <a:avLst/>
            <a:gdLst/>
            <a:ahLst/>
            <a:cxnLst/>
            <a:rect l="l" t="t" r="r" b="b"/>
            <a:pathLst>
              <a:path w="792479" h="521970">
                <a:moveTo>
                  <a:pt x="0" y="260984"/>
                </a:moveTo>
                <a:lnTo>
                  <a:pt x="4293" y="222416"/>
                </a:lnTo>
                <a:lnTo>
                  <a:pt x="16766" y="185606"/>
                </a:lnTo>
                <a:lnTo>
                  <a:pt x="36807" y="150957"/>
                </a:lnTo>
                <a:lnTo>
                  <a:pt x="63802" y="118872"/>
                </a:lnTo>
                <a:lnTo>
                  <a:pt x="97141" y="89756"/>
                </a:lnTo>
                <a:lnTo>
                  <a:pt x="136211" y="64012"/>
                </a:lnTo>
                <a:lnTo>
                  <a:pt x="180401" y="42044"/>
                </a:lnTo>
                <a:lnTo>
                  <a:pt x="229098" y="24255"/>
                </a:lnTo>
                <a:lnTo>
                  <a:pt x="281690" y="11049"/>
                </a:lnTo>
                <a:lnTo>
                  <a:pt x="337566" y="2829"/>
                </a:lnTo>
                <a:lnTo>
                  <a:pt x="396113" y="0"/>
                </a:lnTo>
                <a:lnTo>
                  <a:pt x="454628" y="2829"/>
                </a:lnTo>
                <a:lnTo>
                  <a:pt x="510477" y="11049"/>
                </a:lnTo>
                <a:lnTo>
                  <a:pt x="563049" y="24255"/>
                </a:lnTo>
                <a:lnTo>
                  <a:pt x="611730" y="42044"/>
                </a:lnTo>
                <a:lnTo>
                  <a:pt x="655907" y="64012"/>
                </a:lnTo>
                <a:lnTo>
                  <a:pt x="694969" y="89756"/>
                </a:lnTo>
                <a:lnTo>
                  <a:pt x="728302" y="118872"/>
                </a:lnTo>
                <a:lnTo>
                  <a:pt x="755294" y="150957"/>
                </a:lnTo>
                <a:lnTo>
                  <a:pt x="775333" y="185606"/>
                </a:lnTo>
                <a:lnTo>
                  <a:pt x="787805" y="222416"/>
                </a:lnTo>
                <a:lnTo>
                  <a:pt x="792099" y="260984"/>
                </a:lnTo>
                <a:lnTo>
                  <a:pt x="787805" y="299553"/>
                </a:lnTo>
                <a:lnTo>
                  <a:pt x="775333" y="336363"/>
                </a:lnTo>
                <a:lnTo>
                  <a:pt x="755294" y="371012"/>
                </a:lnTo>
                <a:lnTo>
                  <a:pt x="728302" y="403097"/>
                </a:lnTo>
                <a:lnTo>
                  <a:pt x="694969" y="432213"/>
                </a:lnTo>
                <a:lnTo>
                  <a:pt x="655907" y="457957"/>
                </a:lnTo>
                <a:lnTo>
                  <a:pt x="611730" y="479925"/>
                </a:lnTo>
                <a:lnTo>
                  <a:pt x="563049" y="497714"/>
                </a:lnTo>
                <a:lnTo>
                  <a:pt x="510477" y="510920"/>
                </a:lnTo>
                <a:lnTo>
                  <a:pt x="454628" y="519140"/>
                </a:lnTo>
                <a:lnTo>
                  <a:pt x="396113" y="521969"/>
                </a:lnTo>
                <a:lnTo>
                  <a:pt x="337566" y="519140"/>
                </a:lnTo>
                <a:lnTo>
                  <a:pt x="281690" y="510920"/>
                </a:lnTo>
                <a:lnTo>
                  <a:pt x="229098" y="497714"/>
                </a:lnTo>
                <a:lnTo>
                  <a:pt x="180401" y="479925"/>
                </a:lnTo>
                <a:lnTo>
                  <a:pt x="136211" y="457957"/>
                </a:lnTo>
                <a:lnTo>
                  <a:pt x="97141" y="432213"/>
                </a:lnTo>
                <a:lnTo>
                  <a:pt x="63802" y="403097"/>
                </a:lnTo>
                <a:lnTo>
                  <a:pt x="36807" y="371012"/>
                </a:lnTo>
                <a:lnTo>
                  <a:pt x="16766" y="336363"/>
                </a:lnTo>
                <a:lnTo>
                  <a:pt x="4293" y="299553"/>
                </a:lnTo>
                <a:lnTo>
                  <a:pt x="0" y="260984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023110" y="3314700"/>
            <a:ext cx="3745229" cy="1079500"/>
            <a:chOff x="2023110" y="3314700"/>
            <a:chExt cx="3745229" cy="1079500"/>
          </a:xfrm>
        </p:grpSpPr>
        <p:sp>
          <p:nvSpPr>
            <p:cNvPr id="10" name="object 10"/>
            <p:cNvSpPr/>
            <p:nvPr/>
          </p:nvSpPr>
          <p:spPr>
            <a:xfrm>
              <a:off x="2051685" y="3933062"/>
              <a:ext cx="3456940" cy="432434"/>
            </a:xfrm>
            <a:custGeom>
              <a:avLst/>
              <a:gdLst/>
              <a:ahLst/>
              <a:cxnLst/>
              <a:rect l="l" t="t" r="r" b="b"/>
              <a:pathLst>
                <a:path w="3456940" h="432435">
                  <a:moveTo>
                    <a:pt x="0" y="216026"/>
                  </a:moveTo>
                  <a:lnTo>
                    <a:pt x="27845" y="177177"/>
                  </a:lnTo>
                  <a:lnTo>
                    <a:pt x="61737" y="158573"/>
                  </a:lnTo>
                  <a:lnTo>
                    <a:pt x="108128" y="140619"/>
                  </a:lnTo>
                  <a:lnTo>
                    <a:pt x="166408" y="123390"/>
                  </a:lnTo>
                  <a:lnTo>
                    <a:pt x="235966" y="106962"/>
                  </a:lnTo>
                  <a:lnTo>
                    <a:pt x="274783" y="99072"/>
                  </a:lnTo>
                  <a:lnTo>
                    <a:pt x="316191" y="91411"/>
                  </a:lnTo>
                  <a:lnTo>
                    <a:pt x="360114" y="83988"/>
                  </a:lnTo>
                  <a:lnTo>
                    <a:pt x="406475" y="76814"/>
                  </a:lnTo>
                  <a:lnTo>
                    <a:pt x="455197" y="69896"/>
                  </a:lnTo>
                  <a:lnTo>
                    <a:pt x="506206" y="63246"/>
                  </a:lnTo>
                  <a:lnTo>
                    <a:pt x="559423" y="56871"/>
                  </a:lnTo>
                  <a:lnTo>
                    <a:pt x="614774" y="50783"/>
                  </a:lnTo>
                  <a:lnTo>
                    <a:pt x="672181" y="44990"/>
                  </a:lnTo>
                  <a:lnTo>
                    <a:pt x="731568" y="39501"/>
                  </a:lnTo>
                  <a:lnTo>
                    <a:pt x="792860" y="34328"/>
                  </a:lnTo>
                  <a:lnTo>
                    <a:pt x="855980" y="29478"/>
                  </a:lnTo>
                  <a:lnTo>
                    <a:pt x="920851" y="24961"/>
                  </a:lnTo>
                  <a:lnTo>
                    <a:pt x="987397" y="20787"/>
                  </a:lnTo>
                  <a:lnTo>
                    <a:pt x="1055542" y="16966"/>
                  </a:lnTo>
                  <a:lnTo>
                    <a:pt x="1125210" y="13506"/>
                  </a:lnTo>
                  <a:lnTo>
                    <a:pt x="1196324" y="10418"/>
                  </a:lnTo>
                  <a:lnTo>
                    <a:pt x="1268809" y="7711"/>
                  </a:lnTo>
                  <a:lnTo>
                    <a:pt x="1342587" y="5394"/>
                  </a:lnTo>
                  <a:lnTo>
                    <a:pt x="1417583" y="3478"/>
                  </a:lnTo>
                  <a:lnTo>
                    <a:pt x="1493720" y="1970"/>
                  </a:lnTo>
                  <a:lnTo>
                    <a:pt x="1570922" y="882"/>
                  </a:lnTo>
                  <a:lnTo>
                    <a:pt x="1649113" y="222"/>
                  </a:lnTo>
                  <a:lnTo>
                    <a:pt x="1728215" y="0"/>
                  </a:lnTo>
                  <a:lnTo>
                    <a:pt x="1807318" y="222"/>
                  </a:lnTo>
                  <a:lnTo>
                    <a:pt x="1885509" y="882"/>
                  </a:lnTo>
                  <a:lnTo>
                    <a:pt x="1962711" y="1970"/>
                  </a:lnTo>
                  <a:lnTo>
                    <a:pt x="2038848" y="3478"/>
                  </a:lnTo>
                  <a:lnTo>
                    <a:pt x="2113844" y="5394"/>
                  </a:lnTo>
                  <a:lnTo>
                    <a:pt x="2187622" y="7711"/>
                  </a:lnTo>
                  <a:lnTo>
                    <a:pt x="2260107" y="10418"/>
                  </a:lnTo>
                  <a:lnTo>
                    <a:pt x="2331221" y="13506"/>
                  </a:lnTo>
                  <a:lnTo>
                    <a:pt x="2400889" y="16966"/>
                  </a:lnTo>
                  <a:lnTo>
                    <a:pt x="2469034" y="20787"/>
                  </a:lnTo>
                  <a:lnTo>
                    <a:pt x="2535580" y="24961"/>
                  </a:lnTo>
                  <a:lnTo>
                    <a:pt x="2600452" y="29478"/>
                  </a:lnTo>
                  <a:lnTo>
                    <a:pt x="2663571" y="34328"/>
                  </a:lnTo>
                  <a:lnTo>
                    <a:pt x="2724863" y="39501"/>
                  </a:lnTo>
                  <a:lnTo>
                    <a:pt x="2784250" y="44990"/>
                  </a:lnTo>
                  <a:lnTo>
                    <a:pt x="2841657" y="50783"/>
                  </a:lnTo>
                  <a:lnTo>
                    <a:pt x="2897008" y="56871"/>
                  </a:lnTo>
                  <a:lnTo>
                    <a:pt x="2950225" y="63246"/>
                  </a:lnTo>
                  <a:lnTo>
                    <a:pt x="3001234" y="69896"/>
                  </a:lnTo>
                  <a:lnTo>
                    <a:pt x="3049956" y="76814"/>
                  </a:lnTo>
                  <a:lnTo>
                    <a:pt x="3096317" y="83988"/>
                  </a:lnTo>
                  <a:lnTo>
                    <a:pt x="3140240" y="91411"/>
                  </a:lnTo>
                  <a:lnTo>
                    <a:pt x="3181648" y="99072"/>
                  </a:lnTo>
                  <a:lnTo>
                    <a:pt x="3220465" y="106962"/>
                  </a:lnTo>
                  <a:lnTo>
                    <a:pt x="3290023" y="123390"/>
                  </a:lnTo>
                  <a:lnTo>
                    <a:pt x="3348303" y="140619"/>
                  </a:lnTo>
                  <a:lnTo>
                    <a:pt x="3394694" y="158573"/>
                  </a:lnTo>
                  <a:lnTo>
                    <a:pt x="3428586" y="177177"/>
                  </a:lnTo>
                  <a:lnTo>
                    <a:pt x="3454653" y="206132"/>
                  </a:lnTo>
                  <a:lnTo>
                    <a:pt x="3456431" y="216026"/>
                  </a:lnTo>
                  <a:lnTo>
                    <a:pt x="3454653" y="225911"/>
                  </a:lnTo>
                  <a:lnTo>
                    <a:pt x="3428586" y="254843"/>
                  </a:lnTo>
                  <a:lnTo>
                    <a:pt x="3394694" y="273436"/>
                  </a:lnTo>
                  <a:lnTo>
                    <a:pt x="3348303" y="291383"/>
                  </a:lnTo>
                  <a:lnTo>
                    <a:pt x="3290023" y="308608"/>
                  </a:lnTo>
                  <a:lnTo>
                    <a:pt x="3220465" y="325035"/>
                  </a:lnTo>
                  <a:lnTo>
                    <a:pt x="3181648" y="332925"/>
                  </a:lnTo>
                  <a:lnTo>
                    <a:pt x="3140240" y="340587"/>
                  </a:lnTo>
                  <a:lnTo>
                    <a:pt x="3096317" y="348011"/>
                  </a:lnTo>
                  <a:lnTo>
                    <a:pt x="3049956" y="355187"/>
                  </a:lnTo>
                  <a:lnTo>
                    <a:pt x="3001234" y="362107"/>
                  </a:lnTo>
                  <a:lnTo>
                    <a:pt x="2950225" y="368760"/>
                  </a:lnTo>
                  <a:lnTo>
                    <a:pt x="2897008" y="375137"/>
                  </a:lnTo>
                  <a:lnTo>
                    <a:pt x="2841657" y="381228"/>
                  </a:lnTo>
                  <a:lnTo>
                    <a:pt x="2784250" y="387025"/>
                  </a:lnTo>
                  <a:lnTo>
                    <a:pt x="2724863" y="392516"/>
                  </a:lnTo>
                  <a:lnTo>
                    <a:pt x="2663571" y="397694"/>
                  </a:lnTo>
                  <a:lnTo>
                    <a:pt x="2600451" y="402547"/>
                  </a:lnTo>
                  <a:lnTo>
                    <a:pt x="2535580" y="407067"/>
                  </a:lnTo>
                  <a:lnTo>
                    <a:pt x="2469034" y="411245"/>
                  </a:lnTo>
                  <a:lnTo>
                    <a:pt x="2400889" y="415069"/>
                  </a:lnTo>
                  <a:lnTo>
                    <a:pt x="2331221" y="418532"/>
                  </a:lnTo>
                  <a:lnTo>
                    <a:pt x="2260107" y="421623"/>
                  </a:lnTo>
                  <a:lnTo>
                    <a:pt x="2187622" y="424333"/>
                  </a:lnTo>
                  <a:lnTo>
                    <a:pt x="2113844" y="426652"/>
                  </a:lnTo>
                  <a:lnTo>
                    <a:pt x="2038848" y="428571"/>
                  </a:lnTo>
                  <a:lnTo>
                    <a:pt x="1962711" y="430080"/>
                  </a:lnTo>
                  <a:lnTo>
                    <a:pt x="1885509" y="431170"/>
                  </a:lnTo>
                  <a:lnTo>
                    <a:pt x="1807318" y="431831"/>
                  </a:lnTo>
                  <a:lnTo>
                    <a:pt x="1728215" y="432054"/>
                  </a:lnTo>
                  <a:lnTo>
                    <a:pt x="1649113" y="431831"/>
                  </a:lnTo>
                  <a:lnTo>
                    <a:pt x="1570922" y="431170"/>
                  </a:lnTo>
                  <a:lnTo>
                    <a:pt x="1493720" y="430080"/>
                  </a:lnTo>
                  <a:lnTo>
                    <a:pt x="1417583" y="428571"/>
                  </a:lnTo>
                  <a:lnTo>
                    <a:pt x="1342587" y="426652"/>
                  </a:lnTo>
                  <a:lnTo>
                    <a:pt x="1268809" y="424333"/>
                  </a:lnTo>
                  <a:lnTo>
                    <a:pt x="1196324" y="421623"/>
                  </a:lnTo>
                  <a:lnTo>
                    <a:pt x="1125210" y="418532"/>
                  </a:lnTo>
                  <a:lnTo>
                    <a:pt x="1055542" y="415069"/>
                  </a:lnTo>
                  <a:lnTo>
                    <a:pt x="987397" y="411245"/>
                  </a:lnTo>
                  <a:lnTo>
                    <a:pt x="920851" y="407067"/>
                  </a:lnTo>
                  <a:lnTo>
                    <a:pt x="855980" y="402547"/>
                  </a:lnTo>
                  <a:lnTo>
                    <a:pt x="792860" y="397694"/>
                  </a:lnTo>
                  <a:lnTo>
                    <a:pt x="731568" y="392516"/>
                  </a:lnTo>
                  <a:lnTo>
                    <a:pt x="672181" y="387025"/>
                  </a:lnTo>
                  <a:lnTo>
                    <a:pt x="614774" y="381228"/>
                  </a:lnTo>
                  <a:lnTo>
                    <a:pt x="559423" y="375137"/>
                  </a:lnTo>
                  <a:lnTo>
                    <a:pt x="506206" y="368760"/>
                  </a:lnTo>
                  <a:lnTo>
                    <a:pt x="455197" y="362107"/>
                  </a:lnTo>
                  <a:lnTo>
                    <a:pt x="406475" y="355187"/>
                  </a:lnTo>
                  <a:lnTo>
                    <a:pt x="360114" y="348011"/>
                  </a:lnTo>
                  <a:lnTo>
                    <a:pt x="316191" y="340587"/>
                  </a:lnTo>
                  <a:lnTo>
                    <a:pt x="274783" y="332925"/>
                  </a:lnTo>
                  <a:lnTo>
                    <a:pt x="235966" y="325035"/>
                  </a:lnTo>
                  <a:lnTo>
                    <a:pt x="166408" y="308608"/>
                  </a:lnTo>
                  <a:lnTo>
                    <a:pt x="108128" y="291383"/>
                  </a:lnTo>
                  <a:lnTo>
                    <a:pt x="61737" y="273436"/>
                  </a:lnTo>
                  <a:lnTo>
                    <a:pt x="27845" y="254843"/>
                  </a:lnTo>
                  <a:lnTo>
                    <a:pt x="1778" y="225911"/>
                  </a:lnTo>
                  <a:lnTo>
                    <a:pt x="0" y="216026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8139" y="3314700"/>
              <a:ext cx="1600200" cy="82905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18659" y="3331464"/>
            <a:ext cx="923543" cy="67970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Listar?</a:t>
            </a: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Imprimir um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valores...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40" dirty="0">
                <a:latin typeface="Calibri"/>
                <a:cs typeface="Calibri"/>
              </a:rPr>
              <a:t>Até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fim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vetor?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Quantidade!</a:t>
            </a:r>
            <a:endParaRPr sz="2800">
              <a:latin typeface="Calibri"/>
              <a:cs typeface="Calibri"/>
            </a:endParaRPr>
          </a:p>
          <a:p>
            <a:pPr marR="844550" algn="r">
              <a:lnSpc>
                <a:spcPct val="100000"/>
              </a:lnSpc>
              <a:spcBef>
                <a:spcPts val="19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 marR="2802255" indent="91440">
              <a:lnSpc>
                <a:spcPct val="165000"/>
              </a:lnSpc>
              <a:spcBef>
                <a:spcPts val="370"/>
              </a:spcBef>
            </a:pPr>
            <a:r>
              <a:rPr b="1" spc="-10" dirty="0">
                <a:solidFill>
                  <a:srgbClr val="244060"/>
                </a:solidFill>
                <a:latin typeface="Calibri"/>
                <a:cs typeface="Calibri"/>
              </a:rPr>
              <a:t>nota: </a:t>
            </a:r>
            <a:r>
              <a:rPr b="1" spc="-5" dirty="0">
                <a:solidFill>
                  <a:srgbClr val="244060"/>
                </a:solidFill>
                <a:latin typeface="Calibri"/>
                <a:cs typeface="Calibri"/>
              </a:rPr>
              <a:t> quantidade:</a:t>
            </a:r>
            <a:r>
              <a:rPr b="1" spc="-1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44060"/>
                </a:solidFill>
                <a:latin typeface="Calibri"/>
                <a:cs typeface="Calibri"/>
              </a:rPr>
              <a:t>5</a:t>
            </a:r>
          </a:p>
          <a:p>
            <a:pPr marL="756285" lvl="1" indent="-287655">
              <a:lnSpc>
                <a:spcPct val="100000"/>
              </a:lnSpc>
              <a:spcBef>
                <a:spcPts val="69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i="1" spc="-5" dirty="0">
                <a:latin typeface="Calibri"/>
                <a:cs typeface="Calibri"/>
              </a:rPr>
              <a:t>i =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0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enquanto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i</a:t>
            </a:r>
            <a:r>
              <a:rPr sz="2800" b="1" i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&lt;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quantidade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247784"/>
            <a:ext cx="5943600" cy="310197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Listar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35" dirty="0">
                <a:latin typeface="Calibri"/>
                <a:cs typeface="Calibri"/>
              </a:rPr>
              <a:t>Vamos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implementar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função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listar?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Parâmetros</a:t>
            </a:r>
            <a:endParaRPr sz="2800">
              <a:latin typeface="Calibri"/>
              <a:cs typeface="Calibri"/>
            </a:endParaRPr>
          </a:p>
          <a:p>
            <a:pPr marL="1155065" lvl="2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spc="-35" dirty="0">
                <a:latin typeface="Calibri"/>
                <a:cs typeface="Calibri"/>
              </a:rPr>
              <a:t>Vetor</a:t>
            </a:r>
            <a:endParaRPr sz="2400">
              <a:latin typeface="Calibri"/>
              <a:cs typeface="Calibri"/>
            </a:endParaRPr>
          </a:p>
          <a:p>
            <a:pPr marL="1155065" lvl="2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Quantidade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Vamos</a:t>
            </a:r>
            <a:r>
              <a:rPr sz="3200" spc="-5" dirty="0">
                <a:latin typeface="Calibri"/>
                <a:cs typeface="Calibri"/>
              </a:rPr>
              <a:t> imprimir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vetor</a:t>
            </a:r>
            <a:r>
              <a:rPr sz="3200" spc="-5" dirty="0">
                <a:latin typeface="Calibri"/>
                <a:cs typeface="Calibri"/>
              </a:rPr>
              <a:t> na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main</a:t>
            </a:r>
            <a:r>
              <a:rPr sz="320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9818" y="3944569"/>
            <a:ext cx="21583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0" dirty="0"/>
              <a:t>V</a:t>
            </a:r>
            <a:r>
              <a:rPr sz="4300" spc="-20" dirty="0"/>
              <a:t>ETORES</a:t>
            </a:r>
            <a:endParaRPr sz="4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52825" cy="6858000"/>
            <a:chOff x="0" y="0"/>
            <a:chExt cx="35528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4037076"/>
              <a:ext cx="1421892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" y="4841747"/>
              <a:ext cx="2668523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3304" y="4841747"/>
              <a:ext cx="739140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180" y="5426964"/>
              <a:ext cx="719327" cy="899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108" y="5426964"/>
              <a:ext cx="1607819" cy="89916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89352" y="3998721"/>
          <a:ext cx="60960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188336" y="4351654"/>
            <a:ext cx="576580" cy="432434"/>
          </a:xfrm>
          <a:custGeom>
            <a:avLst/>
            <a:gdLst/>
            <a:ahLst/>
            <a:cxnLst/>
            <a:rect l="l" t="t" r="r" b="b"/>
            <a:pathLst>
              <a:path w="576580" h="432435">
                <a:moveTo>
                  <a:pt x="0" y="216027"/>
                </a:moveTo>
                <a:lnTo>
                  <a:pt x="4643" y="177210"/>
                </a:lnTo>
                <a:lnTo>
                  <a:pt x="18028" y="140670"/>
                </a:lnTo>
                <a:lnTo>
                  <a:pt x="39341" y="107018"/>
                </a:lnTo>
                <a:lnTo>
                  <a:pt x="67766" y="76866"/>
                </a:lnTo>
                <a:lnTo>
                  <a:pt x="102488" y="50825"/>
                </a:lnTo>
                <a:lnTo>
                  <a:pt x="142691" y="29506"/>
                </a:lnTo>
                <a:lnTo>
                  <a:pt x="187560" y="13521"/>
                </a:lnTo>
                <a:lnTo>
                  <a:pt x="236280" y="3482"/>
                </a:lnTo>
                <a:lnTo>
                  <a:pt x="288036" y="0"/>
                </a:lnTo>
                <a:lnTo>
                  <a:pt x="339824" y="3482"/>
                </a:lnTo>
                <a:lnTo>
                  <a:pt x="388562" y="13521"/>
                </a:lnTo>
                <a:lnTo>
                  <a:pt x="433436" y="29506"/>
                </a:lnTo>
                <a:lnTo>
                  <a:pt x="473635" y="50825"/>
                </a:lnTo>
                <a:lnTo>
                  <a:pt x="508347" y="76866"/>
                </a:lnTo>
                <a:lnTo>
                  <a:pt x="536758" y="107018"/>
                </a:lnTo>
                <a:lnTo>
                  <a:pt x="558057" y="140670"/>
                </a:lnTo>
                <a:lnTo>
                  <a:pt x="571433" y="177210"/>
                </a:lnTo>
                <a:lnTo>
                  <a:pt x="576071" y="216027"/>
                </a:lnTo>
                <a:lnTo>
                  <a:pt x="571433" y="254843"/>
                </a:lnTo>
                <a:lnTo>
                  <a:pt x="558057" y="291383"/>
                </a:lnTo>
                <a:lnTo>
                  <a:pt x="536758" y="325035"/>
                </a:lnTo>
                <a:lnTo>
                  <a:pt x="508347" y="355187"/>
                </a:lnTo>
                <a:lnTo>
                  <a:pt x="473635" y="381228"/>
                </a:lnTo>
                <a:lnTo>
                  <a:pt x="433436" y="402547"/>
                </a:lnTo>
                <a:lnTo>
                  <a:pt x="388562" y="418532"/>
                </a:lnTo>
                <a:lnTo>
                  <a:pt x="339824" y="428571"/>
                </a:lnTo>
                <a:lnTo>
                  <a:pt x="288036" y="432054"/>
                </a:lnTo>
                <a:lnTo>
                  <a:pt x="236280" y="428571"/>
                </a:lnTo>
                <a:lnTo>
                  <a:pt x="187560" y="418532"/>
                </a:lnTo>
                <a:lnTo>
                  <a:pt x="142691" y="402547"/>
                </a:lnTo>
                <a:lnTo>
                  <a:pt x="102488" y="381228"/>
                </a:lnTo>
                <a:lnTo>
                  <a:pt x="67766" y="355187"/>
                </a:lnTo>
                <a:lnTo>
                  <a:pt x="39341" y="325035"/>
                </a:lnTo>
                <a:lnTo>
                  <a:pt x="18028" y="291383"/>
                </a:lnTo>
                <a:lnTo>
                  <a:pt x="4643" y="254843"/>
                </a:lnTo>
                <a:lnTo>
                  <a:pt x="0" y="216027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0595" y="3314700"/>
            <a:ext cx="1598676" cy="829056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699132" y="3331464"/>
            <a:ext cx="1296035" cy="2808605"/>
            <a:chOff x="1699132" y="3331464"/>
            <a:chExt cx="1296035" cy="2808605"/>
          </a:xfrm>
        </p:grpSpPr>
        <p:sp>
          <p:nvSpPr>
            <p:cNvPr id="13" name="object 13"/>
            <p:cNvSpPr/>
            <p:nvPr/>
          </p:nvSpPr>
          <p:spPr>
            <a:xfrm>
              <a:off x="1727707" y="5589244"/>
              <a:ext cx="792480" cy="522605"/>
            </a:xfrm>
            <a:custGeom>
              <a:avLst/>
              <a:gdLst/>
              <a:ahLst/>
              <a:cxnLst/>
              <a:rect l="l" t="t" r="r" b="b"/>
              <a:pathLst>
                <a:path w="792480" h="522604">
                  <a:moveTo>
                    <a:pt x="0" y="261023"/>
                  </a:moveTo>
                  <a:lnTo>
                    <a:pt x="4293" y="222451"/>
                  </a:lnTo>
                  <a:lnTo>
                    <a:pt x="16765" y="185636"/>
                  </a:lnTo>
                  <a:lnTo>
                    <a:pt x="36804" y="150982"/>
                  </a:lnTo>
                  <a:lnTo>
                    <a:pt x="63796" y="118893"/>
                  </a:lnTo>
                  <a:lnTo>
                    <a:pt x="97129" y="89773"/>
                  </a:lnTo>
                  <a:lnTo>
                    <a:pt x="136191" y="64025"/>
                  </a:lnTo>
                  <a:lnTo>
                    <a:pt x="180368" y="42052"/>
                  </a:lnTo>
                  <a:lnTo>
                    <a:pt x="229049" y="24260"/>
                  </a:lnTo>
                  <a:lnTo>
                    <a:pt x="281621" y="11051"/>
                  </a:lnTo>
                  <a:lnTo>
                    <a:pt x="337470" y="2830"/>
                  </a:lnTo>
                  <a:lnTo>
                    <a:pt x="395986" y="0"/>
                  </a:lnTo>
                  <a:lnTo>
                    <a:pt x="454532" y="2830"/>
                  </a:lnTo>
                  <a:lnTo>
                    <a:pt x="510408" y="11051"/>
                  </a:lnTo>
                  <a:lnTo>
                    <a:pt x="563000" y="24260"/>
                  </a:lnTo>
                  <a:lnTo>
                    <a:pt x="611697" y="42052"/>
                  </a:lnTo>
                  <a:lnTo>
                    <a:pt x="655887" y="64025"/>
                  </a:lnTo>
                  <a:lnTo>
                    <a:pt x="694957" y="89773"/>
                  </a:lnTo>
                  <a:lnTo>
                    <a:pt x="728296" y="118893"/>
                  </a:lnTo>
                  <a:lnTo>
                    <a:pt x="755291" y="150982"/>
                  </a:lnTo>
                  <a:lnTo>
                    <a:pt x="775332" y="185636"/>
                  </a:lnTo>
                  <a:lnTo>
                    <a:pt x="787805" y="222451"/>
                  </a:lnTo>
                  <a:lnTo>
                    <a:pt x="792099" y="261023"/>
                  </a:lnTo>
                  <a:lnTo>
                    <a:pt x="787805" y="299595"/>
                  </a:lnTo>
                  <a:lnTo>
                    <a:pt x="775332" y="336410"/>
                  </a:lnTo>
                  <a:lnTo>
                    <a:pt x="755291" y="371065"/>
                  </a:lnTo>
                  <a:lnTo>
                    <a:pt x="728296" y="403156"/>
                  </a:lnTo>
                  <a:lnTo>
                    <a:pt x="694957" y="432278"/>
                  </a:lnTo>
                  <a:lnTo>
                    <a:pt x="655887" y="458028"/>
                  </a:lnTo>
                  <a:lnTo>
                    <a:pt x="611697" y="480002"/>
                  </a:lnTo>
                  <a:lnTo>
                    <a:pt x="563000" y="497796"/>
                  </a:lnTo>
                  <a:lnTo>
                    <a:pt x="510408" y="511006"/>
                  </a:lnTo>
                  <a:lnTo>
                    <a:pt x="454532" y="519228"/>
                  </a:lnTo>
                  <a:lnTo>
                    <a:pt x="395986" y="522058"/>
                  </a:lnTo>
                  <a:lnTo>
                    <a:pt x="337470" y="519228"/>
                  </a:lnTo>
                  <a:lnTo>
                    <a:pt x="281621" y="511006"/>
                  </a:lnTo>
                  <a:lnTo>
                    <a:pt x="229049" y="497796"/>
                  </a:lnTo>
                  <a:lnTo>
                    <a:pt x="180368" y="480002"/>
                  </a:lnTo>
                  <a:lnTo>
                    <a:pt x="136191" y="458028"/>
                  </a:lnTo>
                  <a:lnTo>
                    <a:pt x="97129" y="432278"/>
                  </a:lnTo>
                  <a:lnTo>
                    <a:pt x="63796" y="403156"/>
                  </a:lnTo>
                  <a:lnTo>
                    <a:pt x="36804" y="371065"/>
                  </a:lnTo>
                  <a:lnTo>
                    <a:pt x="16765" y="336410"/>
                  </a:lnTo>
                  <a:lnTo>
                    <a:pt x="4293" y="299595"/>
                  </a:lnTo>
                  <a:lnTo>
                    <a:pt x="0" y="261023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1115" y="3331464"/>
              <a:ext cx="923544" cy="67970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17244" y="1247784"/>
            <a:ext cx="3936365" cy="478536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Buscar?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Procurar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40" dirty="0">
                <a:latin typeface="Calibri"/>
                <a:cs typeface="Calibri"/>
              </a:rPr>
              <a:t>Até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fim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vetor?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Quantidade!</a:t>
            </a:r>
            <a:endParaRPr sz="2800">
              <a:latin typeface="Calibri"/>
              <a:cs typeface="Calibri"/>
            </a:endParaRPr>
          </a:p>
          <a:p>
            <a:pPr marR="720725" algn="ctr">
              <a:lnSpc>
                <a:spcPct val="100000"/>
              </a:lnSpc>
              <a:spcBef>
                <a:spcPts val="19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12700" marR="1574165" indent="91440">
              <a:lnSpc>
                <a:spcPct val="165000"/>
              </a:lnSpc>
              <a:spcBef>
                <a:spcPts val="370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nota: </a:t>
            </a: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 quantidade:</a:t>
            </a:r>
            <a:r>
              <a:rPr sz="3200" b="1" spc="-1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valor:</a:t>
            </a:r>
            <a:r>
              <a:rPr sz="3200" b="1" spc="-4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52825" cy="6858000"/>
            <a:chOff x="0" y="0"/>
            <a:chExt cx="35528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4037076"/>
              <a:ext cx="1421892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" y="4841747"/>
              <a:ext cx="2668523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3304" y="4841747"/>
              <a:ext cx="739140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180" y="5426964"/>
              <a:ext cx="719327" cy="899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108" y="5426964"/>
              <a:ext cx="1607819" cy="89916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89352" y="3998721"/>
          <a:ext cx="60960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843783" y="4351654"/>
            <a:ext cx="576580" cy="432434"/>
          </a:xfrm>
          <a:custGeom>
            <a:avLst/>
            <a:gdLst/>
            <a:ahLst/>
            <a:cxnLst/>
            <a:rect l="l" t="t" r="r" b="b"/>
            <a:pathLst>
              <a:path w="576579" h="432435">
                <a:moveTo>
                  <a:pt x="0" y="216027"/>
                </a:moveTo>
                <a:lnTo>
                  <a:pt x="4643" y="177210"/>
                </a:lnTo>
                <a:lnTo>
                  <a:pt x="18028" y="140670"/>
                </a:lnTo>
                <a:lnTo>
                  <a:pt x="39341" y="107018"/>
                </a:lnTo>
                <a:lnTo>
                  <a:pt x="67766" y="76866"/>
                </a:lnTo>
                <a:lnTo>
                  <a:pt x="102488" y="50825"/>
                </a:lnTo>
                <a:lnTo>
                  <a:pt x="142691" y="29506"/>
                </a:lnTo>
                <a:lnTo>
                  <a:pt x="187560" y="13521"/>
                </a:lnTo>
                <a:lnTo>
                  <a:pt x="236280" y="3482"/>
                </a:lnTo>
                <a:lnTo>
                  <a:pt x="288036" y="0"/>
                </a:lnTo>
                <a:lnTo>
                  <a:pt x="339824" y="3482"/>
                </a:lnTo>
                <a:lnTo>
                  <a:pt x="388562" y="13521"/>
                </a:lnTo>
                <a:lnTo>
                  <a:pt x="433436" y="29506"/>
                </a:lnTo>
                <a:lnTo>
                  <a:pt x="473635" y="50825"/>
                </a:lnTo>
                <a:lnTo>
                  <a:pt x="508347" y="76866"/>
                </a:lnTo>
                <a:lnTo>
                  <a:pt x="536758" y="107018"/>
                </a:lnTo>
                <a:lnTo>
                  <a:pt x="558057" y="140670"/>
                </a:lnTo>
                <a:lnTo>
                  <a:pt x="571433" y="177210"/>
                </a:lnTo>
                <a:lnTo>
                  <a:pt x="576071" y="216027"/>
                </a:lnTo>
                <a:lnTo>
                  <a:pt x="571433" y="254843"/>
                </a:lnTo>
                <a:lnTo>
                  <a:pt x="558057" y="291383"/>
                </a:lnTo>
                <a:lnTo>
                  <a:pt x="536758" y="325035"/>
                </a:lnTo>
                <a:lnTo>
                  <a:pt x="508347" y="355187"/>
                </a:lnTo>
                <a:lnTo>
                  <a:pt x="473635" y="381228"/>
                </a:lnTo>
                <a:lnTo>
                  <a:pt x="433436" y="402547"/>
                </a:lnTo>
                <a:lnTo>
                  <a:pt x="388562" y="418532"/>
                </a:lnTo>
                <a:lnTo>
                  <a:pt x="339824" y="428571"/>
                </a:lnTo>
                <a:lnTo>
                  <a:pt x="288036" y="432054"/>
                </a:lnTo>
                <a:lnTo>
                  <a:pt x="236280" y="428571"/>
                </a:lnTo>
                <a:lnTo>
                  <a:pt x="187560" y="418532"/>
                </a:lnTo>
                <a:lnTo>
                  <a:pt x="142691" y="402547"/>
                </a:lnTo>
                <a:lnTo>
                  <a:pt x="102488" y="381228"/>
                </a:lnTo>
                <a:lnTo>
                  <a:pt x="67766" y="355187"/>
                </a:lnTo>
                <a:lnTo>
                  <a:pt x="39341" y="325035"/>
                </a:lnTo>
                <a:lnTo>
                  <a:pt x="18028" y="291383"/>
                </a:lnTo>
                <a:lnTo>
                  <a:pt x="4643" y="254843"/>
                </a:lnTo>
                <a:lnTo>
                  <a:pt x="0" y="216027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96667" y="3314700"/>
            <a:ext cx="1598676" cy="829056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699132" y="3331464"/>
            <a:ext cx="1871980" cy="2808605"/>
            <a:chOff x="1699132" y="3331464"/>
            <a:chExt cx="1871980" cy="2808605"/>
          </a:xfrm>
        </p:grpSpPr>
        <p:sp>
          <p:nvSpPr>
            <p:cNvPr id="13" name="object 13"/>
            <p:cNvSpPr/>
            <p:nvPr/>
          </p:nvSpPr>
          <p:spPr>
            <a:xfrm>
              <a:off x="1727707" y="5589244"/>
              <a:ext cx="792480" cy="522605"/>
            </a:xfrm>
            <a:custGeom>
              <a:avLst/>
              <a:gdLst/>
              <a:ahLst/>
              <a:cxnLst/>
              <a:rect l="l" t="t" r="r" b="b"/>
              <a:pathLst>
                <a:path w="792480" h="522604">
                  <a:moveTo>
                    <a:pt x="0" y="261023"/>
                  </a:moveTo>
                  <a:lnTo>
                    <a:pt x="4293" y="222451"/>
                  </a:lnTo>
                  <a:lnTo>
                    <a:pt x="16765" y="185636"/>
                  </a:lnTo>
                  <a:lnTo>
                    <a:pt x="36804" y="150982"/>
                  </a:lnTo>
                  <a:lnTo>
                    <a:pt x="63796" y="118893"/>
                  </a:lnTo>
                  <a:lnTo>
                    <a:pt x="97129" y="89773"/>
                  </a:lnTo>
                  <a:lnTo>
                    <a:pt x="136191" y="64025"/>
                  </a:lnTo>
                  <a:lnTo>
                    <a:pt x="180368" y="42052"/>
                  </a:lnTo>
                  <a:lnTo>
                    <a:pt x="229049" y="24260"/>
                  </a:lnTo>
                  <a:lnTo>
                    <a:pt x="281621" y="11051"/>
                  </a:lnTo>
                  <a:lnTo>
                    <a:pt x="337470" y="2830"/>
                  </a:lnTo>
                  <a:lnTo>
                    <a:pt x="395986" y="0"/>
                  </a:lnTo>
                  <a:lnTo>
                    <a:pt x="454532" y="2830"/>
                  </a:lnTo>
                  <a:lnTo>
                    <a:pt x="510408" y="11051"/>
                  </a:lnTo>
                  <a:lnTo>
                    <a:pt x="563000" y="24260"/>
                  </a:lnTo>
                  <a:lnTo>
                    <a:pt x="611697" y="42052"/>
                  </a:lnTo>
                  <a:lnTo>
                    <a:pt x="655887" y="64025"/>
                  </a:lnTo>
                  <a:lnTo>
                    <a:pt x="694957" y="89773"/>
                  </a:lnTo>
                  <a:lnTo>
                    <a:pt x="728296" y="118893"/>
                  </a:lnTo>
                  <a:lnTo>
                    <a:pt x="755291" y="150982"/>
                  </a:lnTo>
                  <a:lnTo>
                    <a:pt x="775332" y="185636"/>
                  </a:lnTo>
                  <a:lnTo>
                    <a:pt x="787805" y="222451"/>
                  </a:lnTo>
                  <a:lnTo>
                    <a:pt x="792099" y="261023"/>
                  </a:lnTo>
                  <a:lnTo>
                    <a:pt x="787805" y="299595"/>
                  </a:lnTo>
                  <a:lnTo>
                    <a:pt x="775332" y="336410"/>
                  </a:lnTo>
                  <a:lnTo>
                    <a:pt x="755291" y="371065"/>
                  </a:lnTo>
                  <a:lnTo>
                    <a:pt x="728296" y="403156"/>
                  </a:lnTo>
                  <a:lnTo>
                    <a:pt x="694957" y="432278"/>
                  </a:lnTo>
                  <a:lnTo>
                    <a:pt x="655887" y="458028"/>
                  </a:lnTo>
                  <a:lnTo>
                    <a:pt x="611697" y="480002"/>
                  </a:lnTo>
                  <a:lnTo>
                    <a:pt x="563000" y="497796"/>
                  </a:lnTo>
                  <a:lnTo>
                    <a:pt x="510408" y="511006"/>
                  </a:lnTo>
                  <a:lnTo>
                    <a:pt x="454532" y="519228"/>
                  </a:lnTo>
                  <a:lnTo>
                    <a:pt x="395986" y="522058"/>
                  </a:lnTo>
                  <a:lnTo>
                    <a:pt x="337470" y="519228"/>
                  </a:lnTo>
                  <a:lnTo>
                    <a:pt x="281621" y="511006"/>
                  </a:lnTo>
                  <a:lnTo>
                    <a:pt x="229049" y="497796"/>
                  </a:lnTo>
                  <a:lnTo>
                    <a:pt x="180368" y="480002"/>
                  </a:lnTo>
                  <a:lnTo>
                    <a:pt x="136191" y="458028"/>
                  </a:lnTo>
                  <a:lnTo>
                    <a:pt x="97129" y="432278"/>
                  </a:lnTo>
                  <a:lnTo>
                    <a:pt x="63796" y="403156"/>
                  </a:lnTo>
                  <a:lnTo>
                    <a:pt x="36804" y="371065"/>
                  </a:lnTo>
                  <a:lnTo>
                    <a:pt x="16765" y="336410"/>
                  </a:lnTo>
                  <a:lnTo>
                    <a:pt x="4293" y="299595"/>
                  </a:lnTo>
                  <a:lnTo>
                    <a:pt x="0" y="261023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7187" y="3331464"/>
              <a:ext cx="923543" cy="67970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17244" y="1247784"/>
            <a:ext cx="3936365" cy="478536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Buscar?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Procurar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40" dirty="0">
                <a:latin typeface="Calibri"/>
                <a:cs typeface="Calibri"/>
              </a:rPr>
              <a:t>Até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fim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vetor?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Quantidade!</a:t>
            </a:r>
            <a:endParaRPr sz="2800">
              <a:latin typeface="Calibri"/>
              <a:cs typeface="Calibri"/>
            </a:endParaRPr>
          </a:p>
          <a:p>
            <a:pPr marL="422909" algn="ctr">
              <a:lnSpc>
                <a:spcPct val="100000"/>
              </a:lnSpc>
              <a:spcBef>
                <a:spcPts val="19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2700" marR="1574165" indent="91440">
              <a:lnSpc>
                <a:spcPct val="165000"/>
              </a:lnSpc>
              <a:spcBef>
                <a:spcPts val="370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nota: </a:t>
            </a: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 quantidade:</a:t>
            </a:r>
            <a:r>
              <a:rPr sz="3200" b="1" spc="-1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valor:</a:t>
            </a:r>
            <a:r>
              <a:rPr sz="3200" b="1" spc="-4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52825" cy="6858000"/>
            <a:chOff x="0" y="0"/>
            <a:chExt cx="35528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4037076"/>
              <a:ext cx="1421892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" y="4841747"/>
              <a:ext cx="2668523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3304" y="4841747"/>
              <a:ext cx="739140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180" y="5426964"/>
              <a:ext cx="719327" cy="899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108" y="5426964"/>
              <a:ext cx="1607819" cy="89916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89352" y="3998721"/>
          <a:ext cx="60960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944367" y="3314700"/>
            <a:ext cx="1598930" cy="1497965"/>
            <a:chOff x="2944367" y="3314700"/>
            <a:chExt cx="1598930" cy="149796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4367" y="3314700"/>
              <a:ext cx="1598676" cy="8290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19855" y="4351655"/>
              <a:ext cx="576580" cy="432434"/>
            </a:xfrm>
            <a:custGeom>
              <a:avLst/>
              <a:gdLst/>
              <a:ahLst/>
              <a:cxnLst/>
              <a:rect l="l" t="t" r="r" b="b"/>
              <a:pathLst>
                <a:path w="576579" h="432435">
                  <a:moveTo>
                    <a:pt x="0" y="216027"/>
                  </a:moveTo>
                  <a:lnTo>
                    <a:pt x="4643" y="177210"/>
                  </a:lnTo>
                  <a:lnTo>
                    <a:pt x="18028" y="140670"/>
                  </a:lnTo>
                  <a:lnTo>
                    <a:pt x="39341" y="107018"/>
                  </a:lnTo>
                  <a:lnTo>
                    <a:pt x="67766" y="76866"/>
                  </a:lnTo>
                  <a:lnTo>
                    <a:pt x="102488" y="50825"/>
                  </a:lnTo>
                  <a:lnTo>
                    <a:pt x="142691" y="29506"/>
                  </a:lnTo>
                  <a:lnTo>
                    <a:pt x="187560" y="13521"/>
                  </a:lnTo>
                  <a:lnTo>
                    <a:pt x="236280" y="3482"/>
                  </a:lnTo>
                  <a:lnTo>
                    <a:pt x="288036" y="0"/>
                  </a:lnTo>
                  <a:lnTo>
                    <a:pt x="339824" y="3482"/>
                  </a:lnTo>
                  <a:lnTo>
                    <a:pt x="388562" y="13521"/>
                  </a:lnTo>
                  <a:lnTo>
                    <a:pt x="433436" y="29506"/>
                  </a:lnTo>
                  <a:lnTo>
                    <a:pt x="473635" y="50825"/>
                  </a:lnTo>
                  <a:lnTo>
                    <a:pt x="508347" y="76866"/>
                  </a:lnTo>
                  <a:lnTo>
                    <a:pt x="536758" y="107018"/>
                  </a:lnTo>
                  <a:lnTo>
                    <a:pt x="558057" y="140670"/>
                  </a:lnTo>
                  <a:lnTo>
                    <a:pt x="571433" y="177210"/>
                  </a:lnTo>
                  <a:lnTo>
                    <a:pt x="576072" y="216027"/>
                  </a:lnTo>
                  <a:lnTo>
                    <a:pt x="571433" y="254843"/>
                  </a:lnTo>
                  <a:lnTo>
                    <a:pt x="558057" y="291383"/>
                  </a:lnTo>
                  <a:lnTo>
                    <a:pt x="536758" y="325035"/>
                  </a:lnTo>
                  <a:lnTo>
                    <a:pt x="508347" y="355187"/>
                  </a:lnTo>
                  <a:lnTo>
                    <a:pt x="473635" y="381228"/>
                  </a:lnTo>
                  <a:lnTo>
                    <a:pt x="433436" y="402547"/>
                  </a:lnTo>
                  <a:lnTo>
                    <a:pt x="388562" y="418532"/>
                  </a:lnTo>
                  <a:lnTo>
                    <a:pt x="339824" y="428571"/>
                  </a:lnTo>
                  <a:lnTo>
                    <a:pt x="288036" y="432054"/>
                  </a:lnTo>
                  <a:lnTo>
                    <a:pt x="236280" y="428571"/>
                  </a:lnTo>
                  <a:lnTo>
                    <a:pt x="187560" y="418532"/>
                  </a:lnTo>
                  <a:lnTo>
                    <a:pt x="142691" y="402547"/>
                  </a:lnTo>
                  <a:lnTo>
                    <a:pt x="102488" y="381228"/>
                  </a:lnTo>
                  <a:lnTo>
                    <a:pt x="67766" y="355187"/>
                  </a:lnTo>
                  <a:lnTo>
                    <a:pt x="39341" y="325035"/>
                  </a:lnTo>
                  <a:lnTo>
                    <a:pt x="18028" y="291383"/>
                  </a:lnTo>
                  <a:lnTo>
                    <a:pt x="4643" y="254843"/>
                  </a:lnTo>
                  <a:lnTo>
                    <a:pt x="0" y="216027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699132" y="3331464"/>
            <a:ext cx="2519680" cy="2808605"/>
            <a:chOff x="1699132" y="3331464"/>
            <a:chExt cx="2519680" cy="2808605"/>
          </a:xfrm>
        </p:grpSpPr>
        <p:sp>
          <p:nvSpPr>
            <p:cNvPr id="14" name="object 14"/>
            <p:cNvSpPr/>
            <p:nvPr/>
          </p:nvSpPr>
          <p:spPr>
            <a:xfrm>
              <a:off x="1727707" y="5589244"/>
              <a:ext cx="792480" cy="522605"/>
            </a:xfrm>
            <a:custGeom>
              <a:avLst/>
              <a:gdLst/>
              <a:ahLst/>
              <a:cxnLst/>
              <a:rect l="l" t="t" r="r" b="b"/>
              <a:pathLst>
                <a:path w="792480" h="522604">
                  <a:moveTo>
                    <a:pt x="0" y="261023"/>
                  </a:moveTo>
                  <a:lnTo>
                    <a:pt x="4293" y="222451"/>
                  </a:lnTo>
                  <a:lnTo>
                    <a:pt x="16765" y="185636"/>
                  </a:lnTo>
                  <a:lnTo>
                    <a:pt x="36804" y="150982"/>
                  </a:lnTo>
                  <a:lnTo>
                    <a:pt x="63796" y="118893"/>
                  </a:lnTo>
                  <a:lnTo>
                    <a:pt x="97129" y="89773"/>
                  </a:lnTo>
                  <a:lnTo>
                    <a:pt x="136191" y="64025"/>
                  </a:lnTo>
                  <a:lnTo>
                    <a:pt x="180368" y="42052"/>
                  </a:lnTo>
                  <a:lnTo>
                    <a:pt x="229049" y="24260"/>
                  </a:lnTo>
                  <a:lnTo>
                    <a:pt x="281621" y="11051"/>
                  </a:lnTo>
                  <a:lnTo>
                    <a:pt x="337470" y="2830"/>
                  </a:lnTo>
                  <a:lnTo>
                    <a:pt x="395986" y="0"/>
                  </a:lnTo>
                  <a:lnTo>
                    <a:pt x="454532" y="2830"/>
                  </a:lnTo>
                  <a:lnTo>
                    <a:pt x="510408" y="11051"/>
                  </a:lnTo>
                  <a:lnTo>
                    <a:pt x="563000" y="24260"/>
                  </a:lnTo>
                  <a:lnTo>
                    <a:pt x="611697" y="42052"/>
                  </a:lnTo>
                  <a:lnTo>
                    <a:pt x="655887" y="64025"/>
                  </a:lnTo>
                  <a:lnTo>
                    <a:pt x="694957" y="89773"/>
                  </a:lnTo>
                  <a:lnTo>
                    <a:pt x="728296" y="118893"/>
                  </a:lnTo>
                  <a:lnTo>
                    <a:pt x="755291" y="150982"/>
                  </a:lnTo>
                  <a:lnTo>
                    <a:pt x="775332" y="185636"/>
                  </a:lnTo>
                  <a:lnTo>
                    <a:pt x="787805" y="222451"/>
                  </a:lnTo>
                  <a:lnTo>
                    <a:pt x="792099" y="261023"/>
                  </a:lnTo>
                  <a:lnTo>
                    <a:pt x="787805" y="299595"/>
                  </a:lnTo>
                  <a:lnTo>
                    <a:pt x="775332" y="336410"/>
                  </a:lnTo>
                  <a:lnTo>
                    <a:pt x="755291" y="371065"/>
                  </a:lnTo>
                  <a:lnTo>
                    <a:pt x="728296" y="403156"/>
                  </a:lnTo>
                  <a:lnTo>
                    <a:pt x="694957" y="432278"/>
                  </a:lnTo>
                  <a:lnTo>
                    <a:pt x="655887" y="458028"/>
                  </a:lnTo>
                  <a:lnTo>
                    <a:pt x="611697" y="480002"/>
                  </a:lnTo>
                  <a:lnTo>
                    <a:pt x="563000" y="497796"/>
                  </a:lnTo>
                  <a:lnTo>
                    <a:pt x="510408" y="511006"/>
                  </a:lnTo>
                  <a:lnTo>
                    <a:pt x="454532" y="519228"/>
                  </a:lnTo>
                  <a:lnTo>
                    <a:pt x="395986" y="522058"/>
                  </a:lnTo>
                  <a:lnTo>
                    <a:pt x="337470" y="519228"/>
                  </a:lnTo>
                  <a:lnTo>
                    <a:pt x="281621" y="511006"/>
                  </a:lnTo>
                  <a:lnTo>
                    <a:pt x="229049" y="497796"/>
                  </a:lnTo>
                  <a:lnTo>
                    <a:pt x="180368" y="480002"/>
                  </a:lnTo>
                  <a:lnTo>
                    <a:pt x="136191" y="458028"/>
                  </a:lnTo>
                  <a:lnTo>
                    <a:pt x="97129" y="432278"/>
                  </a:lnTo>
                  <a:lnTo>
                    <a:pt x="63796" y="403156"/>
                  </a:lnTo>
                  <a:lnTo>
                    <a:pt x="36804" y="371065"/>
                  </a:lnTo>
                  <a:lnTo>
                    <a:pt x="16765" y="336410"/>
                  </a:lnTo>
                  <a:lnTo>
                    <a:pt x="4293" y="299595"/>
                  </a:lnTo>
                  <a:lnTo>
                    <a:pt x="0" y="261023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94887" y="3331464"/>
              <a:ext cx="923543" cy="67970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17244" y="1247784"/>
            <a:ext cx="3936365" cy="478536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Buscar?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Procurar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40" dirty="0">
                <a:latin typeface="Calibri"/>
                <a:cs typeface="Calibri"/>
              </a:rPr>
              <a:t>Até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fim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vetor?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Quantidade!</a:t>
            </a:r>
            <a:endParaRPr sz="2800">
              <a:latin typeface="Calibri"/>
              <a:cs typeface="Calibri"/>
            </a:endParaRPr>
          </a:p>
          <a:p>
            <a:pPr marL="2567940">
              <a:lnSpc>
                <a:spcPct val="100000"/>
              </a:lnSpc>
              <a:spcBef>
                <a:spcPts val="19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12700" marR="1574165" indent="91440">
              <a:lnSpc>
                <a:spcPct val="165000"/>
              </a:lnSpc>
              <a:spcBef>
                <a:spcPts val="370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nota: </a:t>
            </a: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 quantidade:</a:t>
            </a:r>
            <a:r>
              <a:rPr sz="3200" b="1" spc="-1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valor:</a:t>
            </a:r>
            <a:r>
              <a:rPr sz="3200" b="1" spc="-4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73652" y="4114800"/>
            <a:ext cx="3462654" cy="2743200"/>
            <a:chOff x="4073652" y="4114800"/>
            <a:chExt cx="3462654" cy="274320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6240" y="4250436"/>
              <a:ext cx="2929127" cy="24185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73652" y="4114800"/>
              <a:ext cx="3462528" cy="27432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70248" y="4314571"/>
              <a:ext cx="2747010" cy="2235835"/>
            </a:xfrm>
            <a:custGeom>
              <a:avLst/>
              <a:gdLst/>
              <a:ahLst/>
              <a:cxnLst/>
              <a:rect l="l" t="t" r="r" b="b"/>
              <a:pathLst>
                <a:path w="2747009" h="2235834">
                  <a:moveTo>
                    <a:pt x="0" y="1106296"/>
                  </a:moveTo>
                  <a:lnTo>
                    <a:pt x="2171191" y="0"/>
                  </a:lnTo>
                  <a:lnTo>
                    <a:pt x="2746502" y="1129029"/>
                  </a:lnTo>
                  <a:lnTo>
                    <a:pt x="575310" y="2235339"/>
                  </a:lnTo>
                  <a:lnTo>
                    <a:pt x="0" y="1106296"/>
                  </a:lnTo>
                  <a:close/>
                </a:path>
              </a:pathLst>
            </a:custGeom>
            <a:ln w="76200">
              <a:solidFill>
                <a:srgbClr val="C0504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29785" y="4768850"/>
              <a:ext cx="1946910" cy="1231265"/>
            </a:xfrm>
            <a:custGeom>
              <a:avLst/>
              <a:gdLst/>
              <a:ahLst/>
              <a:cxnLst/>
              <a:rect l="l" t="t" r="r" b="b"/>
              <a:pathLst>
                <a:path w="1946909" h="1231264">
                  <a:moveTo>
                    <a:pt x="150113" y="803783"/>
                  </a:moveTo>
                  <a:lnTo>
                    <a:pt x="0" y="880325"/>
                  </a:lnTo>
                  <a:lnTo>
                    <a:pt x="299974" y="1047724"/>
                  </a:lnTo>
                  <a:lnTo>
                    <a:pt x="393318" y="1230922"/>
                  </a:lnTo>
                  <a:lnTo>
                    <a:pt x="528701" y="1161897"/>
                  </a:lnTo>
                  <a:lnTo>
                    <a:pt x="435355" y="978700"/>
                  </a:lnTo>
                  <a:lnTo>
                    <a:pt x="443937" y="906487"/>
                  </a:lnTo>
                  <a:lnTo>
                    <a:pt x="313436" y="906487"/>
                  </a:lnTo>
                  <a:lnTo>
                    <a:pt x="150113" y="803783"/>
                  </a:lnTo>
                  <a:close/>
                </a:path>
                <a:path w="1946909" h="1231264">
                  <a:moveTo>
                    <a:pt x="881379" y="431292"/>
                  </a:moveTo>
                  <a:lnTo>
                    <a:pt x="519175" y="615822"/>
                  </a:lnTo>
                  <a:lnTo>
                    <a:pt x="742061" y="1053223"/>
                  </a:lnTo>
                  <a:lnTo>
                    <a:pt x="1071845" y="885139"/>
                  </a:lnTo>
                  <a:lnTo>
                    <a:pt x="827024" y="885139"/>
                  </a:lnTo>
                  <a:lnTo>
                    <a:pt x="783081" y="798957"/>
                  </a:lnTo>
                  <a:lnTo>
                    <a:pt x="958258" y="709676"/>
                  </a:lnTo>
                  <a:lnTo>
                    <a:pt x="737615" y="709676"/>
                  </a:lnTo>
                  <a:lnTo>
                    <a:pt x="702182" y="640207"/>
                  </a:lnTo>
                  <a:lnTo>
                    <a:pt x="929004" y="524637"/>
                  </a:lnTo>
                  <a:lnTo>
                    <a:pt x="881379" y="431292"/>
                  </a:lnTo>
                  <a:close/>
                </a:path>
                <a:path w="1946909" h="1231264">
                  <a:moveTo>
                    <a:pt x="475868" y="637794"/>
                  </a:moveTo>
                  <a:lnTo>
                    <a:pt x="326643" y="713866"/>
                  </a:lnTo>
                  <a:lnTo>
                    <a:pt x="313436" y="906487"/>
                  </a:lnTo>
                  <a:lnTo>
                    <a:pt x="443937" y="906487"/>
                  </a:lnTo>
                  <a:lnTo>
                    <a:pt x="475868" y="637794"/>
                  </a:lnTo>
                  <a:close/>
                </a:path>
                <a:path w="1946909" h="1231264">
                  <a:moveTo>
                    <a:pt x="1060323" y="766318"/>
                  </a:moveTo>
                  <a:lnTo>
                    <a:pt x="827024" y="885139"/>
                  </a:lnTo>
                  <a:lnTo>
                    <a:pt x="1071845" y="885139"/>
                  </a:lnTo>
                  <a:lnTo>
                    <a:pt x="1110741" y="865314"/>
                  </a:lnTo>
                  <a:lnTo>
                    <a:pt x="1060323" y="766318"/>
                  </a:lnTo>
                  <a:close/>
                </a:path>
                <a:path w="1946909" h="1231264">
                  <a:moveTo>
                    <a:pt x="1210817" y="621919"/>
                  </a:moveTo>
                  <a:lnTo>
                    <a:pt x="1086357" y="695452"/>
                  </a:lnTo>
                  <a:lnTo>
                    <a:pt x="1107650" y="724525"/>
                  </a:lnTo>
                  <a:lnTo>
                    <a:pt x="1132109" y="748299"/>
                  </a:lnTo>
                  <a:lnTo>
                    <a:pt x="1159760" y="766764"/>
                  </a:lnTo>
                  <a:lnTo>
                    <a:pt x="1190625" y="779907"/>
                  </a:lnTo>
                  <a:lnTo>
                    <a:pt x="1225938" y="785598"/>
                  </a:lnTo>
                  <a:lnTo>
                    <a:pt x="1267110" y="781526"/>
                  </a:lnTo>
                  <a:lnTo>
                    <a:pt x="1314140" y="767691"/>
                  </a:lnTo>
                  <a:lnTo>
                    <a:pt x="1367027" y="744093"/>
                  </a:lnTo>
                  <a:lnTo>
                    <a:pt x="1422844" y="709898"/>
                  </a:lnTo>
                  <a:lnTo>
                    <a:pt x="1463039" y="672084"/>
                  </a:lnTo>
                  <a:lnTo>
                    <a:pt x="1465978" y="667972"/>
                  </a:lnTo>
                  <a:lnTo>
                    <a:pt x="1287637" y="667972"/>
                  </a:lnTo>
                  <a:lnTo>
                    <a:pt x="1269597" y="666724"/>
                  </a:lnTo>
                  <a:lnTo>
                    <a:pt x="1252092" y="661035"/>
                  </a:lnTo>
                  <a:lnTo>
                    <a:pt x="1241589" y="654869"/>
                  </a:lnTo>
                  <a:lnTo>
                    <a:pt x="1231217" y="646287"/>
                  </a:lnTo>
                  <a:lnTo>
                    <a:pt x="1220964" y="635299"/>
                  </a:lnTo>
                  <a:lnTo>
                    <a:pt x="1210817" y="621919"/>
                  </a:lnTo>
                  <a:close/>
                </a:path>
                <a:path w="1946909" h="1231264">
                  <a:moveTo>
                    <a:pt x="947927" y="602488"/>
                  </a:moveTo>
                  <a:lnTo>
                    <a:pt x="737615" y="709676"/>
                  </a:lnTo>
                  <a:lnTo>
                    <a:pt x="958258" y="709676"/>
                  </a:lnTo>
                  <a:lnTo>
                    <a:pt x="993393" y="691769"/>
                  </a:lnTo>
                  <a:lnTo>
                    <a:pt x="947927" y="602488"/>
                  </a:lnTo>
                  <a:close/>
                </a:path>
                <a:path w="1946909" h="1231264">
                  <a:moveTo>
                    <a:pt x="1501032" y="557022"/>
                  </a:moveTo>
                  <a:lnTo>
                    <a:pt x="1318944" y="557022"/>
                  </a:lnTo>
                  <a:lnTo>
                    <a:pt x="1332229" y="558546"/>
                  </a:lnTo>
                  <a:lnTo>
                    <a:pt x="1342278" y="562189"/>
                  </a:lnTo>
                  <a:lnTo>
                    <a:pt x="1367377" y="600202"/>
                  </a:lnTo>
                  <a:lnTo>
                    <a:pt x="1366353" y="610302"/>
                  </a:lnTo>
                  <a:lnTo>
                    <a:pt x="1338587" y="649335"/>
                  </a:lnTo>
                  <a:lnTo>
                    <a:pt x="1287637" y="667972"/>
                  </a:lnTo>
                  <a:lnTo>
                    <a:pt x="1465978" y="667972"/>
                  </a:lnTo>
                  <a:lnTo>
                    <a:pt x="1488646" y="630539"/>
                  </a:lnTo>
                  <a:lnTo>
                    <a:pt x="1500631" y="585088"/>
                  </a:lnTo>
                  <a:lnTo>
                    <a:pt x="1501538" y="561778"/>
                  </a:lnTo>
                  <a:lnTo>
                    <a:pt x="1501032" y="557022"/>
                  </a:lnTo>
                  <a:close/>
                </a:path>
                <a:path w="1946909" h="1231264">
                  <a:moveTo>
                    <a:pt x="1688211" y="436244"/>
                  </a:moveTo>
                  <a:lnTo>
                    <a:pt x="1567052" y="497966"/>
                  </a:lnTo>
                  <a:lnTo>
                    <a:pt x="1621663" y="605028"/>
                  </a:lnTo>
                  <a:lnTo>
                    <a:pt x="1742820" y="543306"/>
                  </a:lnTo>
                  <a:lnTo>
                    <a:pt x="1688211" y="436244"/>
                  </a:lnTo>
                  <a:close/>
                </a:path>
                <a:path w="1946909" h="1231264">
                  <a:moveTo>
                    <a:pt x="1247969" y="257151"/>
                  </a:moveTo>
                  <a:lnTo>
                    <a:pt x="1176063" y="274105"/>
                  </a:lnTo>
                  <a:lnTo>
                    <a:pt x="1135634" y="292226"/>
                  </a:lnTo>
                  <a:lnTo>
                    <a:pt x="1076801" y="327659"/>
                  </a:lnTo>
                  <a:lnTo>
                    <a:pt x="1036827" y="364236"/>
                  </a:lnTo>
                  <a:lnTo>
                    <a:pt x="1012920" y="402066"/>
                  </a:lnTo>
                  <a:lnTo>
                    <a:pt x="1002156" y="441325"/>
                  </a:lnTo>
                  <a:lnTo>
                    <a:pt x="1001321" y="460924"/>
                  </a:lnTo>
                  <a:lnTo>
                    <a:pt x="1003188" y="479726"/>
                  </a:lnTo>
                  <a:lnTo>
                    <a:pt x="1029916" y="538271"/>
                  </a:lnTo>
                  <a:lnTo>
                    <a:pt x="1070544" y="570795"/>
                  </a:lnTo>
                  <a:lnTo>
                    <a:pt x="1126384" y="584436"/>
                  </a:lnTo>
                  <a:lnTo>
                    <a:pt x="1162065" y="583993"/>
                  </a:lnTo>
                  <a:lnTo>
                    <a:pt x="1203295" y="578669"/>
                  </a:lnTo>
                  <a:lnTo>
                    <a:pt x="1250061" y="568452"/>
                  </a:lnTo>
                  <a:lnTo>
                    <a:pt x="1277848" y="561975"/>
                  </a:lnTo>
                  <a:lnTo>
                    <a:pt x="1300813" y="558165"/>
                  </a:lnTo>
                  <a:lnTo>
                    <a:pt x="1318944" y="557022"/>
                  </a:lnTo>
                  <a:lnTo>
                    <a:pt x="1501032" y="557022"/>
                  </a:lnTo>
                  <a:lnTo>
                    <a:pt x="1499123" y="539099"/>
                  </a:lnTo>
                  <a:lnTo>
                    <a:pt x="1484376" y="495681"/>
                  </a:lnTo>
                  <a:lnTo>
                    <a:pt x="1462643" y="463835"/>
                  </a:lnTo>
                  <a:lnTo>
                    <a:pt x="1452296" y="453862"/>
                  </a:lnTo>
                  <a:lnTo>
                    <a:pt x="1161837" y="453862"/>
                  </a:lnTo>
                  <a:lnTo>
                    <a:pt x="1153287" y="452881"/>
                  </a:lnTo>
                  <a:lnTo>
                    <a:pt x="1130030" y="424291"/>
                  </a:lnTo>
                  <a:lnTo>
                    <a:pt x="1130802" y="416589"/>
                  </a:lnTo>
                  <a:lnTo>
                    <a:pt x="1163701" y="380619"/>
                  </a:lnTo>
                  <a:lnTo>
                    <a:pt x="1203634" y="369760"/>
                  </a:lnTo>
                  <a:lnTo>
                    <a:pt x="1315821" y="369760"/>
                  </a:lnTo>
                  <a:lnTo>
                    <a:pt x="1382267" y="330835"/>
                  </a:lnTo>
                  <a:lnTo>
                    <a:pt x="1359765" y="302377"/>
                  </a:lnTo>
                  <a:lnTo>
                    <a:pt x="1335119" y="280812"/>
                  </a:lnTo>
                  <a:lnTo>
                    <a:pt x="1308330" y="266130"/>
                  </a:lnTo>
                  <a:lnTo>
                    <a:pt x="1279398" y="258318"/>
                  </a:lnTo>
                  <a:lnTo>
                    <a:pt x="1247969" y="257151"/>
                  </a:lnTo>
                  <a:close/>
                </a:path>
                <a:path w="1946909" h="1231264">
                  <a:moveTo>
                    <a:pt x="1891918" y="332358"/>
                  </a:moveTo>
                  <a:lnTo>
                    <a:pt x="1770761" y="394081"/>
                  </a:lnTo>
                  <a:lnTo>
                    <a:pt x="1825370" y="501269"/>
                  </a:lnTo>
                  <a:lnTo>
                    <a:pt x="1946529" y="439547"/>
                  </a:lnTo>
                  <a:lnTo>
                    <a:pt x="1891918" y="332358"/>
                  </a:lnTo>
                  <a:close/>
                </a:path>
                <a:path w="1946909" h="1231264">
                  <a:moveTo>
                    <a:pt x="1524127" y="103758"/>
                  </a:moveTo>
                  <a:lnTo>
                    <a:pt x="1394332" y="169925"/>
                  </a:lnTo>
                  <a:lnTo>
                    <a:pt x="1445132" y="269494"/>
                  </a:lnTo>
                  <a:lnTo>
                    <a:pt x="1571625" y="457326"/>
                  </a:lnTo>
                  <a:lnTo>
                    <a:pt x="1651889" y="416432"/>
                  </a:lnTo>
                  <a:lnTo>
                    <a:pt x="1574927" y="203454"/>
                  </a:lnTo>
                  <a:lnTo>
                    <a:pt x="1524127" y="103758"/>
                  </a:lnTo>
                  <a:close/>
                </a:path>
                <a:path w="1946909" h="1231264">
                  <a:moveTo>
                    <a:pt x="1353439" y="419735"/>
                  </a:moveTo>
                  <a:lnTo>
                    <a:pt x="1326126" y="421376"/>
                  </a:lnTo>
                  <a:lnTo>
                    <a:pt x="1292574" y="426291"/>
                  </a:lnTo>
                  <a:lnTo>
                    <a:pt x="1252783" y="434468"/>
                  </a:lnTo>
                  <a:lnTo>
                    <a:pt x="1188559" y="450345"/>
                  </a:lnTo>
                  <a:lnTo>
                    <a:pt x="1173591" y="453009"/>
                  </a:lnTo>
                  <a:lnTo>
                    <a:pt x="1161837" y="453862"/>
                  </a:lnTo>
                  <a:lnTo>
                    <a:pt x="1452296" y="453862"/>
                  </a:lnTo>
                  <a:lnTo>
                    <a:pt x="1416839" y="431057"/>
                  </a:lnTo>
                  <a:lnTo>
                    <a:pt x="1376556" y="421048"/>
                  </a:lnTo>
                  <a:lnTo>
                    <a:pt x="1353439" y="419735"/>
                  </a:lnTo>
                  <a:close/>
                </a:path>
                <a:path w="1946909" h="1231264">
                  <a:moveTo>
                    <a:pt x="1315821" y="369760"/>
                  </a:moveTo>
                  <a:lnTo>
                    <a:pt x="1203634" y="369760"/>
                  </a:lnTo>
                  <a:lnTo>
                    <a:pt x="1215516" y="371094"/>
                  </a:lnTo>
                  <a:lnTo>
                    <a:pt x="1226871" y="375025"/>
                  </a:lnTo>
                  <a:lnTo>
                    <a:pt x="1237869" y="381682"/>
                  </a:lnTo>
                  <a:lnTo>
                    <a:pt x="1248485" y="391078"/>
                  </a:lnTo>
                  <a:lnTo>
                    <a:pt x="1258697" y="403225"/>
                  </a:lnTo>
                  <a:lnTo>
                    <a:pt x="1315821" y="369760"/>
                  </a:lnTo>
                  <a:close/>
                </a:path>
                <a:path w="1946909" h="1231264">
                  <a:moveTo>
                    <a:pt x="1727835" y="0"/>
                  </a:moveTo>
                  <a:lnTo>
                    <a:pt x="1598040" y="66167"/>
                  </a:lnTo>
                  <a:lnTo>
                    <a:pt x="1648840" y="165735"/>
                  </a:lnTo>
                  <a:lnTo>
                    <a:pt x="1775205" y="353441"/>
                  </a:lnTo>
                  <a:lnTo>
                    <a:pt x="1855469" y="312547"/>
                  </a:lnTo>
                  <a:lnTo>
                    <a:pt x="1778507" y="99694"/>
                  </a:lnTo>
                  <a:lnTo>
                    <a:pt x="172783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254978"/>
            <a:ext cx="7121525" cy="51974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Buscar</a:t>
            </a:r>
            <a:endParaRPr sz="3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Mas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busca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não</a:t>
            </a:r>
            <a:r>
              <a:rPr sz="2600" spc="-10" dirty="0">
                <a:latin typeface="Calibri"/>
                <a:cs typeface="Calibri"/>
              </a:rPr>
              <a:t> encontrar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 número?</a:t>
            </a:r>
            <a:endParaRPr sz="2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Responder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-1</a:t>
            </a:r>
            <a:endParaRPr sz="2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b="1" spc="-10" dirty="0">
                <a:latin typeface="Calibri"/>
                <a:cs typeface="Calibri"/>
              </a:rPr>
              <a:t>Por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quê?</a:t>
            </a:r>
            <a:endParaRPr sz="2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Parâmetros</a:t>
            </a:r>
            <a:endParaRPr sz="2600">
              <a:latin typeface="Calibri"/>
              <a:cs typeface="Calibri"/>
            </a:endParaRPr>
          </a:p>
          <a:p>
            <a:pPr marL="1155065" lvl="2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200" spc="-35" dirty="0">
                <a:latin typeface="Calibri"/>
                <a:cs typeface="Calibri"/>
              </a:rPr>
              <a:t>Vetor</a:t>
            </a:r>
            <a:endParaRPr sz="2200">
              <a:latin typeface="Calibri"/>
              <a:cs typeface="Calibri"/>
            </a:endParaRPr>
          </a:p>
          <a:p>
            <a:pPr marL="1155065" lvl="2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Calibri"/>
                <a:cs typeface="Calibri"/>
              </a:rPr>
              <a:t>Quantidade</a:t>
            </a:r>
            <a:endParaRPr sz="2200">
              <a:latin typeface="Calibri"/>
              <a:cs typeface="Calibri"/>
            </a:endParaRPr>
          </a:p>
          <a:p>
            <a:pPr marL="1155065" lvl="2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200" spc="-25" dirty="0">
                <a:latin typeface="Calibri"/>
                <a:cs typeface="Calibri"/>
              </a:rPr>
              <a:t>Valor</a:t>
            </a:r>
            <a:endParaRPr sz="2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28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30" dirty="0">
                <a:latin typeface="Calibri"/>
                <a:cs typeface="Calibri"/>
              </a:rPr>
              <a:t>Vamos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implementar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função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buscar</a:t>
            </a:r>
            <a:r>
              <a:rPr sz="2600" spc="-5" dirty="0">
                <a:latin typeface="Calibri"/>
                <a:cs typeface="Calibri"/>
              </a:rPr>
              <a:t>!</a:t>
            </a:r>
            <a:endParaRPr sz="26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Modifique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b="1" spc="-5" dirty="0">
                <a:latin typeface="Calibri"/>
                <a:cs typeface="Calibri"/>
              </a:rPr>
              <a:t>main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para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permitir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uma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busca</a:t>
            </a:r>
            <a:endParaRPr sz="3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encontrar,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deve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imprimir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posição</a:t>
            </a:r>
            <a:endParaRPr sz="2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não </a:t>
            </a:r>
            <a:r>
              <a:rPr sz="2600" spc="-35" dirty="0">
                <a:latin typeface="Calibri"/>
                <a:cs typeface="Calibri"/>
              </a:rPr>
              <a:t>encontrar,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deve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imprimir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não</a:t>
            </a:r>
            <a:r>
              <a:rPr sz="2600" dirty="0">
                <a:latin typeface="Calibri"/>
                <a:cs typeface="Calibri"/>
              </a:rPr>
              <a:t> achou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52825" cy="6858000"/>
            <a:chOff x="0" y="0"/>
            <a:chExt cx="35528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4037076"/>
              <a:ext cx="1421892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" y="4841747"/>
              <a:ext cx="2668523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3304" y="4841747"/>
              <a:ext cx="739140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180" y="5426964"/>
              <a:ext cx="719327" cy="899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108" y="5426964"/>
              <a:ext cx="1607819" cy="89916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89352" y="3998721"/>
          <a:ext cx="60960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188336" y="4351654"/>
            <a:ext cx="576580" cy="432434"/>
          </a:xfrm>
          <a:custGeom>
            <a:avLst/>
            <a:gdLst/>
            <a:ahLst/>
            <a:cxnLst/>
            <a:rect l="l" t="t" r="r" b="b"/>
            <a:pathLst>
              <a:path w="576580" h="432435">
                <a:moveTo>
                  <a:pt x="0" y="216027"/>
                </a:moveTo>
                <a:lnTo>
                  <a:pt x="4643" y="177210"/>
                </a:lnTo>
                <a:lnTo>
                  <a:pt x="18028" y="140670"/>
                </a:lnTo>
                <a:lnTo>
                  <a:pt x="39341" y="107018"/>
                </a:lnTo>
                <a:lnTo>
                  <a:pt x="67766" y="76866"/>
                </a:lnTo>
                <a:lnTo>
                  <a:pt x="102488" y="50825"/>
                </a:lnTo>
                <a:lnTo>
                  <a:pt x="142691" y="29506"/>
                </a:lnTo>
                <a:lnTo>
                  <a:pt x="187560" y="13521"/>
                </a:lnTo>
                <a:lnTo>
                  <a:pt x="236280" y="3482"/>
                </a:lnTo>
                <a:lnTo>
                  <a:pt x="288036" y="0"/>
                </a:lnTo>
                <a:lnTo>
                  <a:pt x="339824" y="3482"/>
                </a:lnTo>
                <a:lnTo>
                  <a:pt x="388562" y="13521"/>
                </a:lnTo>
                <a:lnTo>
                  <a:pt x="433436" y="29506"/>
                </a:lnTo>
                <a:lnTo>
                  <a:pt x="473635" y="50825"/>
                </a:lnTo>
                <a:lnTo>
                  <a:pt x="508347" y="76866"/>
                </a:lnTo>
                <a:lnTo>
                  <a:pt x="536758" y="107018"/>
                </a:lnTo>
                <a:lnTo>
                  <a:pt x="558057" y="140670"/>
                </a:lnTo>
                <a:lnTo>
                  <a:pt x="571433" y="177210"/>
                </a:lnTo>
                <a:lnTo>
                  <a:pt x="576071" y="216027"/>
                </a:lnTo>
                <a:lnTo>
                  <a:pt x="571433" y="254843"/>
                </a:lnTo>
                <a:lnTo>
                  <a:pt x="558057" y="291383"/>
                </a:lnTo>
                <a:lnTo>
                  <a:pt x="536758" y="325035"/>
                </a:lnTo>
                <a:lnTo>
                  <a:pt x="508347" y="355187"/>
                </a:lnTo>
                <a:lnTo>
                  <a:pt x="473635" y="381228"/>
                </a:lnTo>
                <a:lnTo>
                  <a:pt x="433436" y="402547"/>
                </a:lnTo>
                <a:lnTo>
                  <a:pt x="388562" y="418532"/>
                </a:lnTo>
                <a:lnTo>
                  <a:pt x="339824" y="428571"/>
                </a:lnTo>
                <a:lnTo>
                  <a:pt x="288036" y="432054"/>
                </a:lnTo>
                <a:lnTo>
                  <a:pt x="236280" y="428571"/>
                </a:lnTo>
                <a:lnTo>
                  <a:pt x="187560" y="418532"/>
                </a:lnTo>
                <a:lnTo>
                  <a:pt x="142691" y="402547"/>
                </a:lnTo>
                <a:lnTo>
                  <a:pt x="102488" y="381228"/>
                </a:lnTo>
                <a:lnTo>
                  <a:pt x="67766" y="355187"/>
                </a:lnTo>
                <a:lnTo>
                  <a:pt x="39341" y="325035"/>
                </a:lnTo>
                <a:lnTo>
                  <a:pt x="18028" y="291383"/>
                </a:lnTo>
                <a:lnTo>
                  <a:pt x="4643" y="254843"/>
                </a:lnTo>
                <a:lnTo>
                  <a:pt x="0" y="216027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0595" y="3314700"/>
            <a:ext cx="1598676" cy="829056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699132" y="3331464"/>
            <a:ext cx="1296035" cy="2808605"/>
            <a:chOff x="1699132" y="3331464"/>
            <a:chExt cx="1296035" cy="2808605"/>
          </a:xfrm>
        </p:grpSpPr>
        <p:sp>
          <p:nvSpPr>
            <p:cNvPr id="13" name="object 13"/>
            <p:cNvSpPr/>
            <p:nvPr/>
          </p:nvSpPr>
          <p:spPr>
            <a:xfrm>
              <a:off x="1727707" y="5589244"/>
              <a:ext cx="792480" cy="522605"/>
            </a:xfrm>
            <a:custGeom>
              <a:avLst/>
              <a:gdLst/>
              <a:ahLst/>
              <a:cxnLst/>
              <a:rect l="l" t="t" r="r" b="b"/>
              <a:pathLst>
                <a:path w="792480" h="522604">
                  <a:moveTo>
                    <a:pt x="0" y="261023"/>
                  </a:moveTo>
                  <a:lnTo>
                    <a:pt x="4293" y="222451"/>
                  </a:lnTo>
                  <a:lnTo>
                    <a:pt x="16765" y="185636"/>
                  </a:lnTo>
                  <a:lnTo>
                    <a:pt x="36804" y="150982"/>
                  </a:lnTo>
                  <a:lnTo>
                    <a:pt x="63796" y="118893"/>
                  </a:lnTo>
                  <a:lnTo>
                    <a:pt x="97129" y="89773"/>
                  </a:lnTo>
                  <a:lnTo>
                    <a:pt x="136191" y="64025"/>
                  </a:lnTo>
                  <a:lnTo>
                    <a:pt x="180368" y="42052"/>
                  </a:lnTo>
                  <a:lnTo>
                    <a:pt x="229049" y="24260"/>
                  </a:lnTo>
                  <a:lnTo>
                    <a:pt x="281621" y="11051"/>
                  </a:lnTo>
                  <a:lnTo>
                    <a:pt x="337470" y="2830"/>
                  </a:lnTo>
                  <a:lnTo>
                    <a:pt x="395986" y="0"/>
                  </a:lnTo>
                  <a:lnTo>
                    <a:pt x="454532" y="2830"/>
                  </a:lnTo>
                  <a:lnTo>
                    <a:pt x="510408" y="11051"/>
                  </a:lnTo>
                  <a:lnTo>
                    <a:pt x="563000" y="24260"/>
                  </a:lnTo>
                  <a:lnTo>
                    <a:pt x="611697" y="42052"/>
                  </a:lnTo>
                  <a:lnTo>
                    <a:pt x="655887" y="64025"/>
                  </a:lnTo>
                  <a:lnTo>
                    <a:pt x="694957" y="89773"/>
                  </a:lnTo>
                  <a:lnTo>
                    <a:pt x="728296" y="118893"/>
                  </a:lnTo>
                  <a:lnTo>
                    <a:pt x="755291" y="150982"/>
                  </a:lnTo>
                  <a:lnTo>
                    <a:pt x="775332" y="185636"/>
                  </a:lnTo>
                  <a:lnTo>
                    <a:pt x="787805" y="222451"/>
                  </a:lnTo>
                  <a:lnTo>
                    <a:pt x="792099" y="261023"/>
                  </a:lnTo>
                  <a:lnTo>
                    <a:pt x="787805" y="299595"/>
                  </a:lnTo>
                  <a:lnTo>
                    <a:pt x="775332" y="336410"/>
                  </a:lnTo>
                  <a:lnTo>
                    <a:pt x="755291" y="371065"/>
                  </a:lnTo>
                  <a:lnTo>
                    <a:pt x="728296" y="403156"/>
                  </a:lnTo>
                  <a:lnTo>
                    <a:pt x="694957" y="432278"/>
                  </a:lnTo>
                  <a:lnTo>
                    <a:pt x="655887" y="458028"/>
                  </a:lnTo>
                  <a:lnTo>
                    <a:pt x="611697" y="480002"/>
                  </a:lnTo>
                  <a:lnTo>
                    <a:pt x="563000" y="497796"/>
                  </a:lnTo>
                  <a:lnTo>
                    <a:pt x="510408" y="511006"/>
                  </a:lnTo>
                  <a:lnTo>
                    <a:pt x="454532" y="519228"/>
                  </a:lnTo>
                  <a:lnTo>
                    <a:pt x="395986" y="522058"/>
                  </a:lnTo>
                  <a:lnTo>
                    <a:pt x="337470" y="519228"/>
                  </a:lnTo>
                  <a:lnTo>
                    <a:pt x="281621" y="511006"/>
                  </a:lnTo>
                  <a:lnTo>
                    <a:pt x="229049" y="497796"/>
                  </a:lnTo>
                  <a:lnTo>
                    <a:pt x="180368" y="480002"/>
                  </a:lnTo>
                  <a:lnTo>
                    <a:pt x="136191" y="458028"/>
                  </a:lnTo>
                  <a:lnTo>
                    <a:pt x="97129" y="432278"/>
                  </a:lnTo>
                  <a:lnTo>
                    <a:pt x="63796" y="403156"/>
                  </a:lnTo>
                  <a:lnTo>
                    <a:pt x="36804" y="371065"/>
                  </a:lnTo>
                  <a:lnTo>
                    <a:pt x="16765" y="336410"/>
                  </a:lnTo>
                  <a:lnTo>
                    <a:pt x="4293" y="299595"/>
                  </a:lnTo>
                  <a:lnTo>
                    <a:pt x="0" y="261023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1115" y="3331464"/>
              <a:ext cx="923544" cy="67970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17244" y="1247784"/>
            <a:ext cx="5864225" cy="478536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Remover?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Remover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dado</a:t>
            </a:r>
            <a:r>
              <a:rPr sz="2800" spc="-10" dirty="0">
                <a:latin typeface="Calibri"/>
                <a:cs typeface="Calibri"/>
              </a:rPr>
              <a:t> valor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Procurar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ele...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Copiar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último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elemento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sobre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ele</a:t>
            </a:r>
            <a:endParaRPr sz="2800">
              <a:latin typeface="Calibri"/>
              <a:cs typeface="Calibri"/>
            </a:endParaRPr>
          </a:p>
          <a:p>
            <a:pPr marL="1343660">
              <a:lnSpc>
                <a:spcPct val="100000"/>
              </a:lnSpc>
              <a:spcBef>
                <a:spcPts val="19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12700" marR="3501390" indent="91440">
              <a:lnSpc>
                <a:spcPct val="165000"/>
              </a:lnSpc>
              <a:spcBef>
                <a:spcPts val="370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nota: </a:t>
            </a: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 quantidade:</a:t>
            </a:r>
            <a:r>
              <a:rPr sz="3200" b="1" spc="-1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valor:</a:t>
            </a:r>
            <a:r>
              <a:rPr sz="3200" b="1" spc="-4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52825" cy="6858000"/>
            <a:chOff x="0" y="0"/>
            <a:chExt cx="35528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4037076"/>
              <a:ext cx="1421892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" y="4841747"/>
              <a:ext cx="2668523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3304" y="4841747"/>
              <a:ext cx="739140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180" y="5426964"/>
              <a:ext cx="719327" cy="899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108" y="5426964"/>
              <a:ext cx="1607819" cy="89916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89352" y="3998721"/>
          <a:ext cx="60960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771775" y="4351654"/>
            <a:ext cx="576580" cy="432434"/>
          </a:xfrm>
          <a:custGeom>
            <a:avLst/>
            <a:gdLst/>
            <a:ahLst/>
            <a:cxnLst/>
            <a:rect l="l" t="t" r="r" b="b"/>
            <a:pathLst>
              <a:path w="576579" h="432435">
                <a:moveTo>
                  <a:pt x="0" y="216027"/>
                </a:moveTo>
                <a:lnTo>
                  <a:pt x="4643" y="177210"/>
                </a:lnTo>
                <a:lnTo>
                  <a:pt x="18028" y="140670"/>
                </a:lnTo>
                <a:lnTo>
                  <a:pt x="39341" y="107018"/>
                </a:lnTo>
                <a:lnTo>
                  <a:pt x="67766" y="76866"/>
                </a:lnTo>
                <a:lnTo>
                  <a:pt x="102488" y="50825"/>
                </a:lnTo>
                <a:lnTo>
                  <a:pt x="142691" y="29506"/>
                </a:lnTo>
                <a:lnTo>
                  <a:pt x="187560" y="13521"/>
                </a:lnTo>
                <a:lnTo>
                  <a:pt x="236280" y="3482"/>
                </a:lnTo>
                <a:lnTo>
                  <a:pt x="288036" y="0"/>
                </a:lnTo>
                <a:lnTo>
                  <a:pt x="339824" y="3482"/>
                </a:lnTo>
                <a:lnTo>
                  <a:pt x="388562" y="13521"/>
                </a:lnTo>
                <a:lnTo>
                  <a:pt x="433436" y="29506"/>
                </a:lnTo>
                <a:lnTo>
                  <a:pt x="473635" y="50825"/>
                </a:lnTo>
                <a:lnTo>
                  <a:pt x="508347" y="76866"/>
                </a:lnTo>
                <a:lnTo>
                  <a:pt x="536758" y="107018"/>
                </a:lnTo>
                <a:lnTo>
                  <a:pt x="558057" y="140670"/>
                </a:lnTo>
                <a:lnTo>
                  <a:pt x="571433" y="177210"/>
                </a:lnTo>
                <a:lnTo>
                  <a:pt x="576072" y="216027"/>
                </a:lnTo>
                <a:lnTo>
                  <a:pt x="571433" y="254843"/>
                </a:lnTo>
                <a:lnTo>
                  <a:pt x="558057" y="291383"/>
                </a:lnTo>
                <a:lnTo>
                  <a:pt x="536758" y="325035"/>
                </a:lnTo>
                <a:lnTo>
                  <a:pt x="508347" y="355187"/>
                </a:lnTo>
                <a:lnTo>
                  <a:pt x="473635" y="381228"/>
                </a:lnTo>
                <a:lnTo>
                  <a:pt x="433436" y="402547"/>
                </a:lnTo>
                <a:lnTo>
                  <a:pt x="388562" y="418532"/>
                </a:lnTo>
                <a:lnTo>
                  <a:pt x="339824" y="428571"/>
                </a:lnTo>
                <a:lnTo>
                  <a:pt x="288036" y="432054"/>
                </a:lnTo>
                <a:lnTo>
                  <a:pt x="236280" y="428571"/>
                </a:lnTo>
                <a:lnTo>
                  <a:pt x="187560" y="418532"/>
                </a:lnTo>
                <a:lnTo>
                  <a:pt x="142691" y="402547"/>
                </a:lnTo>
                <a:lnTo>
                  <a:pt x="102488" y="381228"/>
                </a:lnTo>
                <a:lnTo>
                  <a:pt x="67766" y="355187"/>
                </a:lnTo>
                <a:lnTo>
                  <a:pt x="39341" y="325035"/>
                </a:lnTo>
                <a:lnTo>
                  <a:pt x="18028" y="291383"/>
                </a:lnTo>
                <a:lnTo>
                  <a:pt x="4643" y="254843"/>
                </a:lnTo>
                <a:lnTo>
                  <a:pt x="0" y="216027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96667" y="3314700"/>
            <a:ext cx="1598676" cy="829056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699132" y="3331464"/>
            <a:ext cx="1871980" cy="2808605"/>
            <a:chOff x="1699132" y="3331464"/>
            <a:chExt cx="1871980" cy="2808605"/>
          </a:xfrm>
        </p:grpSpPr>
        <p:sp>
          <p:nvSpPr>
            <p:cNvPr id="13" name="object 13"/>
            <p:cNvSpPr/>
            <p:nvPr/>
          </p:nvSpPr>
          <p:spPr>
            <a:xfrm>
              <a:off x="1727707" y="5589244"/>
              <a:ext cx="792480" cy="522605"/>
            </a:xfrm>
            <a:custGeom>
              <a:avLst/>
              <a:gdLst/>
              <a:ahLst/>
              <a:cxnLst/>
              <a:rect l="l" t="t" r="r" b="b"/>
              <a:pathLst>
                <a:path w="792480" h="522604">
                  <a:moveTo>
                    <a:pt x="0" y="261023"/>
                  </a:moveTo>
                  <a:lnTo>
                    <a:pt x="4293" y="222451"/>
                  </a:lnTo>
                  <a:lnTo>
                    <a:pt x="16765" y="185636"/>
                  </a:lnTo>
                  <a:lnTo>
                    <a:pt x="36804" y="150982"/>
                  </a:lnTo>
                  <a:lnTo>
                    <a:pt x="63796" y="118893"/>
                  </a:lnTo>
                  <a:lnTo>
                    <a:pt x="97129" y="89773"/>
                  </a:lnTo>
                  <a:lnTo>
                    <a:pt x="136191" y="64025"/>
                  </a:lnTo>
                  <a:lnTo>
                    <a:pt x="180368" y="42052"/>
                  </a:lnTo>
                  <a:lnTo>
                    <a:pt x="229049" y="24260"/>
                  </a:lnTo>
                  <a:lnTo>
                    <a:pt x="281621" y="11051"/>
                  </a:lnTo>
                  <a:lnTo>
                    <a:pt x="337470" y="2830"/>
                  </a:lnTo>
                  <a:lnTo>
                    <a:pt x="395986" y="0"/>
                  </a:lnTo>
                  <a:lnTo>
                    <a:pt x="454532" y="2830"/>
                  </a:lnTo>
                  <a:lnTo>
                    <a:pt x="510408" y="11051"/>
                  </a:lnTo>
                  <a:lnTo>
                    <a:pt x="563000" y="24260"/>
                  </a:lnTo>
                  <a:lnTo>
                    <a:pt x="611697" y="42052"/>
                  </a:lnTo>
                  <a:lnTo>
                    <a:pt x="655887" y="64025"/>
                  </a:lnTo>
                  <a:lnTo>
                    <a:pt x="694957" y="89773"/>
                  </a:lnTo>
                  <a:lnTo>
                    <a:pt x="728296" y="118893"/>
                  </a:lnTo>
                  <a:lnTo>
                    <a:pt x="755291" y="150982"/>
                  </a:lnTo>
                  <a:lnTo>
                    <a:pt x="775332" y="185636"/>
                  </a:lnTo>
                  <a:lnTo>
                    <a:pt x="787805" y="222451"/>
                  </a:lnTo>
                  <a:lnTo>
                    <a:pt x="792099" y="261023"/>
                  </a:lnTo>
                  <a:lnTo>
                    <a:pt x="787805" y="299595"/>
                  </a:lnTo>
                  <a:lnTo>
                    <a:pt x="775332" y="336410"/>
                  </a:lnTo>
                  <a:lnTo>
                    <a:pt x="755291" y="371065"/>
                  </a:lnTo>
                  <a:lnTo>
                    <a:pt x="728296" y="403156"/>
                  </a:lnTo>
                  <a:lnTo>
                    <a:pt x="694957" y="432278"/>
                  </a:lnTo>
                  <a:lnTo>
                    <a:pt x="655887" y="458028"/>
                  </a:lnTo>
                  <a:lnTo>
                    <a:pt x="611697" y="480002"/>
                  </a:lnTo>
                  <a:lnTo>
                    <a:pt x="563000" y="497796"/>
                  </a:lnTo>
                  <a:lnTo>
                    <a:pt x="510408" y="511006"/>
                  </a:lnTo>
                  <a:lnTo>
                    <a:pt x="454532" y="519228"/>
                  </a:lnTo>
                  <a:lnTo>
                    <a:pt x="395986" y="522058"/>
                  </a:lnTo>
                  <a:lnTo>
                    <a:pt x="337470" y="519228"/>
                  </a:lnTo>
                  <a:lnTo>
                    <a:pt x="281621" y="511006"/>
                  </a:lnTo>
                  <a:lnTo>
                    <a:pt x="229049" y="497796"/>
                  </a:lnTo>
                  <a:lnTo>
                    <a:pt x="180368" y="480002"/>
                  </a:lnTo>
                  <a:lnTo>
                    <a:pt x="136191" y="458028"/>
                  </a:lnTo>
                  <a:lnTo>
                    <a:pt x="97129" y="432278"/>
                  </a:lnTo>
                  <a:lnTo>
                    <a:pt x="63796" y="403156"/>
                  </a:lnTo>
                  <a:lnTo>
                    <a:pt x="36804" y="371065"/>
                  </a:lnTo>
                  <a:lnTo>
                    <a:pt x="16765" y="336410"/>
                  </a:lnTo>
                  <a:lnTo>
                    <a:pt x="4293" y="299595"/>
                  </a:lnTo>
                  <a:lnTo>
                    <a:pt x="0" y="261023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7187" y="3331464"/>
              <a:ext cx="923543" cy="67970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17244" y="1247784"/>
            <a:ext cx="5864225" cy="478536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Remover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Remover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dado</a:t>
            </a:r>
            <a:r>
              <a:rPr sz="2800" spc="-10" dirty="0">
                <a:latin typeface="Calibri"/>
                <a:cs typeface="Calibri"/>
              </a:rPr>
              <a:t> valor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Procurar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ele...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Copiar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último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elemento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sobre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ele</a:t>
            </a:r>
            <a:endParaRPr sz="2800">
              <a:latin typeface="Calibri"/>
              <a:cs typeface="Calibri"/>
            </a:endParaRPr>
          </a:p>
          <a:p>
            <a:pPr marL="1919605">
              <a:lnSpc>
                <a:spcPct val="100000"/>
              </a:lnSpc>
              <a:spcBef>
                <a:spcPts val="19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2700" marR="3501390" indent="91440">
              <a:lnSpc>
                <a:spcPct val="165000"/>
              </a:lnSpc>
              <a:spcBef>
                <a:spcPts val="370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nota: </a:t>
            </a: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 quantidade:</a:t>
            </a:r>
            <a:r>
              <a:rPr sz="3200" b="1" spc="-1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valor:</a:t>
            </a:r>
            <a:r>
              <a:rPr sz="3200" b="1" spc="-4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52825" cy="6858000"/>
            <a:chOff x="0" y="0"/>
            <a:chExt cx="35528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4037076"/>
              <a:ext cx="1421892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" y="4841747"/>
              <a:ext cx="2668523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3304" y="4841747"/>
              <a:ext cx="739140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180" y="5426964"/>
              <a:ext cx="719327" cy="899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108" y="5426964"/>
              <a:ext cx="1607819" cy="89916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89352" y="3998721"/>
          <a:ext cx="60960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419855" y="4351654"/>
            <a:ext cx="576580" cy="432434"/>
          </a:xfrm>
          <a:custGeom>
            <a:avLst/>
            <a:gdLst/>
            <a:ahLst/>
            <a:cxnLst/>
            <a:rect l="l" t="t" r="r" b="b"/>
            <a:pathLst>
              <a:path w="576579" h="432435">
                <a:moveTo>
                  <a:pt x="0" y="216027"/>
                </a:moveTo>
                <a:lnTo>
                  <a:pt x="4643" y="177210"/>
                </a:lnTo>
                <a:lnTo>
                  <a:pt x="18028" y="140670"/>
                </a:lnTo>
                <a:lnTo>
                  <a:pt x="39341" y="107018"/>
                </a:lnTo>
                <a:lnTo>
                  <a:pt x="67766" y="76866"/>
                </a:lnTo>
                <a:lnTo>
                  <a:pt x="102488" y="50825"/>
                </a:lnTo>
                <a:lnTo>
                  <a:pt x="142691" y="29506"/>
                </a:lnTo>
                <a:lnTo>
                  <a:pt x="187560" y="13521"/>
                </a:lnTo>
                <a:lnTo>
                  <a:pt x="236280" y="3482"/>
                </a:lnTo>
                <a:lnTo>
                  <a:pt x="288036" y="0"/>
                </a:lnTo>
                <a:lnTo>
                  <a:pt x="339824" y="3482"/>
                </a:lnTo>
                <a:lnTo>
                  <a:pt x="388562" y="13521"/>
                </a:lnTo>
                <a:lnTo>
                  <a:pt x="433436" y="29506"/>
                </a:lnTo>
                <a:lnTo>
                  <a:pt x="473635" y="50825"/>
                </a:lnTo>
                <a:lnTo>
                  <a:pt x="508347" y="76866"/>
                </a:lnTo>
                <a:lnTo>
                  <a:pt x="536758" y="107018"/>
                </a:lnTo>
                <a:lnTo>
                  <a:pt x="558057" y="140670"/>
                </a:lnTo>
                <a:lnTo>
                  <a:pt x="571433" y="177210"/>
                </a:lnTo>
                <a:lnTo>
                  <a:pt x="576072" y="216027"/>
                </a:lnTo>
                <a:lnTo>
                  <a:pt x="571433" y="254843"/>
                </a:lnTo>
                <a:lnTo>
                  <a:pt x="558057" y="291383"/>
                </a:lnTo>
                <a:lnTo>
                  <a:pt x="536758" y="325035"/>
                </a:lnTo>
                <a:lnTo>
                  <a:pt x="508347" y="355187"/>
                </a:lnTo>
                <a:lnTo>
                  <a:pt x="473635" y="381228"/>
                </a:lnTo>
                <a:lnTo>
                  <a:pt x="433436" y="402547"/>
                </a:lnTo>
                <a:lnTo>
                  <a:pt x="388562" y="418532"/>
                </a:lnTo>
                <a:lnTo>
                  <a:pt x="339824" y="428571"/>
                </a:lnTo>
                <a:lnTo>
                  <a:pt x="288036" y="432054"/>
                </a:lnTo>
                <a:lnTo>
                  <a:pt x="236280" y="428571"/>
                </a:lnTo>
                <a:lnTo>
                  <a:pt x="187560" y="418532"/>
                </a:lnTo>
                <a:lnTo>
                  <a:pt x="142691" y="402547"/>
                </a:lnTo>
                <a:lnTo>
                  <a:pt x="102488" y="381228"/>
                </a:lnTo>
                <a:lnTo>
                  <a:pt x="67766" y="355187"/>
                </a:lnTo>
                <a:lnTo>
                  <a:pt x="39341" y="325035"/>
                </a:lnTo>
                <a:lnTo>
                  <a:pt x="18028" y="291383"/>
                </a:lnTo>
                <a:lnTo>
                  <a:pt x="4643" y="254843"/>
                </a:lnTo>
                <a:lnTo>
                  <a:pt x="0" y="216027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44367" y="3314700"/>
            <a:ext cx="1598676" cy="829056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699132" y="3331464"/>
            <a:ext cx="2519680" cy="2808605"/>
            <a:chOff x="1699132" y="3331464"/>
            <a:chExt cx="2519680" cy="2808605"/>
          </a:xfrm>
        </p:grpSpPr>
        <p:sp>
          <p:nvSpPr>
            <p:cNvPr id="13" name="object 13"/>
            <p:cNvSpPr/>
            <p:nvPr/>
          </p:nvSpPr>
          <p:spPr>
            <a:xfrm>
              <a:off x="1727707" y="5589244"/>
              <a:ext cx="792480" cy="522605"/>
            </a:xfrm>
            <a:custGeom>
              <a:avLst/>
              <a:gdLst/>
              <a:ahLst/>
              <a:cxnLst/>
              <a:rect l="l" t="t" r="r" b="b"/>
              <a:pathLst>
                <a:path w="792480" h="522604">
                  <a:moveTo>
                    <a:pt x="0" y="261023"/>
                  </a:moveTo>
                  <a:lnTo>
                    <a:pt x="4293" y="222451"/>
                  </a:lnTo>
                  <a:lnTo>
                    <a:pt x="16765" y="185636"/>
                  </a:lnTo>
                  <a:lnTo>
                    <a:pt x="36804" y="150982"/>
                  </a:lnTo>
                  <a:lnTo>
                    <a:pt x="63796" y="118893"/>
                  </a:lnTo>
                  <a:lnTo>
                    <a:pt x="97129" y="89773"/>
                  </a:lnTo>
                  <a:lnTo>
                    <a:pt x="136191" y="64025"/>
                  </a:lnTo>
                  <a:lnTo>
                    <a:pt x="180368" y="42052"/>
                  </a:lnTo>
                  <a:lnTo>
                    <a:pt x="229049" y="24260"/>
                  </a:lnTo>
                  <a:lnTo>
                    <a:pt x="281621" y="11051"/>
                  </a:lnTo>
                  <a:lnTo>
                    <a:pt x="337470" y="2830"/>
                  </a:lnTo>
                  <a:lnTo>
                    <a:pt x="395986" y="0"/>
                  </a:lnTo>
                  <a:lnTo>
                    <a:pt x="454532" y="2830"/>
                  </a:lnTo>
                  <a:lnTo>
                    <a:pt x="510408" y="11051"/>
                  </a:lnTo>
                  <a:lnTo>
                    <a:pt x="563000" y="24260"/>
                  </a:lnTo>
                  <a:lnTo>
                    <a:pt x="611697" y="42052"/>
                  </a:lnTo>
                  <a:lnTo>
                    <a:pt x="655887" y="64025"/>
                  </a:lnTo>
                  <a:lnTo>
                    <a:pt x="694957" y="89773"/>
                  </a:lnTo>
                  <a:lnTo>
                    <a:pt x="728296" y="118893"/>
                  </a:lnTo>
                  <a:lnTo>
                    <a:pt x="755291" y="150982"/>
                  </a:lnTo>
                  <a:lnTo>
                    <a:pt x="775332" y="185636"/>
                  </a:lnTo>
                  <a:lnTo>
                    <a:pt x="787805" y="222451"/>
                  </a:lnTo>
                  <a:lnTo>
                    <a:pt x="792099" y="261023"/>
                  </a:lnTo>
                  <a:lnTo>
                    <a:pt x="787805" y="299595"/>
                  </a:lnTo>
                  <a:lnTo>
                    <a:pt x="775332" y="336410"/>
                  </a:lnTo>
                  <a:lnTo>
                    <a:pt x="755291" y="371065"/>
                  </a:lnTo>
                  <a:lnTo>
                    <a:pt x="728296" y="403156"/>
                  </a:lnTo>
                  <a:lnTo>
                    <a:pt x="694957" y="432278"/>
                  </a:lnTo>
                  <a:lnTo>
                    <a:pt x="655887" y="458028"/>
                  </a:lnTo>
                  <a:lnTo>
                    <a:pt x="611697" y="480002"/>
                  </a:lnTo>
                  <a:lnTo>
                    <a:pt x="563000" y="497796"/>
                  </a:lnTo>
                  <a:lnTo>
                    <a:pt x="510408" y="511006"/>
                  </a:lnTo>
                  <a:lnTo>
                    <a:pt x="454532" y="519228"/>
                  </a:lnTo>
                  <a:lnTo>
                    <a:pt x="395986" y="522058"/>
                  </a:lnTo>
                  <a:lnTo>
                    <a:pt x="337470" y="519228"/>
                  </a:lnTo>
                  <a:lnTo>
                    <a:pt x="281621" y="511006"/>
                  </a:lnTo>
                  <a:lnTo>
                    <a:pt x="229049" y="497796"/>
                  </a:lnTo>
                  <a:lnTo>
                    <a:pt x="180368" y="480002"/>
                  </a:lnTo>
                  <a:lnTo>
                    <a:pt x="136191" y="458028"/>
                  </a:lnTo>
                  <a:lnTo>
                    <a:pt x="97129" y="432278"/>
                  </a:lnTo>
                  <a:lnTo>
                    <a:pt x="63796" y="403156"/>
                  </a:lnTo>
                  <a:lnTo>
                    <a:pt x="36804" y="371065"/>
                  </a:lnTo>
                  <a:lnTo>
                    <a:pt x="16765" y="336410"/>
                  </a:lnTo>
                  <a:lnTo>
                    <a:pt x="4293" y="299595"/>
                  </a:lnTo>
                  <a:lnTo>
                    <a:pt x="0" y="261023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94887" y="3331464"/>
              <a:ext cx="923543" cy="67970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17244" y="1247784"/>
            <a:ext cx="5863590" cy="478536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Remover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Remover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dado</a:t>
            </a:r>
            <a:r>
              <a:rPr sz="2800" spc="-10" dirty="0">
                <a:latin typeface="Calibri"/>
                <a:cs typeface="Calibri"/>
              </a:rPr>
              <a:t> valor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Procurar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ele...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Copiar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último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elemento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sobre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ele</a:t>
            </a:r>
            <a:endParaRPr sz="2800">
              <a:latin typeface="Calibri"/>
              <a:cs typeface="Calibri"/>
            </a:endParaRPr>
          </a:p>
          <a:p>
            <a:pPr marR="199390" algn="ctr">
              <a:lnSpc>
                <a:spcPct val="100000"/>
              </a:lnSpc>
              <a:spcBef>
                <a:spcPts val="19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12700" marR="3500754" indent="91440">
              <a:lnSpc>
                <a:spcPct val="165000"/>
              </a:lnSpc>
              <a:spcBef>
                <a:spcPts val="370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nota: </a:t>
            </a: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 quantidade:</a:t>
            </a:r>
            <a:r>
              <a:rPr sz="3200" b="1" spc="-1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valor:</a:t>
            </a:r>
            <a:r>
              <a:rPr sz="3200" b="1" spc="-4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40252" y="4797552"/>
            <a:ext cx="1519427" cy="697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52825" cy="6858000"/>
            <a:chOff x="0" y="0"/>
            <a:chExt cx="35528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4037076"/>
              <a:ext cx="1421892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" y="4841747"/>
              <a:ext cx="2668523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3304" y="4841747"/>
              <a:ext cx="739140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180" y="5426964"/>
              <a:ext cx="719327" cy="899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108" y="5426964"/>
              <a:ext cx="1607819" cy="89916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89352" y="3998721"/>
          <a:ext cx="60960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94B3D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419855" y="4351654"/>
            <a:ext cx="576580" cy="432434"/>
          </a:xfrm>
          <a:custGeom>
            <a:avLst/>
            <a:gdLst/>
            <a:ahLst/>
            <a:cxnLst/>
            <a:rect l="l" t="t" r="r" b="b"/>
            <a:pathLst>
              <a:path w="576579" h="432435">
                <a:moveTo>
                  <a:pt x="0" y="216027"/>
                </a:moveTo>
                <a:lnTo>
                  <a:pt x="4643" y="177210"/>
                </a:lnTo>
                <a:lnTo>
                  <a:pt x="18028" y="140670"/>
                </a:lnTo>
                <a:lnTo>
                  <a:pt x="39341" y="107018"/>
                </a:lnTo>
                <a:lnTo>
                  <a:pt x="67766" y="76866"/>
                </a:lnTo>
                <a:lnTo>
                  <a:pt x="102488" y="50825"/>
                </a:lnTo>
                <a:lnTo>
                  <a:pt x="142691" y="29506"/>
                </a:lnTo>
                <a:lnTo>
                  <a:pt x="187560" y="13521"/>
                </a:lnTo>
                <a:lnTo>
                  <a:pt x="236280" y="3482"/>
                </a:lnTo>
                <a:lnTo>
                  <a:pt x="288036" y="0"/>
                </a:lnTo>
                <a:lnTo>
                  <a:pt x="339824" y="3482"/>
                </a:lnTo>
                <a:lnTo>
                  <a:pt x="388562" y="13521"/>
                </a:lnTo>
                <a:lnTo>
                  <a:pt x="433436" y="29506"/>
                </a:lnTo>
                <a:lnTo>
                  <a:pt x="473635" y="50825"/>
                </a:lnTo>
                <a:lnTo>
                  <a:pt x="508347" y="76866"/>
                </a:lnTo>
                <a:lnTo>
                  <a:pt x="536758" y="107018"/>
                </a:lnTo>
                <a:lnTo>
                  <a:pt x="558057" y="140670"/>
                </a:lnTo>
                <a:lnTo>
                  <a:pt x="571433" y="177210"/>
                </a:lnTo>
                <a:lnTo>
                  <a:pt x="576072" y="216027"/>
                </a:lnTo>
                <a:lnTo>
                  <a:pt x="571433" y="254843"/>
                </a:lnTo>
                <a:lnTo>
                  <a:pt x="558057" y="291383"/>
                </a:lnTo>
                <a:lnTo>
                  <a:pt x="536758" y="325035"/>
                </a:lnTo>
                <a:lnTo>
                  <a:pt x="508347" y="355187"/>
                </a:lnTo>
                <a:lnTo>
                  <a:pt x="473635" y="381228"/>
                </a:lnTo>
                <a:lnTo>
                  <a:pt x="433436" y="402547"/>
                </a:lnTo>
                <a:lnTo>
                  <a:pt x="388562" y="418532"/>
                </a:lnTo>
                <a:lnTo>
                  <a:pt x="339824" y="428571"/>
                </a:lnTo>
                <a:lnTo>
                  <a:pt x="288036" y="432054"/>
                </a:lnTo>
                <a:lnTo>
                  <a:pt x="236280" y="428571"/>
                </a:lnTo>
                <a:lnTo>
                  <a:pt x="187560" y="418532"/>
                </a:lnTo>
                <a:lnTo>
                  <a:pt x="142691" y="402547"/>
                </a:lnTo>
                <a:lnTo>
                  <a:pt x="102488" y="381228"/>
                </a:lnTo>
                <a:lnTo>
                  <a:pt x="67766" y="355187"/>
                </a:lnTo>
                <a:lnTo>
                  <a:pt x="39341" y="325035"/>
                </a:lnTo>
                <a:lnTo>
                  <a:pt x="18028" y="291383"/>
                </a:lnTo>
                <a:lnTo>
                  <a:pt x="4643" y="254843"/>
                </a:lnTo>
                <a:lnTo>
                  <a:pt x="0" y="216027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44367" y="3314700"/>
            <a:ext cx="1598676" cy="829056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699132" y="3331464"/>
            <a:ext cx="2519680" cy="2808605"/>
            <a:chOff x="1699132" y="3331464"/>
            <a:chExt cx="2519680" cy="2808605"/>
          </a:xfrm>
        </p:grpSpPr>
        <p:sp>
          <p:nvSpPr>
            <p:cNvPr id="13" name="object 13"/>
            <p:cNvSpPr/>
            <p:nvPr/>
          </p:nvSpPr>
          <p:spPr>
            <a:xfrm>
              <a:off x="1727707" y="5589244"/>
              <a:ext cx="792480" cy="522605"/>
            </a:xfrm>
            <a:custGeom>
              <a:avLst/>
              <a:gdLst/>
              <a:ahLst/>
              <a:cxnLst/>
              <a:rect l="l" t="t" r="r" b="b"/>
              <a:pathLst>
                <a:path w="792480" h="522604">
                  <a:moveTo>
                    <a:pt x="0" y="261023"/>
                  </a:moveTo>
                  <a:lnTo>
                    <a:pt x="4293" y="222451"/>
                  </a:lnTo>
                  <a:lnTo>
                    <a:pt x="16765" y="185636"/>
                  </a:lnTo>
                  <a:lnTo>
                    <a:pt x="36804" y="150982"/>
                  </a:lnTo>
                  <a:lnTo>
                    <a:pt x="63796" y="118893"/>
                  </a:lnTo>
                  <a:lnTo>
                    <a:pt x="97129" y="89773"/>
                  </a:lnTo>
                  <a:lnTo>
                    <a:pt x="136191" y="64025"/>
                  </a:lnTo>
                  <a:lnTo>
                    <a:pt x="180368" y="42052"/>
                  </a:lnTo>
                  <a:lnTo>
                    <a:pt x="229049" y="24260"/>
                  </a:lnTo>
                  <a:lnTo>
                    <a:pt x="281621" y="11051"/>
                  </a:lnTo>
                  <a:lnTo>
                    <a:pt x="337470" y="2830"/>
                  </a:lnTo>
                  <a:lnTo>
                    <a:pt x="395986" y="0"/>
                  </a:lnTo>
                  <a:lnTo>
                    <a:pt x="454532" y="2830"/>
                  </a:lnTo>
                  <a:lnTo>
                    <a:pt x="510408" y="11051"/>
                  </a:lnTo>
                  <a:lnTo>
                    <a:pt x="563000" y="24260"/>
                  </a:lnTo>
                  <a:lnTo>
                    <a:pt x="611697" y="42052"/>
                  </a:lnTo>
                  <a:lnTo>
                    <a:pt x="655887" y="64025"/>
                  </a:lnTo>
                  <a:lnTo>
                    <a:pt x="694957" y="89773"/>
                  </a:lnTo>
                  <a:lnTo>
                    <a:pt x="728296" y="118893"/>
                  </a:lnTo>
                  <a:lnTo>
                    <a:pt x="755291" y="150982"/>
                  </a:lnTo>
                  <a:lnTo>
                    <a:pt x="775332" y="185636"/>
                  </a:lnTo>
                  <a:lnTo>
                    <a:pt x="787805" y="222451"/>
                  </a:lnTo>
                  <a:lnTo>
                    <a:pt x="792099" y="261023"/>
                  </a:lnTo>
                  <a:lnTo>
                    <a:pt x="787805" y="299595"/>
                  </a:lnTo>
                  <a:lnTo>
                    <a:pt x="775332" y="336410"/>
                  </a:lnTo>
                  <a:lnTo>
                    <a:pt x="755291" y="371065"/>
                  </a:lnTo>
                  <a:lnTo>
                    <a:pt x="728296" y="403156"/>
                  </a:lnTo>
                  <a:lnTo>
                    <a:pt x="694957" y="432278"/>
                  </a:lnTo>
                  <a:lnTo>
                    <a:pt x="655887" y="458028"/>
                  </a:lnTo>
                  <a:lnTo>
                    <a:pt x="611697" y="480002"/>
                  </a:lnTo>
                  <a:lnTo>
                    <a:pt x="563000" y="497796"/>
                  </a:lnTo>
                  <a:lnTo>
                    <a:pt x="510408" y="511006"/>
                  </a:lnTo>
                  <a:lnTo>
                    <a:pt x="454532" y="519228"/>
                  </a:lnTo>
                  <a:lnTo>
                    <a:pt x="395986" y="522058"/>
                  </a:lnTo>
                  <a:lnTo>
                    <a:pt x="337470" y="519228"/>
                  </a:lnTo>
                  <a:lnTo>
                    <a:pt x="281621" y="511006"/>
                  </a:lnTo>
                  <a:lnTo>
                    <a:pt x="229049" y="497796"/>
                  </a:lnTo>
                  <a:lnTo>
                    <a:pt x="180368" y="480002"/>
                  </a:lnTo>
                  <a:lnTo>
                    <a:pt x="136191" y="458028"/>
                  </a:lnTo>
                  <a:lnTo>
                    <a:pt x="97129" y="432278"/>
                  </a:lnTo>
                  <a:lnTo>
                    <a:pt x="63796" y="403156"/>
                  </a:lnTo>
                  <a:lnTo>
                    <a:pt x="36804" y="371065"/>
                  </a:lnTo>
                  <a:lnTo>
                    <a:pt x="16765" y="336410"/>
                  </a:lnTo>
                  <a:lnTo>
                    <a:pt x="4293" y="299595"/>
                  </a:lnTo>
                  <a:lnTo>
                    <a:pt x="0" y="261023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94887" y="3331464"/>
              <a:ext cx="923543" cy="67970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17244" y="1247784"/>
            <a:ext cx="5863590" cy="478536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Remover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Remover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dado</a:t>
            </a:r>
            <a:r>
              <a:rPr sz="2800" spc="-10" dirty="0">
                <a:latin typeface="Calibri"/>
                <a:cs typeface="Calibri"/>
              </a:rPr>
              <a:t> valor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Procurar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ele...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Copiar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último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elemento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sobre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ele</a:t>
            </a:r>
            <a:endParaRPr sz="2800">
              <a:latin typeface="Calibri"/>
              <a:cs typeface="Calibri"/>
            </a:endParaRPr>
          </a:p>
          <a:p>
            <a:pPr marR="199390" algn="ctr">
              <a:lnSpc>
                <a:spcPct val="100000"/>
              </a:lnSpc>
              <a:spcBef>
                <a:spcPts val="19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12700" marR="3500754" indent="91440">
              <a:lnSpc>
                <a:spcPct val="165000"/>
              </a:lnSpc>
              <a:spcBef>
                <a:spcPts val="370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nota: </a:t>
            </a: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 quantidade:</a:t>
            </a:r>
            <a:r>
              <a:rPr sz="3200" b="1" spc="-10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valor:</a:t>
            </a:r>
            <a:r>
              <a:rPr sz="3200" b="1" spc="-4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40252" y="4797552"/>
            <a:ext cx="1519427" cy="697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8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Listas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Lineares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Sequenciais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7903" y="3718559"/>
            <a:ext cx="2093976" cy="6233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7244" y="1254978"/>
            <a:ext cx="4109085" cy="25177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Remover</a:t>
            </a:r>
            <a:endParaRPr sz="3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Deve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imprimir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erro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</a:t>
            </a:r>
            <a:endParaRPr sz="2600">
              <a:latin typeface="Calibri"/>
              <a:cs typeface="Calibri"/>
            </a:endParaRPr>
          </a:p>
          <a:p>
            <a:pPr marL="1155065" lvl="2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200" spc="-15" dirty="0">
                <a:latin typeface="Calibri"/>
                <a:cs typeface="Calibri"/>
              </a:rPr>
              <a:t>Lista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vazia</a:t>
            </a:r>
            <a:endParaRPr sz="2200">
              <a:latin typeface="Calibri"/>
              <a:cs typeface="Calibri"/>
            </a:endParaRPr>
          </a:p>
          <a:p>
            <a:pPr marL="1155065" lvl="2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200" spc="-15" dirty="0">
                <a:latin typeface="Calibri"/>
                <a:cs typeface="Calibri"/>
              </a:rPr>
              <a:t>Elemento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não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encontrado</a:t>
            </a:r>
            <a:endParaRPr sz="2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Parâmetros</a:t>
            </a:r>
            <a:endParaRPr sz="2600">
              <a:latin typeface="Calibri"/>
              <a:cs typeface="Calibri"/>
            </a:endParaRPr>
          </a:p>
          <a:p>
            <a:pPr marL="1155065" lvl="2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200" spc="-35" dirty="0">
                <a:latin typeface="Calibri"/>
                <a:cs typeface="Calibri"/>
              </a:rPr>
              <a:t>Vetor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9828" y="3781171"/>
            <a:ext cx="17462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por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referência!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3747033"/>
            <a:ext cx="6512559" cy="25469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155065" indent="-22923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Calibri"/>
                <a:cs typeface="Calibri"/>
              </a:rPr>
              <a:t>Quantidade</a:t>
            </a:r>
            <a:endParaRPr sz="2200">
              <a:latin typeface="Calibri"/>
              <a:cs typeface="Calibri"/>
            </a:endParaRPr>
          </a:p>
          <a:p>
            <a:pPr marL="1155065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200" spc="-25" dirty="0">
                <a:latin typeface="Calibri"/>
                <a:cs typeface="Calibri"/>
              </a:rPr>
              <a:t>Valor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latin typeface="Arial MT"/>
                <a:cs typeface="Arial MT"/>
              </a:rPr>
              <a:t>–</a:t>
            </a:r>
            <a:r>
              <a:rPr sz="2600" spc="70" dirty="0">
                <a:latin typeface="Arial MT"/>
                <a:cs typeface="Arial MT"/>
              </a:rPr>
              <a:t> </a:t>
            </a:r>
            <a:r>
              <a:rPr sz="2600" spc="-30" dirty="0">
                <a:latin typeface="Calibri"/>
                <a:cs typeface="Calibri"/>
              </a:rPr>
              <a:t>Vamos</a:t>
            </a:r>
            <a:r>
              <a:rPr sz="2600" spc="-5" dirty="0">
                <a:latin typeface="Calibri"/>
                <a:cs typeface="Calibri"/>
              </a:rPr>
              <a:t> implementar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função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remover</a:t>
            </a:r>
            <a:r>
              <a:rPr sz="2600" spc="-10" dirty="0">
                <a:latin typeface="Calibri"/>
                <a:cs typeface="Calibri"/>
              </a:rPr>
              <a:t>!</a:t>
            </a:r>
            <a:endParaRPr sz="2600">
              <a:latin typeface="Calibri"/>
              <a:cs typeface="Calibri"/>
            </a:endParaRPr>
          </a:p>
          <a:p>
            <a:pPr marL="354965" marR="5080" indent="-342900">
              <a:lnSpc>
                <a:spcPts val="324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Modifique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b="1" spc="-5" dirty="0">
                <a:latin typeface="Calibri"/>
                <a:cs typeface="Calibri"/>
              </a:rPr>
              <a:t>main </a:t>
            </a:r>
            <a:r>
              <a:rPr sz="3000" spc="-20" dirty="0">
                <a:latin typeface="Calibri"/>
                <a:cs typeface="Calibri"/>
              </a:rPr>
              <a:t>para </a:t>
            </a:r>
            <a:r>
              <a:rPr sz="3000" spc="-5" dirty="0">
                <a:latin typeface="Calibri"/>
                <a:cs typeface="Calibri"/>
              </a:rPr>
              <a:t>permitir que um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elemento </a:t>
            </a:r>
            <a:r>
              <a:rPr sz="3000" spc="-5" dirty="0">
                <a:latin typeface="Calibri"/>
                <a:cs typeface="Calibri"/>
              </a:rPr>
              <a:t>seja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removido</a:t>
            </a:r>
            <a:endParaRPr sz="3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95"/>
              </a:spcBef>
            </a:pPr>
            <a:r>
              <a:rPr sz="2600" dirty="0">
                <a:latin typeface="Arial MT"/>
                <a:cs typeface="Arial MT"/>
              </a:rPr>
              <a:t>–</a:t>
            </a:r>
            <a:r>
              <a:rPr sz="2600" spc="70" dirty="0">
                <a:latin typeface="Arial MT"/>
                <a:cs typeface="Arial MT"/>
              </a:rPr>
              <a:t> </a:t>
            </a:r>
            <a:r>
              <a:rPr sz="2600" dirty="0">
                <a:latin typeface="Calibri"/>
                <a:cs typeface="Calibri"/>
              </a:rPr>
              <a:t>Imprimir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lista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após</a:t>
            </a:r>
            <a:r>
              <a:rPr sz="2600" spc="-10" dirty="0">
                <a:latin typeface="Calibri"/>
                <a:cs typeface="Calibri"/>
              </a:rPr>
              <a:t> remoção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975" y="4520945"/>
            <a:ext cx="5482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E</a:t>
            </a:r>
            <a:r>
              <a:rPr sz="4300" dirty="0"/>
              <a:t>XERCÍCIO</a:t>
            </a:r>
            <a:r>
              <a:rPr sz="4300" spc="240" dirty="0"/>
              <a:t> </a:t>
            </a:r>
            <a:r>
              <a:rPr sz="4300" spc="10" dirty="0"/>
              <a:t>DE</a:t>
            </a:r>
            <a:r>
              <a:rPr sz="4300" spc="229" dirty="0"/>
              <a:t> </a:t>
            </a:r>
            <a:r>
              <a:rPr sz="5400" spc="-10" dirty="0"/>
              <a:t>F</a:t>
            </a:r>
            <a:r>
              <a:rPr sz="4300" spc="-10" dirty="0"/>
              <a:t>IXAÇÃO</a:t>
            </a:r>
            <a:endParaRPr sz="4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1752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2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4400" b="0" spc="-2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b="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400" b="0" spc="-6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es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03547" y="3003804"/>
            <a:ext cx="1610995" cy="1118870"/>
            <a:chOff x="4003547" y="3003804"/>
            <a:chExt cx="1610995" cy="1118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3547" y="3003804"/>
              <a:ext cx="1229868" cy="11186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7823" y="3003804"/>
              <a:ext cx="926591" cy="111861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377184" y="4320540"/>
            <a:ext cx="2863850" cy="1118870"/>
            <a:chOff x="3377184" y="4320540"/>
            <a:chExt cx="2863850" cy="111887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7184" y="4320540"/>
              <a:ext cx="1639824" cy="11186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2940" y="4320540"/>
              <a:ext cx="1767839" cy="111861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17244" y="1319593"/>
            <a:ext cx="7517765" cy="37534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Curso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Algoritmos: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15" dirty="0">
                <a:latin typeface="Calibri"/>
                <a:cs typeface="Calibri"/>
              </a:rPr>
              <a:t>Quantos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valores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guardava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variável?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Quantos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posso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guardar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aqui?</a:t>
            </a:r>
            <a:endParaRPr sz="3200">
              <a:latin typeface="Calibri"/>
              <a:cs typeface="Calibri"/>
            </a:endParaRPr>
          </a:p>
          <a:p>
            <a:pPr marL="3400425">
              <a:lnSpc>
                <a:spcPct val="100000"/>
              </a:lnSpc>
              <a:spcBef>
                <a:spcPts val="910"/>
              </a:spcBef>
            </a:pPr>
            <a:r>
              <a:rPr sz="4000" b="1" spc="-15" dirty="0">
                <a:latin typeface="Calibri"/>
                <a:cs typeface="Calibri"/>
              </a:rPr>
              <a:t>int</a:t>
            </a:r>
            <a:r>
              <a:rPr sz="4000" b="1" spc="-3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i;</a:t>
            </a:r>
            <a:endParaRPr sz="4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nessa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variável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aqui?</a:t>
            </a:r>
            <a:endParaRPr sz="3200">
              <a:latin typeface="Calibri"/>
              <a:cs typeface="Calibri"/>
            </a:endParaRPr>
          </a:p>
          <a:p>
            <a:pPr marL="2774315">
              <a:lnSpc>
                <a:spcPct val="100000"/>
              </a:lnSpc>
              <a:spcBef>
                <a:spcPts val="905"/>
              </a:spcBef>
            </a:pPr>
            <a:r>
              <a:rPr sz="4000" b="1" spc="-15" dirty="0">
                <a:latin typeface="Calibri"/>
                <a:cs typeface="Calibri"/>
              </a:rPr>
              <a:t>float nota;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733040" cy="6858000"/>
            <a:chOff x="0" y="0"/>
            <a:chExt cx="273304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744" y="4459223"/>
              <a:ext cx="644651" cy="84124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880" y="4439411"/>
              <a:ext cx="1787652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8719" y="4975859"/>
              <a:ext cx="1299971" cy="822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1044" y="456691"/>
            <a:ext cx="18535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5" dirty="0">
                <a:solidFill>
                  <a:srgbClr val="000000"/>
                </a:solidFill>
                <a:latin typeface="Calibri"/>
                <a:cs typeface="Calibri"/>
              </a:rPr>
              <a:t>Resumo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044" y="1507206"/>
            <a:ext cx="7102475" cy="40519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Vetores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seu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uso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Utilidade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funções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Listas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Lineares </a:t>
            </a:r>
            <a:r>
              <a:rPr sz="3200" spc="-5" dirty="0">
                <a:latin typeface="Calibri"/>
                <a:cs typeface="Calibri"/>
              </a:rPr>
              <a:t>Sequenciais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Funções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comuns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manipulação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lista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TAREFA</a:t>
            </a:r>
            <a:endParaRPr sz="32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b="1" spc="-15" dirty="0" err="1">
                <a:latin typeface="Calibri"/>
                <a:cs typeface="Calibri"/>
              </a:rPr>
              <a:t>Atividade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lang="pt-BR" sz="2800" b="1" spc="-10" dirty="0" smtClean="0">
                <a:latin typeface="Calibri"/>
                <a:cs typeface="Calibri"/>
              </a:rPr>
              <a:t>de lista</a:t>
            </a:r>
            <a:r>
              <a:rPr sz="2800" b="1" spc="-5" dirty="0" smtClean="0">
                <a:latin typeface="Calibri"/>
                <a:cs typeface="Calibri"/>
              </a:rPr>
              <a:t>!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1411" y="3410153"/>
            <a:ext cx="3519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P</a:t>
            </a:r>
            <a:r>
              <a:rPr dirty="0"/>
              <a:t>E</a:t>
            </a:r>
            <a:r>
              <a:rPr spc="-45" dirty="0"/>
              <a:t>R</a:t>
            </a:r>
            <a:r>
              <a:rPr spc="-5" dirty="0"/>
              <a:t>GUN</a:t>
            </a:r>
            <a:r>
              <a:rPr spc="-390" dirty="0"/>
              <a:t>T</a:t>
            </a:r>
            <a:r>
              <a:rPr dirty="0"/>
              <a:t>A</a:t>
            </a:r>
            <a:r>
              <a:rPr spc="-5" dirty="0"/>
              <a:t>S</a:t>
            </a:r>
            <a:r>
              <a:rPr sz="6000" dirty="0"/>
              <a:t>?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1752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2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4400" b="0" spc="-2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b="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400" b="0" spc="-6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es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19627" y="2394204"/>
            <a:ext cx="3378835" cy="4044950"/>
            <a:chOff x="3119627" y="2394204"/>
            <a:chExt cx="3378835" cy="4044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9167" y="2394204"/>
              <a:ext cx="1639824" cy="11186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4924" y="2394204"/>
              <a:ext cx="2025396" cy="11186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9167" y="3125724"/>
              <a:ext cx="1639824" cy="11186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4924" y="3125724"/>
              <a:ext cx="2025396" cy="11186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9167" y="3857244"/>
              <a:ext cx="1639824" cy="11186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4924" y="3857244"/>
              <a:ext cx="2025396" cy="11186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6324" y="4588764"/>
              <a:ext cx="1385315" cy="11186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9627" y="5320283"/>
              <a:ext cx="1639824" cy="11186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15383" y="5320283"/>
              <a:ext cx="2282952" cy="111861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17244" y="1420190"/>
            <a:ext cx="7346950" cy="4653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Mas e se </a:t>
            </a:r>
            <a:r>
              <a:rPr sz="3200" spc="-5" dirty="0">
                <a:latin typeface="Calibri"/>
                <a:cs typeface="Calibri"/>
              </a:rPr>
              <a:t>quiséssemos </a:t>
            </a:r>
            <a:r>
              <a:rPr sz="3200" spc="-10" dirty="0">
                <a:latin typeface="Calibri"/>
                <a:cs typeface="Calibri"/>
              </a:rPr>
              <a:t>guardar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0" dirty="0">
                <a:latin typeface="Calibri"/>
                <a:cs typeface="Calibri"/>
              </a:rPr>
              <a:t>notas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todos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 alunos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tuma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(10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alunos)?</a:t>
            </a:r>
            <a:endParaRPr sz="3200">
              <a:latin typeface="Calibri"/>
              <a:cs typeface="Calibri"/>
            </a:endParaRPr>
          </a:p>
          <a:p>
            <a:pPr marL="2646045" marR="2231390" algn="ctr">
              <a:lnSpc>
                <a:spcPts val="5760"/>
              </a:lnSpc>
              <a:spcBef>
                <a:spcPts val="300"/>
              </a:spcBef>
            </a:pPr>
            <a:r>
              <a:rPr sz="4000" b="1" spc="-15" dirty="0">
                <a:latin typeface="Calibri"/>
                <a:cs typeface="Calibri"/>
              </a:rPr>
              <a:t>float</a:t>
            </a:r>
            <a:r>
              <a:rPr sz="4000" b="1" spc="-7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nota1; </a:t>
            </a:r>
            <a:r>
              <a:rPr sz="4000" b="1" spc="-89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float</a:t>
            </a:r>
            <a:r>
              <a:rPr sz="4000" b="1" spc="-7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nota2;</a:t>
            </a:r>
            <a:endParaRPr sz="4000">
              <a:latin typeface="Calibri"/>
              <a:cs typeface="Calibri"/>
            </a:endParaRPr>
          </a:p>
          <a:p>
            <a:pPr marL="2646045" marR="2230755" algn="ctr">
              <a:lnSpc>
                <a:spcPts val="5760"/>
              </a:lnSpc>
            </a:pPr>
            <a:r>
              <a:rPr sz="4000" b="1" spc="-15" dirty="0">
                <a:latin typeface="Calibri"/>
                <a:cs typeface="Calibri"/>
              </a:rPr>
              <a:t>float</a:t>
            </a:r>
            <a:r>
              <a:rPr sz="4000" b="1" spc="-6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nota3; </a:t>
            </a:r>
            <a:r>
              <a:rPr sz="4000" b="1" spc="-89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(...)</a:t>
            </a:r>
            <a:endParaRPr sz="4000">
              <a:latin typeface="Calibri"/>
              <a:cs typeface="Calibri"/>
            </a:endParaRPr>
          </a:p>
          <a:p>
            <a:pPr marL="405765" algn="ctr">
              <a:lnSpc>
                <a:spcPct val="100000"/>
              </a:lnSpc>
              <a:spcBef>
                <a:spcPts val="610"/>
              </a:spcBef>
            </a:pPr>
            <a:r>
              <a:rPr sz="4000" b="1" spc="-15" dirty="0">
                <a:latin typeface="Calibri"/>
                <a:cs typeface="Calibri"/>
              </a:rPr>
              <a:t>float</a:t>
            </a:r>
            <a:r>
              <a:rPr sz="4000" b="1" spc="-10" dirty="0">
                <a:latin typeface="Calibri"/>
                <a:cs typeface="Calibri"/>
              </a:rPr>
              <a:t> nota10;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99176" y="2506979"/>
            <a:ext cx="3293745" cy="2680970"/>
            <a:chOff x="5599176" y="2506979"/>
            <a:chExt cx="3293745" cy="268097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1764" y="2644139"/>
              <a:ext cx="2758440" cy="2331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99176" y="2506979"/>
              <a:ext cx="3293364" cy="268071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796153" y="2708909"/>
              <a:ext cx="2575560" cy="2148205"/>
            </a:xfrm>
            <a:custGeom>
              <a:avLst/>
              <a:gdLst/>
              <a:ahLst/>
              <a:cxnLst/>
              <a:rect l="l" t="t" r="r" b="b"/>
              <a:pathLst>
                <a:path w="2575559" h="2148204">
                  <a:moveTo>
                    <a:pt x="0" y="1018920"/>
                  </a:moveTo>
                  <a:lnTo>
                    <a:pt x="1999742" y="0"/>
                  </a:lnTo>
                  <a:lnTo>
                    <a:pt x="2575052" y="1129157"/>
                  </a:lnTo>
                  <a:lnTo>
                    <a:pt x="575310" y="2148078"/>
                  </a:lnTo>
                  <a:lnTo>
                    <a:pt x="0" y="1018920"/>
                  </a:lnTo>
                </a:path>
              </a:pathLst>
            </a:custGeom>
            <a:ln w="76200">
              <a:solidFill>
                <a:srgbClr val="C0504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99505" y="3162299"/>
              <a:ext cx="1732914" cy="1209040"/>
            </a:xfrm>
            <a:custGeom>
              <a:avLst/>
              <a:gdLst/>
              <a:ahLst/>
              <a:cxnLst/>
              <a:rect l="l" t="t" r="r" b="b"/>
              <a:pathLst>
                <a:path w="1732915" h="1209039">
                  <a:moveTo>
                    <a:pt x="362203" y="586994"/>
                  </a:moveTo>
                  <a:lnTo>
                    <a:pt x="0" y="771525"/>
                  </a:lnTo>
                  <a:lnTo>
                    <a:pt x="222885" y="1208913"/>
                  </a:lnTo>
                  <a:lnTo>
                    <a:pt x="552792" y="1040892"/>
                  </a:lnTo>
                  <a:lnTo>
                    <a:pt x="307848" y="1040892"/>
                  </a:lnTo>
                  <a:lnTo>
                    <a:pt x="263906" y="954658"/>
                  </a:lnTo>
                  <a:lnTo>
                    <a:pt x="438939" y="865505"/>
                  </a:lnTo>
                  <a:lnTo>
                    <a:pt x="218440" y="865505"/>
                  </a:lnTo>
                  <a:lnTo>
                    <a:pt x="183007" y="795908"/>
                  </a:lnTo>
                  <a:lnTo>
                    <a:pt x="409828" y="680338"/>
                  </a:lnTo>
                  <a:lnTo>
                    <a:pt x="362203" y="586994"/>
                  </a:lnTo>
                  <a:close/>
                </a:path>
                <a:path w="1732915" h="1209039">
                  <a:moveTo>
                    <a:pt x="541147" y="922019"/>
                  </a:moveTo>
                  <a:lnTo>
                    <a:pt x="307848" y="1040892"/>
                  </a:lnTo>
                  <a:lnTo>
                    <a:pt x="552792" y="1040892"/>
                  </a:lnTo>
                  <a:lnTo>
                    <a:pt x="591693" y="1021080"/>
                  </a:lnTo>
                  <a:lnTo>
                    <a:pt x="541147" y="922019"/>
                  </a:lnTo>
                  <a:close/>
                </a:path>
                <a:path w="1732915" h="1209039">
                  <a:moveTo>
                    <a:pt x="756749" y="400248"/>
                  </a:moveTo>
                  <a:lnTo>
                    <a:pt x="683303" y="416631"/>
                  </a:lnTo>
                  <a:lnTo>
                    <a:pt x="643127" y="434466"/>
                  </a:lnTo>
                  <a:lnTo>
                    <a:pt x="595139" y="463522"/>
                  </a:lnTo>
                  <a:lnTo>
                    <a:pt x="556879" y="496792"/>
                  </a:lnTo>
                  <a:lnTo>
                    <a:pt x="528310" y="534300"/>
                  </a:lnTo>
                  <a:lnTo>
                    <a:pt x="509397" y="576072"/>
                  </a:lnTo>
                  <a:lnTo>
                    <a:pt x="500608" y="621196"/>
                  </a:lnTo>
                  <a:lnTo>
                    <a:pt x="502237" y="668940"/>
                  </a:lnTo>
                  <a:lnTo>
                    <a:pt x="514272" y="719304"/>
                  </a:lnTo>
                  <a:lnTo>
                    <a:pt x="536701" y="772287"/>
                  </a:lnTo>
                  <a:lnTo>
                    <a:pt x="558585" y="810099"/>
                  </a:lnTo>
                  <a:lnTo>
                    <a:pt x="582707" y="842184"/>
                  </a:lnTo>
                  <a:lnTo>
                    <a:pt x="637667" y="889126"/>
                  </a:lnTo>
                  <a:lnTo>
                    <a:pt x="696102" y="915130"/>
                  </a:lnTo>
                  <a:lnTo>
                    <a:pt x="752728" y="922274"/>
                  </a:lnTo>
                  <a:lnTo>
                    <a:pt x="781611" y="918991"/>
                  </a:lnTo>
                  <a:lnTo>
                    <a:pt x="845186" y="899664"/>
                  </a:lnTo>
                  <a:lnTo>
                    <a:pt x="879855" y="883666"/>
                  </a:lnTo>
                  <a:lnTo>
                    <a:pt x="931259" y="852074"/>
                  </a:lnTo>
                  <a:lnTo>
                    <a:pt x="967994" y="817244"/>
                  </a:lnTo>
                  <a:lnTo>
                    <a:pt x="981886" y="797480"/>
                  </a:lnTo>
                  <a:lnTo>
                    <a:pt x="781462" y="797480"/>
                  </a:lnTo>
                  <a:lnTo>
                    <a:pt x="762769" y="796399"/>
                  </a:lnTo>
                  <a:lnTo>
                    <a:pt x="726620" y="779373"/>
                  </a:lnTo>
                  <a:lnTo>
                    <a:pt x="690183" y="735125"/>
                  </a:lnTo>
                  <a:lnTo>
                    <a:pt x="658911" y="674332"/>
                  </a:lnTo>
                  <a:lnTo>
                    <a:pt x="646235" y="626568"/>
                  </a:lnTo>
                  <a:lnTo>
                    <a:pt x="646302" y="606806"/>
                  </a:lnTo>
                  <a:lnTo>
                    <a:pt x="662035" y="563895"/>
                  </a:lnTo>
                  <a:lnTo>
                    <a:pt x="697865" y="534035"/>
                  </a:lnTo>
                  <a:lnTo>
                    <a:pt x="738886" y="523620"/>
                  </a:lnTo>
                  <a:lnTo>
                    <a:pt x="845887" y="523620"/>
                  </a:lnTo>
                  <a:lnTo>
                    <a:pt x="912622" y="468502"/>
                  </a:lnTo>
                  <a:lnTo>
                    <a:pt x="883114" y="442759"/>
                  </a:lnTo>
                  <a:lnTo>
                    <a:pt x="852868" y="423052"/>
                  </a:lnTo>
                  <a:lnTo>
                    <a:pt x="821860" y="409370"/>
                  </a:lnTo>
                  <a:lnTo>
                    <a:pt x="790067" y="401700"/>
                  </a:lnTo>
                  <a:lnTo>
                    <a:pt x="756749" y="400248"/>
                  </a:lnTo>
                  <a:close/>
                </a:path>
                <a:path w="1732915" h="1209039">
                  <a:moveTo>
                    <a:pt x="428878" y="758317"/>
                  </a:moveTo>
                  <a:lnTo>
                    <a:pt x="218440" y="865505"/>
                  </a:lnTo>
                  <a:lnTo>
                    <a:pt x="438939" y="865505"/>
                  </a:lnTo>
                  <a:lnTo>
                    <a:pt x="474345" y="847470"/>
                  </a:lnTo>
                  <a:lnTo>
                    <a:pt x="428878" y="758317"/>
                  </a:lnTo>
                  <a:close/>
                </a:path>
                <a:path w="1732915" h="1209039">
                  <a:moveTo>
                    <a:pt x="1001141" y="632079"/>
                  </a:moveTo>
                  <a:lnTo>
                    <a:pt x="864489" y="656589"/>
                  </a:lnTo>
                  <a:lnTo>
                    <a:pt x="869275" y="678684"/>
                  </a:lnTo>
                  <a:lnTo>
                    <a:pt x="871442" y="699039"/>
                  </a:lnTo>
                  <a:lnTo>
                    <a:pt x="861657" y="749661"/>
                  </a:lnTo>
                  <a:lnTo>
                    <a:pt x="820420" y="786130"/>
                  </a:lnTo>
                  <a:lnTo>
                    <a:pt x="781462" y="797480"/>
                  </a:lnTo>
                  <a:lnTo>
                    <a:pt x="981886" y="797480"/>
                  </a:lnTo>
                  <a:lnTo>
                    <a:pt x="1000373" y="757041"/>
                  </a:lnTo>
                  <a:lnTo>
                    <a:pt x="1008945" y="710606"/>
                  </a:lnTo>
                  <a:lnTo>
                    <a:pt x="1009126" y="685593"/>
                  </a:lnTo>
                  <a:lnTo>
                    <a:pt x="1006520" y="659413"/>
                  </a:lnTo>
                  <a:lnTo>
                    <a:pt x="1001141" y="632079"/>
                  </a:lnTo>
                  <a:close/>
                </a:path>
                <a:path w="1732915" h="1209039">
                  <a:moveTo>
                    <a:pt x="845887" y="523620"/>
                  </a:moveTo>
                  <a:lnTo>
                    <a:pt x="738886" y="523620"/>
                  </a:lnTo>
                  <a:lnTo>
                    <a:pt x="749099" y="524238"/>
                  </a:lnTo>
                  <a:lnTo>
                    <a:pt x="759158" y="526081"/>
                  </a:lnTo>
                  <a:lnTo>
                    <a:pt x="798927" y="548187"/>
                  </a:lnTo>
                  <a:lnTo>
                    <a:pt x="806830" y="555879"/>
                  </a:lnTo>
                  <a:lnTo>
                    <a:pt x="845887" y="523620"/>
                  </a:lnTo>
                  <a:close/>
                </a:path>
                <a:path w="1732915" h="1209039">
                  <a:moveTo>
                    <a:pt x="1184910" y="167894"/>
                  </a:moveTo>
                  <a:lnTo>
                    <a:pt x="1037463" y="242950"/>
                  </a:lnTo>
                  <a:lnTo>
                    <a:pt x="1095883" y="764158"/>
                  </a:lnTo>
                  <a:lnTo>
                    <a:pt x="1233931" y="693801"/>
                  </a:lnTo>
                  <a:lnTo>
                    <a:pt x="1218438" y="610743"/>
                  </a:lnTo>
                  <a:lnTo>
                    <a:pt x="1371853" y="532638"/>
                  </a:lnTo>
                  <a:lnTo>
                    <a:pt x="1550194" y="532638"/>
                  </a:lnTo>
                  <a:lnTo>
                    <a:pt x="1572133" y="521462"/>
                  </a:lnTo>
                  <a:lnTo>
                    <a:pt x="1550017" y="501269"/>
                  </a:lnTo>
                  <a:lnTo>
                    <a:pt x="1199642" y="501269"/>
                  </a:lnTo>
                  <a:lnTo>
                    <a:pt x="1167256" y="319659"/>
                  </a:lnTo>
                  <a:lnTo>
                    <a:pt x="1351121" y="319659"/>
                  </a:lnTo>
                  <a:lnTo>
                    <a:pt x="1184910" y="167894"/>
                  </a:lnTo>
                  <a:close/>
                </a:path>
                <a:path w="1732915" h="1209039">
                  <a:moveTo>
                    <a:pt x="1550194" y="532638"/>
                  </a:moveTo>
                  <a:lnTo>
                    <a:pt x="1371853" y="532638"/>
                  </a:lnTo>
                  <a:lnTo>
                    <a:pt x="1430527" y="593598"/>
                  </a:lnTo>
                  <a:lnTo>
                    <a:pt x="1550194" y="532638"/>
                  </a:lnTo>
                  <a:close/>
                </a:path>
                <a:path w="1732915" h="1209039">
                  <a:moveTo>
                    <a:pt x="1351121" y="319659"/>
                  </a:moveTo>
                  <a:lnTo>
                    <a:pt x="1167256" y="319659"/>
                  </a:lnTo>
                  <a:lnTo>
                    <a:pt x="1295653" y="452247"/>
                  </a:lnTo>
                  <a:lnTo>
                    <a:pt x="1199642" y="501269"/>
                  </a:lnTo>
                  <a:lnTo>
                    <a:pt x="1550017" y="501269"/>
                  </a:lnTo>
                  <a:lnTo>
                    <a:pt x="1351121" y="319659"/>
                  </a:lnTo>
                  <a:close/>
                </a:path>
                <a:path w="1732915" h="1209039">
                  <a:moveTo>
                    <a:pt x="1678304" y="332486"/>
                  </a:moveTo>
                  <a:lnTo>
                    <a:pt x="1557147" y="394208"/>
                  </a:lnTo>
                  <a:lnTo>
                    <a:pt x="1611756" y="501269"/>
                  </a:lnTo>
                  <a:lnTo>
                    <a:pt x="1732915" y="439547"/>
                  </a:lnTo>
                  <a:lnTo>
                    <a:pt x="1678304" y="332486"/>
                  </a:lnTo>
                  <a:close/>
                </a:path>
                <a:path w="1732915" h="1209039">
                  <a:moveTo>
                    <a:pt x="1514221" y="0"/>
                  </a:moveTo>
                  <a:lnTo>
                    <a:pt x="1384427" y="66166"/>
                  </a:lnTo>
                  <a:lnTo>
                    <a:pt x="1435227" y="165862"/>
                  </a:lnTo>
                  <a:lnTo>
                    <a:pt x="1561592" y="353567"/>
                  </a:lnTo>
                  <a:lnTo>
                    <a:pt x="1641855" y="312674"/>
                  </a:lnTo>
                  <a:lnTo>
                    <a:pt x="1565021" y="99695"/>
                  </a:lnTo>
                  <a:lnTo>
                    <a:pt x="151422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1752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2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4400" b="0" spc="-2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b="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400" b="0" spc="-6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es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55035" y="2491739"/>
            <a:ext cx="3708400" cy="1118870"/>
            <a:chOff x="2955035" y="2491739"/>
            <a:chExt cx="3708400" cy="1118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5035" y="2491739"/>
              <a:ext cx="1639824" cy="11186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0791" y="2491739"/>
              <a:ext cx="2612136" cy="111861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024" y="4988052"/>
            <a:ext cx="1309115" cy="899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7244" y="1323252"/>
            <a:ext cx="7670800" cy="42697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Vamos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</a:t>
            </a:r>
            <a:r>
              <a:rPr sz="3200" spc="-5" dirty="0">
                <a:latin typeface="Calibri"/>
                <a:cs typeface="Calibri"/>
              </a:rPr>
              <a:t> uma </a:t>
            </a:r>
            <a:r>
              <a:rPr sz="3200" spc="-20" dirty="0">
                <a:latin typeface="Calibri"/>
                <a:cs typeface="Calibri"/>
              </a:rPr>
              <a:t>forma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diferente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declarar!</a:t>
            </a:r>
            <a:endParaRPr sz="3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Quantos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acham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cabe aqui?</a:t>
            </a:r>
            <a:endParaRPr sz="3200">
              <a:latin typeface="Calibri"/>
              <a:cs typeface="Calibri"/>
            </a:endParaRPr>
          </a:p>
          <a:p>
            <a:pPr marL="2352040">
              <a:lnSpc>
                <a:spcPct val="100000"/>
              </a:lnSpc>
              <a:spcBef>
                <a:spcPts val="905"/>
              </a:spcBef>
            </a:pPr>
            <a:r>
              <a:rPr sz="4000" b="1" spc="-15" dirty="0">
                <a:latin typeface="Calibri"/>
                <a:cs typeface="Calibri"/>
              </a:rPr>
              <a:t>float</a:t>
            </a:r>
            <a:r>
              <a:rPr sz="4000" b="1" spc="-10" dirty="0">
                <a:latin typeface="Calibri"/>
                <a:cs typeface="Calibri"/>
              </a:rPr>
              <a:t> nota[10];</a:t>
            </a:r>
            <a:endParaRPr sz="4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Muito</a:t>
            </a:r>
            <a:r>
              <a:rPr sz="3200" dirty="0">
                <a:latin typeface="Calibri"/>
                <a:cs typeface="Calibri"/>
              </a:rPr>
              <a:t> mais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simples,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não?</a:t>
            </a:r>
            <a:endParaRPr sz="3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Isso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vetor</a:t>
            </a:r>
            <a:r>
              <a:rPr sz="3200" spc="-15" dirty="0">
                <a:latin typeface="Calibri"/>
                <a:cs typeface="Calibri"/>
              </a:rPr>
              <a:t>,</a:t>
            </a:r>
            <a:r>
              <a:rPr sz="3200" spc="-5" dirty="0">
                <a:latin typeface="Calibri"/>
                <a:cs typeface="Calibri"/>
              </a:rPr>
              <a:t> uma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espécie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tabela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nota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89352" y="5006847"/>
          <a:ext cx="6096000" cy="741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220080" y="2564892"/>
            <a:ext cx="1152525" cy="864235"/>
          </a:xfrm>
          <a:custGeom>
            <a:avLst/>
            <a:gdLst/>
            <a:ahLst/>
            <a:cxnLst/>
            <a:rect l="l" t="t" r="r" b="b"/>
            <a:pathLst>
              <a:path w="1152525" h="864235">
                <a:moveTo>
                  <a:pt x="0" y="432054"/>
                </a:moveTo>
                <a:lnTo>
                  <a:pt x="2637" y="390441"/>
                </a:lnTo>
                <a:lnTo>
                  <a:pt x="10388" y="349949"/>
                </a:lnTo>
                <a:lnTo>
                  <a:pt x="23011" y="310757"/>
                </a:lnTo>
                <a:lnTo>
                  <a:pt x="40264" y="273047"/>
                </a:lnTo>
                <a:lnTo>
                  <a:pt x="61907" y="236999"/>
                </a:lnTo>
                <a:lnTo>
                  <a:pt x="87698" y="202795"/>
                </a:lnTo>
                <a:lnTo>
                  <a:pt x="117394" y="170616"/>
                </a:lnTo>
                <a:lnTo>
                  <a:pt x="150755" y="140642"/>
                </a:lnTo>
                <a:lnTo>
                  <a:pt x="187540" y="113055"/>
                </a:lnTo>
                <a:lnTo>
                  <a:pt x="227506" y="88036"/>
                </a:lnTo>
                <a:lnTo>
                  <a:pt x="270412" y="65765"/>
                </a:lnTo>
                <a:lnTo>
                  <a:pt x="316017" y="46424"/>
                </a:lnTo>
                <a:lnTo>
                  <a:pt x="364080" y="30194"/>
                </a:lnTo>
                <a:lnTo>
                  <a:pt x="414358" y="17255"/>
                </a:lnTo>
                <a:lnTo>
                  <a:pt x="466610" y="7789"/>
                </a:lnTo>
                <a:lnTo>
                  <a:pt x="520595" y="1977"/>
                </a:lnTo>
                <a:lnTo>
                  <a:pt x="576072" y="0"/>
                </a:lnTo>
                <a:lnTo>
                  <a:pt x="631548" y="1977"/>
                </a:lnTo>
                <a:lnTo>
                  <a:pt x="685533" y="7789"/>
                </a:lnTo>
                <a:lnTo>
                  <a:pt x="737785" y="17255"/>
                </a:lnTo>
                <a:lnTo>
                  <a:pt x="788063" y="30194"/>
                </a:lnTo>
                <a:lnTo>
                  <a:pt x="836126" y="46424"/>
                </a:lnTo>
                <a:lnTo>
                  <a:pt x="881731" y="65765"/>
                </a:lnTo>
                <a:lnTo>
                  <a:pt x="924637" y="88036"/>
                </a:lnTo>
                <a:lnTo>
                  <a:pt x="964603" y="113055"/>
                </a:lnTo>
                <a:lnTo>
                  <a:pt x="1001388" y="140642"/>
                </a:lnTo>
                <a:lnTo>
                  <a:pt x="1034749" y="170616"/>
                </a:lnTo>
                <a:lnTo>
                  <a:pt x="1064445" y="202795"/>
                </a:lnTo>
                <a:lnTo>
                  <a:pt x="1090236" y="236999"/>
                </a:lnTo>
                <a:lnTo>
                  <a:pt x="1111879" y="273047"/>
                </a:lnTo>
                <a:lnTo>
                  <a:pt x="1129132" y="310757"/>
                </a:lnTo>
                <a:lnTo>
                  <a:pt x="1141755" y="349949"/>
                </a:lnTo>
                <a:lnTo>
                  <a:pt x="1149506" y="390441"/>
                </a:lnTo>
                <a:lnTo>
                  <a:pt x="1152144" y="432054"/>
                </a:lnTo>
                <a:lnTo>
                  <a:pt x="1149506" y="473666"/>
                </a:lnTo>
                <a:lnTo>
                  <a:pt x="1141755" y="514158"/>
                </a:lnTo>
                <a:lnTo>
                  <a:pt x="1129132" y="553350"/>
                </a:lnTo>
                <a:lnTo>
                  <a:pt x="1111879" y="591060"/>
                </a:lnTo>
                <a:lnTo>
                  <a:pt x="1090236" y="627108"/>
                </a:lnTo>
                <a:lnTo>
                  <a:pt x="1064445" y="661312"/>
                </a:lnTo>
                <a:lnTo>
                  <a:pt x="1034749" y="693491"/>
                </a:lnTo>
                <a:lnTo>
                  <a:pt x="1001388" y="723465"/>
                </a:lnTo>
                <a:lnTo>
                  <a:pt x="964603" y="751052"/>
                </a:lnTo>
                <a:lnTo>
                  <a:pt x="924637" y="776071"/>
                </a:lnTo>
                <a:lnTo>
                  <a:pt x="881731" y="798342"/>
                </a:lnTo>
                <a:lnTo>
                  <a:pt x="836126" y="817683"/>
                </a:lnTo>
                <a:lnTo>
                  <a:pt x="788063" y="833913"/>
                </a:lnTo>
                <a:lnTo>
                  <a:pt x="737785" y="846852"/>
                </a:lnTo>
                <a:lnTo>
                  <a:pt x="685533" y="856318"/>
                </a:lnTo>
                <a:lnTo>
                  <a:pt x="631548" y="862130"/>
                </a:lnTo>
                <a:lnTo>
                  <a:pt x="576072" y="864108"/>
                </a:lnTo>
                <a:lnTo>
                  <a:pt x="520595" y="862130"/>
                </a:lnTo>
                <a:lnTo>
                  <a:pt x="466610" y="856318"/>
                </a:lnTo>
                <a:lnTo>
                  <a:pt x="414358" y="846852"/>
                </a:lnTo>
                <a:lnTo>
                  <a:pt x="364080" y="833913"/>
                </a:lnTo>
                <a:lnTo>
                  <a:pt x="316017" y="817683"/>
                </a:lnTo>
                <a:lnTo>
                  <a:pt x="270412" y="798342"/>
                </a:lnTo>
                <a:lnTo>
                  <a:pt x="227506" y="776071"/>
                </a:lnTo>
                <a:lnTo>
                  <a:pt x="187540" y="751052"/>
                </a:lnTo>
                <a:lnTo>
                  <a:pt x="150755" y="723465"/>
                </a:lnTo>
                <a:lnTo>
                  <a:pt x="117394" y="693491"/>
                </a:lnTo>
                <a:lnTo>
                  <a:pt x="87698" y="661312"/>
                </a:lnTo>
                <a:lnTo>
                  <a:pt x="61907" y="627108"/>
                </a:lnTo>
                <a:lnTo>
                  <a:pt x="40264" y="591060"/>
                </a:lnTo>
                <a:lnTo>
                  <a:pt x="23011" y="553350"/>
                </a:lnTo>
                <a:lnTo>
                  <a:pt x="10388" y="514158"/>
                </a:lnTo>
                <a:lnTo>
                  <a:pt x="2637" y="473666"/>
                </a:lnTo>
                <a:lnTo>
                  <a:pt x="0" y="432054"/>
                </a:lnTo>
                <a:close/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96378" y="4923154"/>
            <a:ext cx="792480" cy="522605"/>
          </a:xfrm>
          <a:custGeom>
            <a:avLst/>
            <a:gdLst/>
            <a:ahLst/>
            <a:cxnLst/>
            <a:rect l="l" t="t" r="r" b="b"/>
            <a:pathLst>
              <a:path w="792479" h="522604">
                <a:moveTo>
                  <a:pt x="0" y="260985"/>
                </a:moveTo>
                <a:lnTo>
                  <a:pt x="4293" y="222416"/>
                </a:lnTo>
                <a:lnTo>
                  <a:pt x="16765" y="185606"/>
                </a:lnTo>
                <a:lnTo>
                  <a:pt x="36804" y="150957"/>
                </a:lnTo>
                <a:lnTo>
                  <a:pt x="63796" y="118872"/>
                </a:lnTo>
                <a:lnTo>
                  <a:pt x="97129" y="89756"/>
                </a:lnTo>
                <a:lnTo>
                  <a:pt x="136191" y="64012"/>
                </a:lnTo>
                <a:lnTo>
                  <a:pt x="180368" y="42044"/>
                </a:lnTo>
                <a:lnTo>
                  <a:pt x="229049" y="24255"/>
                </a:lnTo>
                <a:lnTo>
                  <a:pt x="281621" y="11049"/>
                </a:lnTo>
                <a:lnTo>
                  <a:pt x="337470" y="2829"/>
                </a:lnTo>
                <a:lnTo>
                  <a:pt x="395986" y="0"/>
                </a:lnTo>
                <a:lnTo>
                  <a:pt x="454504" y="2829"/>
                </a:lnTo>
                <a:lnTo>
                  <a:pt x="510361" y="11049"/>
                </a:lnTo>
                <a:lnTo>
                  <a:pt x="562945" y="24255"/>
                </a:lnTo>
                <a:lnTo>
                  <a:pt x="611641" y="42044"/>
                </a:lnTo>
                <a:lnTo>
                  <a:pt x="655835" y="64012"/>
                </a:lnTo>
                <a:lnTo>
                  <a:pt x="694914" y="89756"/>
                </a:lnTo>
                <a:lnTo>
                  <a:pt x="728264" y="118872"/>
                </a:lnTo>
                <a:lnTo>
                  <a:pt x="755271" y="150957"/>
                </a:lnTo>
                <a:lnTo>
                  <a:pt x="775322" y="185606"/>
                </a:lnTo>
                <a:lnTo>
                  <a:pt x="787802" y="222416"/>
                </a:lnTo>
                <a:lnTo>
                  <a:pt x="792099" y="260985"/>
                </a:lnTo>
                <a:lnTo>
                  <a:pt x="787802" y="299584"/>
                </a:lnTo>
                <a:lnTo>
                  <a:pt x="775322" y="336420"/>
                </a:lnTo>
                <a:lnTo>
                  <a:pt x="755271" y="371090"/>
                </a:lnTo>
                <a:lnTo>
                  <a:pt x="728264" y="403191"/>
                </a:lnTo>
                <a:lnTo>
                  <a:pt x="694914" y="432319"/>
                </a:lnTo>
                <a:lnTo>
                  <a:pt x="655835" y="458072"/>
                </a:lnTo>
                <a:lnTo>
                  <a:pt x="611641" y="480046"/>
                </a:lnTo>
                <a:lnTo>
                  <a:pt x="562945" y="497838"/>
                </a:lnTo>
                <a:lnTo>
                  <a:pt x="510361" y="511046"/>
                </a:lnTo>
                <a:lnTo>
                  <a:pt x="454504" y="519267"/>
                </a:lnTo>
                <a:lnTo>
                  <a:pt x="395986" y="522097"/>
                </a:lnTo>
                <a:lnTo>
                  <a:pt x="337470" y="519267"/>
                </a:lnTo>
                <a:lnTo>
                  <a:pt x="281621" y="511046"/>
                </a:lnTo>
                <a:lnTo>
                  <a:pt x="229049" y="497838"/>
                </a:lnTo>
                <a:lnTo>
                  <a:pt x="180368" y="480046"/>
                </a:lnTo>
                <a:lnTo>
                  <a:pt x="136191" y="458072"/>
                </a:lnTo>
                <a:lnTo>
                  <a:pt x="97129" y="432319"/>
                </a:lnTo>
                <a:lnTo>
                  <a:pt x="63796" y="403191"/>
                </a:lnTo>
                <a:lnTo>
                  <a:pt x="36804" y="371090"/>
                </a:lnTo>
                <a:lnTo>
                  <a:pt x="16765" y="336420"/>
                </a:lnTo>
                <a:lnTo>
                  <a:pt x="4293" y="299584"/>
                </a:lnTo>
                <a:lnTo>
                  <a:pt x="0" y="260985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1752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2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4400" b="0" spc="-2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b="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400" b="0" spc="-6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es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19271" y="1915667"/>
            <a:ext cx="2976880" cy="899160"/>
            <a:chOff x="3319271" y="1915667"/>
            <a:chExt cx="2976880" cy="899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9271" y="1915667"/>
              <a:ext cx="1321308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7095" y="1915667"/>
              <a:ext cx="2098548" cy="8991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024" y="2500883"/>
            <a:ext cx="1309115" cy="899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7244" y="1323252"/>
            <a:ext cx="5110480" cy="295211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Guardando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valores...</a:t>
            </a:r>
            <a:endParaRPr sz="3200">
              <a:latin typeface="Calibri"/>
              <a:cs typeface="Calibri"/>
            </a:endParaRPr>
          </a:p>
          <a:p>
            <a:pPr marL="2653665">
              <a:lnSpc>
                <a:spcPct val="100000"/>
              </a:lnSpc>
              <a:spcBef>
                <a:spcPts val="765"/>
              </a:spcBef>
            </a:pPr>
            <a:r>
              <a:rPr sz="3200" b="1" spc="-10" dirty="0">
                <a:latin typeface="Calibri"/>
                <a:cs typeface="Calibri"/>
              </a:rPr>
              <a:t>float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nota[10];</a:t>
            </a:r>
            <a:endParaRPr sz="32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  <a:spcBef>
                <a:spcPts val="770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nota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Nota[0]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10;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89352" y="2536951"/>
          <a:ext cx="60960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123694" y="2492882"/>
            <a:ext cx="720090" cy="432434"/>
          </a:xfrm>
          <a:custGeom>
            <a:avLst/>
            <a:gdLst/>
            <a:ahLst/>
            <a:cxnLst/>
            <a:rect l="l" t="t" r="r" b="b"/>
            <a:pathLst>
              <a:path w="720089" h="432435">
                <a:moveTo>
                  <a:pt x="0" y="216026"/>
                </a:moveTo>
                <a:lnTo>
                  <a:pt x="18364" y="147767"/>
                </a:lnTo>
                <a:lnTo>
                  <a:pt x="69494" y="88468"/>
                </a:lnTo>
                <a:lnTo>
                  <a:pt x="105489" y="63293"/>
                </a:lnTo>
                <a:lnTo>
                  <a:pt x="147447" y="41696"/>
                </a:lnTo>
                <a:lnTo>
                  <a:pt x="194624" y="24123"/>
                </a:lnTo>
                <a:lnTo>
                  <a:pt x="246278" y="11018"/>
                </a:lnTo>
                <a:lnTo>
                  <a:pt x="301666" y="2828"/>
                </a:lnTo>
                <a:lnTo>
                  <a:pt x="360044" y="0"/>
                </a:lnTo>
                <a:lnTo>
                  <a:pt x="418454" y="2828"/>
                </a:lnTo>
                <a:lnTo>
                  <a:pt x="473860" y="11018"/>
                </a:lnTo>
                <a:lnTo>
                  <a:pt x="525521" y="24123"/>
                </a:lnTo>
                <a:lnTo>
                  <a:pt x="572697" y="41696"/>
                </a:lnTo>
                <a:lnTo>
                  <a:pt x="614648" y="63293"/>
                </a:lnTo>
                <a:lnTo>
                  <a:pt x="650632" y="88468"/>
                </a:lnTo>
                <a:lnTo>
                  <a:pt x="679908" y="116774"/>
                </a:lnTo>
                <a:lnTo>
                  <a:pt x="715378" y="180999"/>
                </a:lnTo>
                <a:lnTo>
                  <a:pt x="720089" y="216026"/>
                </a:lnTo>
                <a:lnTo>
                  <a:pt x="715378" y="251085"/>
                </a:lnTo>
                <a:lnTo>
                  <a:pt x="679908" y="315335"/>
                </a:lnTo>
                <a:lnTo>
                  <a:pt x="650632" y="343640"/>
                </a:lnTo>
                <a:lnTo>
                  <a:pt x="614648" y="368807"/>
                </a:lnTo>
                <a:lnTo>
                  <a:pt x="572697" y="390393"/>
                </a:lnTo>
                <a:lnTo>
                  <a:pt x="525521" y="407954"/>
                </a:lnTo>
                <a:lnTo>
                  <a:pt x="473860" y="421047"/>
                </a:lnTo>
                <a:lnTo>
                  <a:pt x="418454" y="429228"/>
                </a:lnTo>
                <a:lnTo>
                  <a:pt x="360044" y="432053"/>
                </a:lnTo>
                <a:lnTo>
                  <a:pt x="301666" y="429228"/>
                </a:lnTo>
                <a:lnTo>
                  <a:pt x="246278" y="421047"/>
                </a:lnTo>
                <a:lnTo>
                  <a:pt x="194624" y="407954"/>
                </a:lnTo>
                <a:lnTo>
                  <a:pt x="147446" y="390393"/>
                </a:lnTo>
                <a:lnTo>
                  <a:pt x="105489" y="368807"/>
                </a:lnTo>
                <a:lnTo>
                  <a:pt x="69494" y="343640"/>
                </a:lnTo>
                <a:lnTo>
                  <a:pt x="40205" y="315335"/>
                </a:lnTo>
                <a:lnTo>
                  <a:pt x="4714" y="251085"/>
                </a:lnTo>
                <a:lnTo>
                  <a:pt x="0" y="216026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7667" y="3789045"/>
            <a:ext cx="792480" cy="522605"/>
          </a:xfrm>
          <a:custGeom>
            <a:avLst/>
            <a:gdLst/>
            <a:ahLst/>
            <a:cxnLst/>
            <a:rect l="l" t="t" r="r" b="b"/>
            <a:pathLst>
              <a:path w="792480" h="522604">
                <a:moveTo>
                  <a:pt x="0" y="260984"/>
                </a:moveTo>
                <a:lnTo>
                  <a:pt x="4293" y="222416"/>
                </a:lnTo>
                <a:lnTo>
                  <a:pt x="16766" y="185606"/>
                </a:lnTo>
                <a:lnTo>
                  <a:pt x="36807" y="150957"/>
                </a:lnTo>
                <a:lnTo>
                  <a:pt x="63802" y="118872"/>
                </a:lnTo>
                <a:lnTo>
                  <a:pt x="97141" y="89756"/>
                </a:lnTo>
                <a:lnTo>
                  <a:pt x="136211" y="64012"/>
                </a:lnTo>
                <a:lnTo>
                  <a:pt x="180401" y="42044"/>
                </a:lnTo>
                <a:lnTo>
                  <a:pt x="229098" y="24255"/>
                </a:lnTo>
                <a:lnTo>
                  <a:pt x="281690" y="11049"/>
                </a:lnTo>
                <a:lnTo>
                  <a:pt x="337566" y="2829"/>
                </a:lnTo>
                <a:lnTo>
                  <a:pt x="396113" y="0"/>
                </a:lnTo>
                <a:lnTo>
                  <a:pt x="454628" y="2829"/>
                </a:lnTo>
                <a:lnTo>
                  <a:pt x="510477" y="11049"/>
                </a:lnTo>
                <a:lnTo>
                  <a:pt x="563049" y="24255"/>
                </a:lnTo>
                <a:lnTo>
                  <a:pt x="611730" y="42044"/>
                </a:lnTo>
                <a:lnTo>
                  <a:pt x="655907" y="64012"/>
                </a:lnTo>
                <a:lnTo>
                  <a:pt x="694969" y="89756"/>
                </a:lnTo>
                <a:lnTo>
                  <a:pt x="728302" y="118872"/>
                </a:lnTo>
                <a:lnTo>
                  <a:pt x="755294" y="150957"/>
                </a:lnTo>
                <a:lnTo>
                  <a:pt x="775333" y="185606"/>
                </a:lnTo>
                <a:lnTo>
                  <a:pt x="787805" y="222416"/>
                </a:lnTo>
                <a:lnTo>
                  <a:pt x="792099" y="260984"/>
                </a:lnTo>
                <a:lnTo>
                  <a:pt x="787805" y="299555"/>
                </a:lnTo>
                <a:lnTo>
                  <a:pt x="775333" y="336374"/>
                </a:lnTo>
                <a:lnTo>
                  <a:pt x="755294" y="371035"/>
                </a:lnTo>
                <a:lnTo>
                  <a:pt x="728302" y="403135"/>
                </a:lnTo>
                <a:lnTo>
                  <a:pt x="694969" y="432268"/>
                </a:lnTo>
                <a:lnTo>
                  <a:pt x="655907" y="458029"/>
                </a:lnTo>
                <a:lnTo>
                  <a:pt x="611730" y="480014"/>
                </a:lnTo>
                <a:lnTo>
                  <a:pt x="563049" y="497818"/>
                </a:lnTo>
                <a:lnTo>
                  <a:pt x="510477" y="511036"/>
                </a:lnTo>
                <a:lnTo>
                  <a:pt x="454628" y="519264"/>
                </a:lnTo>
                <a:lnTo>
                  <a:pt x="396113" y="522096"/>
                </a:lnTo>
                <a:lnTo>
                  <a:pt x="337566" y="519264"/>
                </a:lnTo>
                <a:lnTo>
                  <a:pt x="281690" y="511036"/>
                </a:lnTo>
                <a:lnTo>
                  <a:pt x="229098" y="497818"/>
                </a:lnTo>
                <a:lnTo>
                  <a:pt x="180401" y="480014"/>
                </a:lnTo>
                <a:lnTo>
                  <a:pt x="136211" y="458029"/>
                </a:lnTo>
                <a:lnTo>
                  <a:pt x="97141" y="432268"/>
                </a:lnTo>
                <a:lnTo>
                  <a:pt x="63802" y="403135"/>
                </a:lnTo>
                <a:lnTo>
                  <a:pt x="36807" y="371035"/>
                </a:lnTo>
                <a:lnTo>
                  <a:pt x="16766" y="336374"/>
                </a:lnTo>
                <a:lnTo>
                  <a:pt x="4293" y="299555"/>
                </a:lnTo>
                <a:lnTo>
                  <a:pt x="0" y="260984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1752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2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4400" b="0" spc="-2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b="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400" b="0" spc="-6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es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19271" y="1915667"/>
            <a:ext cx="2976880" cy="899160"/>
            <a:chOff x="3319271" y="1915667"/>
            <a:chExt cx="2976880" cy="899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9271" y="1915667"/>
              <a:ext cx="1321308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7095" y="1915667"/>
              <a:ext cx="2098548" cy="8991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024" y="2500883"/>
            <a:ext cx="1309115" cy="899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7244" y="1323252"/>
            <a:ext cx="5110480" cy="295211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Guardando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valores...</a:t>
            </a:r>
            <a:endParaRPr sz="3200">
              <a:latin typeface="Calibri"/>
              <a:cs typeface="Calibri"/>
            </a:endParaRPr>
          </a:p>
          <a:p>
            <a:pPr marL="2653665">
              <a:lnSpc>
                <a:spcPct val="100000"/>
              </a:lnSpc>
              <a:spcBef>
                <a:spcPts val="765"/>
              </a:spcBef>
            </a:pPr>
            <a:r>
              <a:rPr sz="3200" b="1" spc="-10" dirty="0">
                <a:latin typeface="Calibri"/>
                <a:cs typeface="Calibri"/>
              </a:rPr>
              <a:t>float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nota[10];</a:t>
            </a:r>
            <a:endParaRPr sz="32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  <a:spcBef>
                <a:spcPts val="770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nota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Nota[0]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10;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89352" y="2536951"/>
          <a:ext cx="60960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123694" y="2492882"/>
            <a:ext cx="720090" cy="432434"/>
          </a:xfrm>
          <a:custGeom>
            <a:avLst/>
            <a:gdLst/>
            <a:ahLst/>
            <a:cxnLst/>
            <a:rect l="l" t="t" r="r" b="b"/>
            <a:pathLst>
              <a:path w="720089" h="432435">
                <a:moveTo>
                  <a:pt x="0" y="216026"/>
                </a:moveTo>
                <a:lnTo>
                  <a:pt x="18364" y="147767"/>
                </a:lnTo>
                <a:lnTo>
                  <a:pt x="69494" y="88468"/>
                </a:lnTo>
                <a:lnTo>
                  <a:pt x="105489" y="63293"/>
                </a:lnTo>
                <a:lnTo>
                  <a:pt x="147447" y="41696"/>
                </a:lnTo>
                <a:lnTo>
                  <a:pt x="194624" y="24123"/>
                </a:lnTo>
                <a:lnTo>
                  <a:pt x="246278" y="11018"/>
                </a:lnTo>
                <a:lnTo>
                  <a:pt x="301666" y="2828"/>
                </a:lnTo>
                <a:lnTo>
                  <a:pt x="360044" y="0"/>
                </a:lnTo>
                <a:lnTo>
                  <a:pt x="418454" y="2828"/>
                </a:lnTo>
                <a:lnTo>
                  <a:pt x="473860" y="11018"/>
                </a:lnTo>
                <a:lnTo>
                  <a:pt x="525521" y="24123"/>
                </a:lnTo>
                <a:lnTo>
                  <a:pt x="572697" y="41696"/>
                </a:lnTo>
                <a:lnTo>
                  <a:pt x="614648" y="63293"/>
                </a:lnTo>
                <a:lnTo>
                  <a:pt x="650632" y="88468"/>
                </a:lnTo>
                <a:lnTo>
                  <a:pt x="679908" y="116774"/>
                </a:lnTo>
                <a:lnTo>
                  <a:pt x="715378" y="180999"/>
                </a:lnTo>
                <a:lnTo>
                  <a:pt x="720089" y="216026"/>
                </a:lnTo>
                <a:lnTo>
                  <a:pt x="715378" y="251085"/>
                </a:lnTo>
                <a:lnTo>
                  <a:pt x="679908" y="315335"/>
                </a:lnTo>
                <a:lnTo>
                  <a:pt x="650632" y="343640"/>
                </a:lnTo>
                <a:lnTo>
                  <a:pt x="614648" y="368807"/>
                </a:lnTo>
                <a:lnTo>
                  <a:pt x="572697" y="390393"/>
                </a:lnTo>
                <a:lnTo>
                  <a:pt x="525521" y="407954"/>
                </a:lnTo>
                <a:lnTo>
                  <a:pt x="473860" y="421047"/>
                </a:lnTo>
                <a:lnTo>
                  <a:pt x="418454" y="429228"/>
                </a:lnTo>
                <a:lnTo>
                  <a:pt x="360044" y="432053"/>
                </a:lnTo>
                <a:lnTo>
                  <a:pt x="301666" y="429228"/>
                </a:lnTo>
                <a:lnTo>
                  <a:pt x="246278" y="421047"/>
                </a:lnTo>
                <a:lnTo>
                  <a:pt x="194624" y="407954"/>
                </a:lnTo>
                <a:lnTo>
                  <a:pt x="147446" y="390393"/>
                </a:lnTo>
                <a:lnTo>
                  <a:pt x="105489" y="368807"/>
                </a:lnTo>
                <a:lnTo>
                  <a:pt x="69494" y="343640"/>
                </a:lnTo>
                <a:lnTo>
                  <a:pt x="40205" y="315335"/>
                </a:lnTo>
                <a:lnTo>
                  <a:pt x="4714" y="251085"/>
                </a:lnTo>
                <a:lnTo>
                  <a:pt x="0" y="216026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6783" y="3789045"/>
            <a:ext cx="792480" cy="522605"/>
          </a:xfrm>
          <a:custGeom>
            <a:avLst/>
            <a:gdLst/>
            <a:ahLst/>
            <a:cxnLst/>
            <a:rect l="l" t="t" r="r" b="b"/>
            <a:pathLst>
              <a:path w="792479" h="522604">
                <a:moveTo>
                  <a:pt x="0" y="260984"/>
                </a:moveTo>
                <a:lnTo>
                  <a:pt x="4293" y="222416"/>
                </a:lnTo>
                <a:lnTo>
                  <a:pt x="16765" y="185606"/>
                </a:lnTo>
                <a:lnTo>
                  <a:pt x="36804" y="150957"/>
                </a:lnTo>
                <a:lnTo>
                  <a:pt x="63796" y="118872"/>
                </a:lnTo>
                <a:lnTo>
                  <a:pt x="97129" y="89756"/>
                </a:lnTo>
                <a:lnTo>
                  <a:pt x="136191" y="64012"/>
                </a:lnTo>
                <a:lnTo>
                  <a:pt x="180368" y="42044"/>
                </a:lnTo>
                <a:lnTo>
                  <a:pt x="229049" y="24255"/>
                </a:lnTo>
                <a:lnTo>
                  <a:pt x="281621" y="11049"/>
                </a:lnTo>
                <a:lnTo>
                  <a:pt x="337470" y="2829"/>
                </a:lnTo>
                <a:lnTo>
                  <a:pt x="395986" y="0"/>
                </a:lnTo>
                <a:lnTo>
                  <a:pt x="454532" y="2829"/>
                </a:lnTo>
                <a:lnTo>
                  <a:pt x="510408" y="11049"/>
                </a:lnTo>
                <a:lnTo>
                  <a:pt x="563000" y="24255"/>
                </a:lnTo>
                <a:lnTo>
                  <a:pt x="611697" y="42044"/>
                </a:lnTo>
                <a:lnTo>
                  <a:pt x="655887" y="64012"/>
                </a:lnTo>
                <a:lnTo>
                  <a:pt x="694957" y="89756"/>
                </a:lnTo>
                <a:lnTo>
                  <a:pt x="728296" y="118872"/>
                </a:lnTo>
                <a:lnTo>
                  <a:pt x="755291" y="150957"/>
                </a:lnTo>
                <a:lnTo>
                  <a:pt x="775332" y="185606"/>
                </a:lnTo>
                <a:lnTo>
                  <a:pt x="787805" y="222416"/>
                </a:lnTo>
                <a:lnTo>
                  <a:pt x="792099" y="260984"/>
                </a:lnTo>
                <a:lnTo>
                  <a:pt x="787805" y="299555"/>
                </a:lnTo>
                <a:lnTo>
                  <a:pt x="775332" y="336374"/>
                </a:lnTo>
                <a:lnTo>
                  <a:pt x="755291" y="371035"/>
                </a:lnTo>
                <a:lnTo>
                  <a:pt x="728296" y="403135"/>
                </a:lnTo>
                <a:lnTo>
                  <a:pt x="694957" y="432268"/>
                </a:lnTo>
                <a:lnTo>
                  <a:pt x="655887" y="458029"/>
                </a:lnTo>
                <a:lnTo>
                  <a:pt x="611697" y="480014"/>
                </a:lnTo>
                <a:lnTo>
                  <a:pt x="563000" y="497818"/>
                </a:lnTo>
                <a:lnTo>
                  <a:pt x="510408" y="511036"/>
                </a:lnTo>
                <a:lnTo>
                  <a:pt x="454532" y="519264"/>
                </a:lnTo>
                <a:lnTo>
                  <a:pt x="395986" y="522096"/>
                </a:lnTo>
                <a:lnTo>
                  <a:pt x="337470" y="519264"/>
                </a:lnTo>
                <a:lnTo>
                  <a:pt x="281621" y="511036"/>
                </a:lnTo>
                <a:lnTo>
                  <a:pt x="229049" y="497818"/>
                </a:lnTo>
                <a:lnTo>
                  <a:pt x="180368" y="480014"/>
                </a:lnTo>
                <a:lnTo>
                  <a:pt x="136191" y="458029"/>
                </a:lnTo>
                <a:lnTo>
                  <a:pt x="97129" y="432268"/>
                </a:lnTo>
                <a:lnTo>
                  <a:pt x="63796" y="403135"/>
                </a:lnTo>
                <a:lnTo>
                  <a:pt x="36804" y="371035"/>
                </a:lnTo>
                <a:lnTo>
                  <a:pt x="16765" y="336374"/>
                </a:lnTo>
                <a:lnTo>
                  <a:pt x="4293" y="299555"/>
                </a:lnTo>
                <a:lnTo>
                  <a:pt x="0" y="260984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1752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2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4400" b="0" spc="-2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b="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400" b="0" spc="-6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es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19271" y="1915667"/>
            <a:ext cx="2976880" cy="899160"/>
            <a:chOff x="3319271" y="1915667"/>
            <a:chExt cx="2976880" cy="899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9271" y="1915667"/>
              <a:ext cx="1321308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7095" y="1915667"/>
              <a:ext cx="2098548" cy="8991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024" y="2500883"/>
            <a:ext cx="1309115" cy="899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7244" y="1323252"/>
            <a:ext cx="5110480" cy="35382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Guardando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valores...</a:t>
            </a:r>
            <a:endParaRPr sz="3200">
              <a:latin typeface="Calibri"/>
              <a:cs typeface="Calibri"/>
            </a:endParaRPr>
          </a:p>
          <a:p>
            <a:pPr marL="2653665">
              <a:lnSpc>
                <a:spcPct val="100000"/>
              </a:lnSpc>
              <a:spcBef>
                <a:spcPts val="765"/>
              </a:spcBef>
            </a:pPr>
            <a:r>
              <a:rPr sz="3200" b="1" spc="-10" dirty="0">
                <a:latin typeface="Calibri"/>
                <a:cs typeface="Calibri"/>
              </a:rPr>
              <a:t>float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nota[10];</a:t>
            </a:r>
            <a:endParaRPr sz="32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  <a:spcBef>
                <a:spcPts val="770"/>
              </a:spcBef>
            </a:pP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nota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Nota[0]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10;</a:t>
            </a:r>
            <a:endParaRPr sz="3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Nota[5]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7;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89352" y="2536951"/>
          <a:ext cx="60960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148071" y="2492882"/>
            <a:ext cx="720090" cy="432434"/>
          </a:xfrm>
          <a:custGeom>
            <a:avLst/>
            <a:gdLst/>
            <a:ahLst/>
            <a:cxnLst/>
            <a:rect l="l" t="t" r="r" b="b"/>
            <a:pathLst>
              <a:path w="720089" h="432435">
                <a:moveTo>
                  <a:pt x="0" y="216026"/>
                </a:moveTo>
                <a:lnTo>
                  <a:pt x="18352" y="147767"/>
                </a:lnTo>
                <a:lnTo>
                  <a:pt x="69457" y="88468"/>
                </a:lnTo>
                <a:lnTo>
                  <a:pt x="105441" y="63293"/>
                </a:lnTo>
                <a:lnTo>
                  <a:pt x="147392" y="41696"/>
                </a:lnTo>
                <a:lnTo>
                  <a:pt x="194568" y="24123"/>
                </a:lnTo>
                <a:lnTo>
                  <a:pt x="246229" y="11018"/>
                </a:lnTo>
                <a:lnTo>
                  <a:pt x="301635" y="2828"/>
                </a:lnTo>
                <a:lnTo>
                  <a:pt x="360044" y="0"/>
                </a:lnTo>
                <a:lnTo>
                  <a:pt x="418454" y="2828"/>
                </a:lnTo>
                <a:lnTo>
                  <a:pt x="473860" y="11018"/>
                </a:lnTo>
                <a:lnTo>
                  <a:pt x="525521" y="24123"/>
                </a:lnTo>
                <a:lnTo>
                  <a:pt x="572697" y="41696"/>
                </a:lnTo>
                <a:lnTo>
                  <a:pt x="614648" y="63293"/>
                </a:lnTo>
                <a:lnTo>
                  <a:pt x="650632" y="88468"/>
                </a:lnTo>
                <a:lnTo>
                  <a:pt x="679908" y="116774"/>
                </a:lnTo>
                <a:lnTo>
                  <a:pt x="715378" y="180999"/>
                </a:lnTo>
                <a:lnTo>
                  <a:pt x="720089" y="216026"/>
                </a:lnTo>
                <a:lnTo>
                  <a:pt x="715378" y="251085"/>
                </a:lnTo>
                <a:lnTo>
                  <a:pt x="679908" y="315335"/>
                </a:lnTo>
                <a:lnTo>
                  <a:pt x="650632" y="343640"/>
                </a:lnTo>
                <a:lnTo>
                  <a:pt x="614648" y="368807"/>
                </a:lnTo>
                <a:lnTo>
                  <a:pt x="572697" y="390393"/>
                </a:lnTo>
                <a:lnTo>
                  <a:pt x="525521" y="407954"/>
                </a:lnTo>
                <a:lnTo>
                  <a:pt x="473860" y="421047"/>
                </a:lnTo>
                <a:lnTo>
                  <a:pt x="418454" y="429228"/>
                </a:lnTo>
                <a:lnTo>
                  <a:pt x="360044" y="432053"/>
                </a:lnTo>
                <a:lnTo>
                  <a:pt x="301635" y="429228"/>
                </a:lnTo>
                <a:lnTo>
                  <a:pt x="246229" y="421047"/>
                </a:lnTo>
                <a:lnTo>
                  <a:pt x="194568" y="407954"/>
                </a:lnTo>
                <a:lnTo>
                  <a:pt x="147392" y="390393"/>
                </a:lnTo>
                <a:lnTo>
                  <a:pt x="105441" y="368807"/>
                </a:lnTo>
                <a:lnTo>
                  <a:pt x="69457" y="343640"/>
                </a:lnTo>
                <a:lnTo>
                  <a:pt x="40181" y="315335"/>
                </a:lnTo>
                <a:lnTo>
                  <a:pt x="4711" y="251085"/>
                </a:lnTo>
                <a:lnTo>
                  <a:pt x="0" y="216026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6397" y="4437126"/>
            <a:ext cx="792480" cy="522605"/>
          </a:xfrm>
          <a:custGeom>
            <a:avLst/>
            <a:gdLst/>
            <a:ahLst/>
            <a:cxnLst/>
            <a:rect l="l" t="t" r="r" b="b"/>
            <a:pathLst>
              <a:path w="792480" h="522604">
                <a:moveTo>
                  <a:pt x="0" y="260985"/>
                </a:moveTo>
                <a:lnTo>
                  <a:pt x="4293" y="222416"/>
                </a:lnTo>
                <a:lnTo>
                  <a:pt x="16765" y="185606"/>
                </a:lnTo>
                <a:lnTo>
                  <a:pt x="36804" y="150957"/>
                </a:lnTo>
                <a:lnTo>
                  <a:pt x="63796" y="118872"/>
                </a:lnTo>
                <a:lnTo>
                  <a:pt x="97129" y="89756"/>
                </a:lnTo>
                <a:lnTo>
                  <a:pt x="136191" y="64012"/>
                </a:lnTo>
                <a:lnTo>
                  <a:pt x="180368" y="42044"/>
                </a:lnTo>
                <a:lnTo>
                  <a:pt x="229049" y="24255"/>
                </a:lnTo>
                <a:lnTo>
                  <a:pt x="281621" y="11049"/>
                </a:lnTo>
                <a:lnTo>
                  <a:pt x="337470" y="2829"/>
                </a:lnTo>
                <a:lnTo>
                  <a:pt x="395985" y="0"/>
                </a:lnTo>
                <a:lnTo>
                  <a:pt x="454504" y="2829"/>
                </a:lnTo>
                <a:lnTo>
                  <a:pt x="510361" y="11049"/>
                </a:lnTo>
                <a:lnTo>
                  <a:pt x="562945" y="24255"/>
                </a:lnTo>
                <a:lnTo>
                  <a:pt x="611641" y="42044"/>
                </a:lnTo>
                <a:lnTo>
                  <a:pt x="655835" y="64012"/>
                </a:lnTo>
                <a:lnTo>
                  <a:pt x="694914" y="89756"/>
                </a:lnTo>
                <a:lnTo>
                  <a:pt x="728264" y="118872"/>
                </a:lnTo>
                <a:lnTo>
                  <a:pt x="755271" y="150957"/>
                </a:lnTo>
                <a:lnTo>
                  <a:pt x="775322" y="185606"/>
                </a:lnTo>
                <a:lnTo>
                  <a:pt x="787802" y="222416"/>
                </a:lnTo>
                <a:lnTo>
                  <a:pt x="792098" y="260985"/>
                </a:lnTo>
                <a:lnTo>
                  <a:pt x="787802" y="299555"/>
                </a:lnTo>
                <a:lnTo>
                  <a:pt x="775322" y="336374"/>
                </a:lnTo>
                <a:lnTo>
                  <a:pt x="755271" y="371035"/>
                </a:lnTo>
                <a:lnTo>
                  <a:pt x="728264" y="403135"/>
                </a:lnTo>
                <a:lnTo>
                  <a:pt x="694914" y="432268"/>
                </a:lnTo>
                <a:lnTo>
                  <a:pt x="655835" y="458029"/>
                </a:lnTo>
                <a:lnTo>
                  <a:pt x="611641" y="480014"/>
                </a:lnTo>
                <a:lnTo>
                  <a:pt x="562945" y="497818"/>
                </a:lnTo>
                <a:lnTo>
                  <a:pt x="510361" y="511036"/>
                </a:lnTo>
                <a:lnTo>
                  <a:pt x="454504" y="519264"/>
                </a:lnTo>
                <a:lnTo>
                  <a:pt x="395985" y="522097"/>
                </a:lnTo>
                <a:lnTo>
                  <a:pt x="337470" y="519264"/>
                </a:lnTo>
                <a:lnTo>
                  <a:pt x="281621" y="511036"/>
                </a:lnTo>
                <a:lnTo>
                  <a:pt x="229049" y="497818"/>
                </a:lnTo>
                <a:lnTo>
                  <a:pt x="180368" y="480014"/>
                </a:lnTo>
                <a:lnTo>
                  <a:pt x="136191" y="458029"/>
                </a:lnTo>
                <a:lnTo>
                  <a:pt x="97129" y="432268"/>
                </a:lnTo>
                <a:lnTo>
                  <a:pt x="63796" y="403135"/>
                </a:lnTo>
                <a:lnTo>
                  <a:pt x="36804" y="371035"/>
                </a:lnTo>
                <a:lnTo>
                  <a:pt x="16765" y="336374"/>
                </a:lnTo>
                <a:lnTo>
                  <a:pt x="4293" y="299555"/>
                </a:lnTo>
                <a:lnTo>
                  <a:pt x="0" y="260985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1399</Words>
  <Application>Microsoft Office PowerPoint</Application>
  <PresentationFormat>Apresentação na tela (4:3)</PresentationFormat>
  <Paragraphs>638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Office Theme</vt:lpstr>
      <vt:lpstr>ESTRUTURA DE DADOS</vt:lpstr>
      <vt:lpstr>Objetivos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FUNÇÕES COM VETORES</vt:lpstr>
      <vt:lpstr>Funções com Vetores</vt:lpstr>
      <vt:lpstr>LISTA LINEAR  SEQUENCIAL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Listas Lineares Sequenciais</vt:lpstr>
      <vt:lpstr>EXERCÍCIO DE FIXAÇÃO</vt:lpstr>
      <vt:lpstr>Resumo</vt:lpstr>
      <vt:lpstr>PERGUNTAS?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user</dc:creator>
  <cp:lastModifiedBy>Usuário do Windows</cp:lastModifiedBy>
  <cp:revision>2</cp:revision>
  <dcterms:created xsi:type="dcterms:W3CDTF">2022-03-02T19:57:46Z</dcterms:created>
  <dcterms:modified xsi:type="dcterms:W3CDTF">2022-03-09T17:59:51Z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2012-07-26T00:00:00Z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2022-03-02T00:00:00Z</vt:filetime>
  </property>
</Properties>
</file>