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66" r:id="rId14"/>
    <p:sldId id="267" r:id="rId15"/>
    <p:sldId id="268" r:id="rId16"/>
    <p:sldId id="26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/>
    <p:restoredTop sz="94698"/>
  </p:normalViewPr>
  <p:slideViewPr>
    <p:cSldViewPr snapToGrid="0" snapToObjects="1">
      <p:cViewPr varScale="1">
        <p:scale>
          <a:sx n="86" d="100"/>
          <a:sy n="86" d="100"/>
        </p:scale>
        <p:origin x="7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it.uci.edu/re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22</a:t>
            </a:r>
            <a:r>
              <a:rPr dirty="0"/>
              <a:t> — </a:t>
            </a:r>
            <a:r>
              <a:rPr lang="en-US" dirty="0"/>
              <a:t>23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F294D896-67A3-8E60-0071-1D68F5984091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206" y="5143500"/>
            <a:ext cx="4490388" cy="4490388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Masks are optional but encouraged.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No food or drink (other that water) in the classrooms.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Please clean up your mess or any mess that you see.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Pull the latest </a:t>
            </a:r>
            <a:r>
              <a:rPr lang="en-US" dirty="0"/>
              <a:t>h</a:t>
            </a:r>
            <a:r>
              <a:rPr dirty="0"/>
              <a:t>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There is a ton of information about the </a:t>
            </a:r>
            <a:r>
              <a:rPr lang="en-US" dirty="0"/>
              <a:t>h</a:t>
            </a:r>
            <a:r>
              <a:rPr dirty="0"/>
              <a:t>ackathon</a:t>
            </a:r>
            <a:r>
              <a:rPr lang="en-US" dirty="0"/>
              <a:t> in the</a:t>
            </a:r>
            <a:r>
              <a:rPr dirty="0"/>
              <a:t> README</a:t>
            </a:r>
            <a:r>
              <a:rPr lang="en-US" dirty="0"/>
              <a:t> file.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Updates to the </a:t>
            </a:r>
            <a:r>
              <a:rPr lang="en-US" dirty="0"/>
              <a:t>h</a:t>
            </a:r>
            <a:r>
              <a:rPr dirty="0"/>
              <a:t>ackathon repo will be made throughout the event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Coffee, tea, water, soda and snacks will be available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Please fill out the post-event feedback survey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 to SSID: </a:t>
            </a:r>
            <a:r>
              <a:rPr lang="en-US" dirty="0" err="1"/>
              <a:t>UCInet</a:t>
            </a:r>
            <a:r>
              <a:rPr lang="en-US" dirty="0"/>
              <a:t> Mobile</a:t>
            </a:r>
          </a:p>
          <a:p>
            <a:r>
              <a:rPr lang="en-US" dirty="0"/>
              <a:t>Go to </a:t>
            </a:r>
            <a:r>
              <a:rPr lang="en-US" dirty="0">
                <a:hlinkClick r:id="rId2"/>
              </a:rPr>
              <a:t>https://oit.uci.edu/reg</a:t>
            </a:r>
            <a:endParaRPr lang="en-US" dirty="0"/>
          </a:p>
          <a:p>
            <a:r>
              <a:rPr lang="en-US" dirty="0"/>
              <a:t>Register your device as a guest</a:t>
            </a:r>
          </a:p>
          <a:p>
            <a:r>
              <a:rPr lang="en-US" dirty="0"/>
              <a:t>If you have problems:</a:t>
            </a:r>
            <a:br>
              <a:rPr lang="en-US" dirty="0"/>
            </a:br>
            <a:r>
              <a:rPr lang="en-US" dirty="0"/>
              <a:t>	OIT support line at (949) 824-2222 option 3</a:t>
            </a:r>
            <a:br>
              <a:rPr lang="en-US" dirty="0"/>
            </a:br>
            <a:r>
              <a:rPr lang="en-US" dirty="0"/>
              <a:t> Merage IT support line at (949)824-0852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Slack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xfrm>
            <a:off x="352894" y="2605790"/>
            <a:ext cx="12283814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Slack Group Sign-up: </a:t>
            </a:r>
            <a:r>
              <a:rPr lang="en-US" dirty="0">
                <a:highlight>
                  <a:srgbClr val="FFFF00"/>
                </a:highlight>
              </a:rPr>
              <a:t>https://</a:t>
            </a:r>
            <a:r>
              <a:rPr lang="en-US" dirty="0" err="1">
                <a:highlight>
                  <a:srgbClr val="FFFF00"/>
                </a:highlight>
              </a:rPr>
              <a:t>tinyurl.com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socalrug</a:t>
            </a:r>
            <a:r>
              <a:rPr lang="en-US" dirty="0">
                <a:highlight>
                  <a:srgbClr val="FFFF00"/>
                </a:highlight>
              </a:rPr>
              <a:t>-slack-signup</a:t>
            </a:r>
          </a:p>
          <a:p>
            <a:r>
              <a:rPr lang="en-US" dirty="0"/>
              <a:t>Slack channel: https://</a:t>
            </a:r>
            <a:r>
              <a:rPr lang="en-US" dirty="0" err="1"/>
              <a:t>socalrug.slack.com</a:t>
            </a:r>
            <a:endParaRPr lang="en-US" dirty="0"/>
          </a:p>
          <a:p>
            <a:r>
              <a:rPr lang="en-US" dirty="0"/>
              <a:t>Join: hackathon-2023-04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1326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0" i="1"/>
            </a:lvl1pPr>
          </a:lstStyle>
          <a:p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Studio-Logo-Blue-Gray-250.png" descr="RStudio-Logo-Blue-Gray-2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09" y="4322158"/>
            <a:ext cx="4049361" cy="14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27" y="4953281"/>
            <a:ext cx="6471792" cy="1727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0DC4FE6-56AD-E446-B8BF-A67A0A1DB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6302073"/>
            <a:ext cx="4834953" cy="15383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6451072" y="3219401"/>
            <a:ext cx="102657" cy="39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endParaRPr dirty="0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2258BB1B-2F73-F848-8002-C8A1E986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21143"/>
            <a:ext cx="3162826" cy="3930865"/>
          </a:xfrm>
          <a:prstGeom prst="rect">
            <a:avLst/>
          </a:prstGeom>
        </p:spPr>
      </p:pic>
      <p:sp>
        <p:nvSpPr>
          <p:cNvPr id="6" name="Feel free to come and go as you like.   IMPORTANT: Building door locks at 10 PM…">
            <a:extLst>
              <a:ext uri="{FF2B5EF4-FFF2-40B4-BE49-F238E27FC236}">
                <a16:creationId xmlns:a16="http://schemas.microsoft.com/office/drawing/2014/main" id="{A2F40B49-9316-4247-A3B7-76DCF7BEDEFE}"/>
              </a:ext>
            </a:extLst>
          </p:cNvPr>
          <p:cNvSpPr txBox="1">
            <a:spLocks/>
          </p:cNvSpPr>
          <p:nvPr/>
        </p:nvSpPr>
        <p:spPr>
          <a:xfrm>
            <a:off x="4370522" y="2696704"/>
            <a:ext cx="7681778" cy="618059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Organizers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John Peach, Ryan Benz, Pablo Barajas, Javier </a:t>
            </a:r>
            <a:r>
              <a:rPr lang="en-US" sz="3040" dirty="0" err="1"/>
              <a:t>Orraca</a:t>
            </a:r>
            <a:r>
              <a:rPr lang="en-US" sz="3040" dirty="0"/>
              <a:t>, Rebecca Butler, </a:t>
            </a:r>
            <a:r>
              <a:rPr lang="en-US" sz="3040" dirty="0" err="1"/>
              <a:t>Jintian</a:t>
            </a:r>
            <a:r>
              <a:rPr lang="en-US" sz="3040" dirty="0"/>
              <a:t> He</a:t>
            </a:r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Tutorials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Emil </a:t>
            </a:r>
            <a:r>
              <a:rPr lang="en-US" sz="3040" dirty="0" err="1"/>
              <a:t>Hvitfeldt</a:t>
            </a:r>
            <a:endParaRPr lang="en-US" sz="3040" dirty="0"/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Judges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Olga </a:t>
            </a:r>
            <a:r>
              <a:rPr lang="en-US" sz="3040" dirty="0" err="1"/>
              <a:t>Korosteleva</a:t>
            </a:r>
            <a:r>
              <a:rPr lang="en-US" sz="3040" dirty="0"/>
              <a:t>, Alan Foote, Mohamed Abdelhamid</a:t>
            </a:r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Mentors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>
                <a:highlight>
                  <a:srgbClr val="FFFF00"/>
                </a:highlight>
              </a:rPr>
              <a:t>JOHN TO UPDATE</a:t>
            </a:r>
          </a:p>
        </p:txBody>
      </p:sp>
      <p:sp>
        <p:nvSpPr>
          <p:cNvPr id="7" name="Feel free to come and go as you like.   IMPORTANT: Building door locks at 10 PM…">
            <a:extLst>
              <a:ext uri="{FF2B5EF4-FFF2-40B4-BE49-F238E27FC236}">
                <a16:creationId xmlns:a16="http://schemas.microsoft.com/office/drawing/2014/main" id="{0936E45E-D5C0-3B45-B329-F510213AA119}"/>
              </a:ext>
            </a:extLst>
          </p:cNvPr>
          <p:cNvSpPr txBox="1">
            <a:spLocks/>
          </p:cNvSpPr>
          <p:nvPr/>
        </p:nvSpPr>
        <p:spPr>
          <a:xfrm>
            <a:off x="952501" y="6433457"/>
            <a:ext cx="2705099" cy="30661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554990" hangingPunct="1">
              <a:spcBef>
                <a:spcPts val="3900"/>
              </a:spcBef>
              <a:buNone/>
              <a:defRPr sz="3040"/>
            </a:pPr>
            <a:r>
              <a:rPr lang="en-US" sz="2400" dirty="0">
                <a:highlight>
                  <a:srgbClr val="FFFF00"/>
                </a:highlight>
              </a:rPr>
              <a:t>JOHN TO UPDATE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5117570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9435571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t>All participants must abide by our code of conduct</a:t>
            </a:r>
            <a:br/>
            <a:endParaRPr/>
          </a:p>
          <a:p>
            <a:r>
              <a:t>All work presented by the teams must be based upon work performed at the hackathon</a:t>
            </a:r>
          </a:p>
          <a:p>
            <a:r>
              <a:t>Feel free to help others, even across teams</a:t>
            </a:r>
          </a:p>
          <a:p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149460" y="3161288"/>
            <a:ext cx="114678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lang="en-US" u="sng" dirty="0"/>
              <a:t>https://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socalrug</a:t>
            </a:r>
            <a:r>
              <a:rPr lang="en-US" u="sng" dirty="0"/>
              <a:t>/hackathon-2023-04/blob/main/code-of-</a:t>
            </a:r>
            <a:r>
              <a:rPr lang="en-US" u="sng" dirty="0" err="1"/>
              <a:t>conduct.md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Saturday</a:t>
            </a:r>
            <a:endParaRPr dirty="0"/>
          </a:p>
        </p:txBody>
      </p:sp>
      <p:pic>
        <p:nvPicPr>
          <p:cNvPr id="4" name="Picture 3" descr="A screenshot of a schedule&#10;&#10;Description automatically generated with medium confidence">
            <a:extLst>
              <a:ext uri="{FF2B5EF4-FFF2-40B4-BE49-F238E27FC236}">
                <a16:creationId xmlns:a16="http://schemas.microsoft.com/office/drawing/2014/main" id="{AC4C04D3-FB22-346A-79F4-E80DFF0CF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27" y="1922449"/>
            <a:ext cx="7791346" cy="75771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Sunday</a:t>
            </a:r>
            <a:endParaRPr dirty="0"/>
          </a:p>
        </p:txBody>
      </p:sp>
      <p:pic>
        <p:nvPicPr>
          <p:cNvPr id="4" name="Picture 3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66F4283B-2480-84CB-8AD7-E6811887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23" y="2805555"/>
            <a:ext cx="10340753" cy="56938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</a:t>
            </a:r>
            <a:r>
              <a:rPr lang="en-US" dirty="0"/>
              <a:t>Analysis</a:t>
            </a:r>
          </a:p>
          <a:p>
            <a:pPr>
              <a:spcBef>
                <a:spcPts val="2300"/>
              </a:spcBef>
            </a:pPr>
            <a:r>
              <a:rPr lang="en-US" dirty="0"/>
              <a:t>Best Presentation</a:t>
            </a:r>
            <a:endParaRPr dirty="0"/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172945" y="7136388"/>
            <a:ext cx="126589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lang="en-US" u="sng" dirty="0"/>
              <a:t>https://</a:t>
            </a:r>
            <a:r>
              <a:rPr lang="en-US" u="sng" dirty="0" err="1"/>
              <a:t>github.com</a:t>
            </a:r>
            <a:r>
              <a:rPr lang="en-US" u="sng" dirty="0"/>
              <a:t>/</a:t>
            </a:r>
            <a:r>
              <a:rPr lang="en-US" u="sng" dirty="0" err="1"/>
              <a:t>socalrug</a:t>
            </a:r>
            <a:r>
              <a:rPr lang="en-US" u="sng" dirty="0"/>
              <a:t>/hackathon-2023-04/blob/main/admin/</a:t>
            </a:r>
            <a:r>
              <a:rPr lang="en-US" u="sng" dirty="0" err="1"/>
              <a:t>judging_guidelines.md</a:t>
            </a:r>
            <a:endParaRPr u="sng" dirty="0"/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info on the judging guidelines: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defRPr sz="3000"/>
            </a:pPr>
            <a:r>
              <a:rPr dirty="0"/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rPr lang="en-US" dirty="0"/>
              <a:t>Let the organizers know if you need help finding a team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r>
              <a:t>The panel of judges will review the work and decide on the awards</a:t>
            </a:r>
          </a:p>
          <a:p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Building door locks at 10 PM</a:t>
            </a:r>
            <a:r>
              <a:rPr lang="en-US" dirty="0"/>
              <a:t>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Sunday the building is locked. Doors are open between 8:30-9:00. </a:t>
            </a:r>
          </a:p>
          <a:p>
            <a:pPr marL="866775" lvl="1" indent="-422275" defTabSz="554990">
              <a:spcBef>
                <a:spcPts val="3900"/>
              </a:spcBef>
              <a:defRPr sz="3040"/>
            </a:pPr>
            <a:r>
              <a:rPr lang="en-US" dirty="0"/>
              <a:t>If you leave, please arrange to have someone from your team let you in.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We have several breakout rooms </a:t>
            </a:r>
            <a:r>
              <a:rPr lang="en-US" dirty="0"/>
              <a:t>for teams to us. Please keep the door open.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</a:t>
            </a:r>
            <a:r>
              <a:rPr dirty="0"/>
              <a:t>he patio </a:t>
            </a:r>
            <a:r>
              <a:rPr lang="en-US" dirty="0"/>
              <a:t>can be used throughout the event.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23-04</a:t>
            </a:r>
            <a:r>
              <a:rPr dirty="0"/>
              <a:t> will be used for announcements and you are encouraged to post </a:t>
            </a:r>
            <a:r>
              <a:rPr lang="en-US" dirty="0"/>
              <a:t> </a:t>
            </a:r>
            <a:r>
              <a:rPr dirty="0"/>
              <a:t>questions / comments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668</Words>
  <Application>Microsoft Macintosh PowerPoint</Application>
  <PresentationFormat>Custom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Goals of the Hackathon</vt:lpstr>
      <vt:lpstr>Rules</vt:lpstr>
      <vt:lpstr>Schedule - Saturday</vt:lpstr>
      <vt:lpstr>Schedule - Sunday</vt:lpstr>
      <vt:lpstr>Awards Categories</vt:lpstr>
      <vt:lpstr>Team Formation</vt:lpstr>
      <vt:lpstr>Presentations</vt:lpstr>
      <vt:lpstr>Logistics</vt:lpstr>
      <vt:lpstr>Logistics</vt:lpstr>
      <vt:lpstr>WiFi Setup</vt:lpstr>
      <vt:lpstr>Slack Setup</vt:lpstr>
      <vt:lpstr>The PacMan Rule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Ryan Benz</cp:lastModifiedBy>
  <cp:revision>13</cp:revision>
  <dcterms:modified xsi:type="dcterms:W3CDTF">2023-04-20T17:43:19Z</dcterms:modified>
</cp:coreProperties>
</file>