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4" r:id="rId4"/>
    <p:sldId id="265" r:id="rId5"/>
    <p:sldId id="266" r:id="rId6"/>
    <p:sldId id="267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22</a:t>
            </a:r>
            <a:r>
              <a:rPr dirty="0"/>
              <a:t> — </a:t>
            </a:r>
            <a:r>
              <a:rPr lang="en-US" dirty="0"/>
              <a:t>23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6A5BC3AB-E690-549C-E04E-2ED6B9F4017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7206" y="5143500"/>
            <a:ext cx="4490388" cy="4490388"/>
          </a:xfrm>
          <a:prstGeom prst="rect">
            <a:avLst/>
          </a:prstGeom>
          <a:noFill/>
          <a:ln>
            <a:noFill/>
            <a:prstDash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Morning </a:t>
            </a:r>
            <a:r>
              <a:rPr dirty="0"/>
              <a:t>Schedule</a:t>
            </a:r>
          </a:p>
        </p:txBody>
      </p:sp>
      <p:sp>
        <p:nvSpPr>
          <p:cNvPr id="4" name="Pull the latest Hackathon GIT repo before starting.…">
            <a:extLst>
              <a:ext uri="{FF2B5EF4-FFF2-40B4-BE49-F238E27FC236}">
                <a16:creationId xmlns:a16="http://schemas.microsoft.com/office/drawing/2014/main" id="{06BFEC0C-300E-A548-B5E7-F07999F11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r>
              <a:rPr lang="en-US" dirty="0"/>
              <a:t>09:00 – 9:30 AM: Registration, Tech Support</a:t>
            </a:r>
          </a:p>
          <a:p>
            <a:r>
              <a:rPr lang="en-US" dirty="0"/>
              <a:t>Tutorial: Tidy Text Modeling (Emil </a:t>
            </a:r>
            <a:r>
              <a:rPr lang="en-US" dirty="0" err="1"/>
              <a:t>Hvitfeldt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9:30 – 10:15 AM: Tutorial Session 1</a:t>
            </a:r>
          </a:p>
          <a:p>
            <a:pPr lvl="1"/>
            <a:r>
              <a:rPr lang="en-US" dirty="0"/>
              <a:t>10:15 – 10:30 AM: Break</a:t>
            </a:r>
          </a:p>
          <a:p>
            <a:pPr lvl="1"/>
            <a:r>
              <a:rPr lang="en-US" dirty="0"/>
              <a:t>10:30 – 11:15 AM: Tutorial Session 2</a:t>
            </a:r>
          </a:p>
          <a:p>
            <a:pPr lvl="1"/>
            <a:r>
              <a:rPr lang="en-US" dirty="0"/>
              <a:t>11:15 – 11:30 AM: Break</a:t>
            </a:r>
          </a:p>
          <a:p>
            <a:r>
              <a:rPr lang="en-US" dirty="0"/>
              <a:t>11:30 – 12:00 PM: Morning Wrap-up, Questions, Team Formation</a:t>
            </a:r>
          </a:p>
          <a:p>
            <a:r>
              <a:rPr lang="en-US" dirty="0"/>
              <a:t>12:00 PM: Lunch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No food or drink (other that water) in the classrooms.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clean up your mess or any mess that you see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23-04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endParaRPr lang="en-US" dirty="0"/>
          </a:p>
          <a:p>
            <a:r>
              <a:rPr lang="en-US" dirty="0"/>
              <a:t>Register your device as a guest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</a:t>
            </a:r>
            <a:r>
              <a:rPr lang="en-US" dirty="0">
                <a:highlight>
                  <a:srgbClr val="FFFF00"/>
                </a:highlight>
              </a:rPr>
              <a:t>https://</a:t>
            </a:r>
            <a:r>
              <a:rPr lang="en-US" dirty="0" err="1">
                <a:highlight>
                  <a:srgbClr val="FFFF00"/>
                </a:highlight>
              </a:rPr>
              <a:t>tinyurl.com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socalrug</a:t>
            </a:r>
            <a:r>
              <a:rPr lang="en-US" dirty="0">
                <a:highlight>
                  <a:srgbClr val="FFFF00"/>
                </a:highlight>
              </a:rPr>
              <a:t>-slack-signup</a:t>
            </a:r>
          </a:p>
          <a:p>
            <a:r>
              <a:rPr lang="en-US" dirty="0"/>
              <a:t>Slack 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hackathon-2023-04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Let the organizers know if you need help finding a team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291</Words>
  <Application>Microsoft Macintosh PowerPoint</Application>
  <PresentationFormat>Custom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Morning Schedule</vt:lpstr>
      <vt:lpstr>Logistics</vt:lpstr>
      <vt:lpstr>WiFi Setup</vt:lpstr>
      <vt:lpstr>Slack Setup</vt:lpstr>
      <vt:lpstr>Team 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Ryan Benz</cp:lastModifiedBy>
  <cp:revision>14</cp:revision>
  <dcterms:modified xsi:type="dcterms:W3CDTF">2023-04-20T17:43:26Z</dcterms:modified>
</cp:coreProperties>
</file>