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58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F100-F76A-4B10-A212-385AC1527CC7}" type="datetimeFigureOut">
              <a:rPr lang="en-IN" smtClean="0"/>
              <a:t>03-12-2014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2EB1-BBFA-428F-BA62-D0BDC696D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8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F100-F76A-4B10-A212-385AC1527CC7}" type="datetimeFigureOut">
              <a:rPr lang="en-IN" smtClean="0"/>
              <a:t>03-12-2014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2EB1-BBFA-428F-BA62-D0BDC696D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22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F100-F76A-4B10-A212-385AC1527CC7}" type="datetimeFigureOut">
              <a:rPr lang="en-IN" smtClean="0"/>
              <a:t>03-12-2014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2EB1-BBFA-428F-BA62-D0BDC696D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70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F100-F76A-4B10-A212-385AC1527CC7}" type="datetimeFigureOut">
              <a:rPr lang="en-IN" smtClean="0"/>
              <a:t>03-12-2014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2EB1-BBFA-428F-BA62-D0BDC696D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06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F100-F76A-4B10-A212-385AC1527CC7}" type="datetimeFigureOut">
              <a:rPr lang="en-IN" smtClean="0"/>
              <a:t>03-12-2014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2EB1-BBFA-428F-BA62-D0BDC696D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26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F100-F76A-4B10-A212-385AC1527CC7}" type="datetimeFigureOut">
              <a:rPr lang="en-IN" smtClean="0"/>
              <a:t>03-12-2014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2EB1-BBFA-428F-BA62-D0BDC696D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33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F100-F76A-4B10-A212-385AC1527CC7}" type="datetimeFigureOut">
              <a:rPr lang="en-IN" smtClean="0"/>
              <a:t>03-12-2014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2EB1-BBFA-428F-BA62-D0BDC696D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35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F100-F76A-4B10-A212-385AC1527CC7}" type="datetimeFigureOut">
              <a:rPr lang="en-IN" smtClean="0"/>
              <a:t>03-12-2014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2EB1-BBFA-428F-BA62-D0BDC696D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6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F100-F76A-4B10-A212-385AC1527CC7}" type="datetimeFigureOut">
              <a:rPr lang="en-IN" smtClean="0"/>
              <a:t>03-12-2014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2EB1-BBFA-428F-BA62-D0BDC696D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1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F100-F76A-4B10-A212-385AC1527CC7}" type="datetimeFigureOut">
              <a:rPr lang="en-IN" smtClean="0"/>
              <a:t>03-12-2014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2EB1-BBFA-428F-BA62-D0BDC696D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06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F100-F76A-4B10-A212-385AC1527CC7}" type="datetimeFigureOut">
              <a:rPr lang="en-IN" smtClean="0"/>
              <a:t>03-12-2014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2EB1-BBFA-428F-BA62-D0BDC696D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21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2F100-F76A-4B10-A212-385AC1527CC7}" type="datetimeFigureOut">
              <a:rPr lang="en-IN" smtClean="0"/>
              <a:t>03-12-2014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42EB1-BBFA-428F-BA62-D0BDC696D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45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JPA with Hibernate – Quick Example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Raghavendra</a:t>
            </a:r>
            <a:r>
              <a:rPr lang="en-IN" dirty="0" smtClean="0"/>
              <a:t> </a:t>
            </a:r>
            <a:r>
              <a:rPr lang="en-IN" dirty="0" err="1" smtClean="0"/>
              <a:t>Balgi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92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This is not a thorough introduction to JPA or Hibernate</a:t>
            </a:r>
          </a:p>
          <a:p>
            <a:r>
              <a:rPr lang="en-IN" dirty="0" smtClean="0"/>
              <a:t>It serves as a quick reference who has some familiarity with JPA and needs a quick brush up of the basic concepts</a:t>
            </a:r>
          </a:p>
          <a:p>
            <a:r>
              <a:rPr lang="en-IN" dirty="0" smtClean="0"/>
              <a:t>Only the most important annotations and scenarios will be considered</a:t>
            </a:r>
          </a:p>
          <a:p>
            <a:r>
              <a:rPr lang="en-IN" dirty="0" smtClean="0"/>
              <a:t>The getters and setters have not been shown for brevity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35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Basics and </a:t>
            </a:r>
            <a:r>
              <a:rPr lang="en-IN" dirty="0" err="1" smtClean="0"/>
              <a:t>OneToMany</a:t>
            </a:r>
            <a:r>
              <a:rPr lang="en-IN" dirty="0" smtClean="0"/>
              <a:t> (and </a:t>
            </a:r>
            <a:r>
              <a:rPr lang="en-IN" dirty="0" err="1" smtClean="0"/>
              <a:t>ManyToOne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23548"/>
            <a:ext cx="8229600" cy="1761059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Every Entity managed by JPA should have a @Entity annotation</a:t>
            </a:r>
          </a:p>
          <a:p>
            <a:r>
              <a:rPr lang="en-IN" dirty="0" smtClean="0"/>
              <a:t>It should also have a @Table annotation (and a name attribute if the name of the class doesn’t match the name of the table in the database)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54121"/>
            <a:ext cx="69246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</a:t>
            </a:r>
            <a:r>
              <a:rPr lang="en-IN" dirty="0" err="1" smtClean="0"/>
              <a:t>OneToOne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@</a:t>
            </a:r>
            <a:r>
              <a:rPr lang="en-IN" dirty="0" err="1"/>
              <a:t>OneToOne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@</a:t>
            </a:r>
            <a:r>
              <a:rPr lang="en-IN" dirty="0" err="1"/>
              <a:t>JoinColumn</a:t>
            </a:r>
            <a:r>
              <a:rPr lang="en-IN" dirty="0"/>
              <a:t>(name = </a:t>
            </a:r>
            <a:r>
              <a:rPr lang="en-IN" dirty="0" smtClean="0"/>
              <a:t>“EMP_DPT_ID</a:t>
            </a:r>
            <a:r>
              <a:rPr lang="en-IN" dirty="0"/>
              <a:t>", </a:t>
            </a:r>
            <a:r>
              <a:rPr lang="en-IN" dirty="0" err="1"/>
              <a:t>referencedColumnName</a:t>
            </a:r>
            <a:r>
              <a:rPr lang="en-IN" dirty="0"/>
              <a:t> = </a:t>
            </a:r>
            <a:r>
              <a:rPr lang="en-IN" dirty="0" smtClean="0"/>
              <a:t>“DPT_ID</a:t>
            </a:r>
            <a:r>
              <a:rPr lang="en-IN" dirty="0"/>
              <a:t>")</a:t>
            </a:r>
          </a:p>
          <a:p>
            <a:pPr marL="0" indent="0">
              <a:buNone/>
            </a:pPr>
            <a:r>
              <a:rPr lang="en-IN" dirty="0"/>
              <a:t>private Department </a:t>
            </a:r>
            <a:r>
              <a:rPr lang="en-IN" dirty="0" err="1"/>
              <a:t>department</a:t>
            </a:r>
            <a:r>
              <a:rPr lang="en-IN" dirty="0"/>
              <a:t>;</a:t>
            </a:r>
          </a:p>
          <a:p>
            <a:pPr lvl="1"/>
            <a:r>
              <a:rPr lang="en-IN" dirty="0" smtClean="0"/>
              <a:t>Here -</a:t>
            </a:r>
          </a:p>
          <a:p>
            <a:pPr lvl="1"/>
            <a:r>
              <a:rPr lang="en-IN" dirty="0" smtClean="0"/>
              <a:t>The @</a:t>
            </a:r>
            <a:r>
              <a:rPr lang="en-IN" dirty="0" err="1" smtClean="0"/>
              <a:t>JoinColumn</a:t>
            </a:r>
            <a:r>
              <a:rPr lang="en-IN" dirty="0" smtClean="0"/>
              <a:t> annotation creates a mapping from one table to another – In this case EMP_DPT_ID column to DPT_ID column in the Department entity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80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Basics and </a:t>
            </a:r>
            <a:r>
              <a:rPr lang="en-IN" dirty="0" err="1" smtClean="0"/>
              <a:t>OneToMany</a:t>
            </a:r>
            <a:r>
              <a:rPr lang="en-IN" dirty="0" smtClean="0"/>
              <a:t> (and </a:t>
            </a:r>
            <a:r>
              <a:rPr lang="en-IN" dirty="0" err="1" smtClean="0"/>
              <a:t>ManyToOne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6"/>
          </a:xfrm>
        </p:spPr>
        <p:txBody>
          <a:bodyPr>
            <a:normAutofit/>
          </a:bodyPr>
          <a:lstStyle/>
          <a:p>
            <a:r>
              <a:rPr lang="en-IN" dirty="0" smtClean="0"/>
              <a:t>On the other side of the relationship (i.e. Many side), the </a:t>
            </a:r>
            <a:r>
              <a:rPr lang="en-IN" dirty="0" err="1" smtClean="0"/>
              <a:t>ManyToOne</a:t>
            </a:r>
            <a:r>
              <a:rPr lang="en-IN" dirty="0" smtClean="0"/>
              <a:t> annotation is used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93096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707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ManyToMany</a:t>
            </a:r>
            <a:r>
              <a:rPr lang="en-IN" dirty="0" smtClean="0"/>
              <a:t> using a </a:t>
            </a:r>
            <a:r>
              <a:rPr lang="en-IN" dirty="0" err="1" smtClean="0"/>
              <a:t>JoinTable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1800200"/>
          </a:xfrm>
        </p:spPr>
        <p:txBody>
          <a:bodyPr/>
          <a:lstStyle/>
          <a:p>
            <a:r>
              <a:rPr lang="en-IN" dirty="0" smtClean="0"/>
              <a:t>A many to many relationship, a association table (or join table) is often used as in the below example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9040"/>
            <a:ext cx="812482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05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Managing entities with Composite keys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88840"/>
            <a:ext cx="5067300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916832"/>
            <a:ext cx="3456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The Employee column has 2 primary keys and so an </a:t>
            </a:r>
            <a:r>
              <a:rPr lang="en-IN" dirty="0" err="1" smtClean="0"/>
              <a:t>EmbeddedId</a:t>
            </a:r>
            <a:r>
              <a:rPr lang="en-IN" dirty="0" smtClean="0"/>
              <a:t> annotation is used in lieu of the @Id annotation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Finally, the </a:t>
            </a:r>
            <a:r>
              <a:rPr lang="en-IN" dirty="0" err="1" smtClean="0"/>
              <a:t>TerminalId</a:t>
            </a:r>
            <a:r>
              <a:rPr lang="en-IN" dirty="0" smtClean="0"/>
              <a:t> class is created that represents the primary key of the Employee class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Please note that the </a:t>
            </a:r>
            <a:r>
              <a:rPr lang="en-IN" dirty="0" err="1" smtClean="0"/>
              <a:t>EmployeeId</a:t>
            </a:r>
            <a:r>
              <a:rPr lang="en-IN" dirty="0" smtClean="0"/>
              <a:t> class has to override the </a:t>
            </a:r>
            <a:r>
              <a:rPr lang="en-IN" dirty="0" err="1" smtClean="0"/>
              <a:t>hashCode</a:t>
            </a:r>
            <a:r>
              <a:rPr lang="en-IN" dirty="0" smtClean="0"/>
              <a:t> and equals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40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262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JPA with Hibernate – Quick Example</vt:lpstr>
      <vt:lpstr>Introduction</vt:lpstr>
      <vt:lpstr>Basics and OneToMany (and ManyToOne)</vt:lpstr>
      <vt:lpstr>Simple OneToOne</vt:lpstr>
      <vt:lpstr>Basics and OneToMany (and ManyToOne)</vt:lpstr>
      <vt:lpstr>ManyToMany using a JoinTable</vt:lpstr>
      <vt:lpstr>Managing entities with Composite keys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 with Hibernate –Quick Example</dc:title>
  <dc:creator>Raghavendra Kamalaksha Balgi</dc:creator>
  <cp:lastModifiedBy>Raghavendra Kamalaksha Balgi</cp:lastModifiedBy>
  <cp:revision>6</cp:revision>
  <dcterms:created xsi:type="dcterms:W3CDTF">2014-12-03T13:39:56Z</dcterms:created>
  <dcterms:modified xsi:type="dcterms:W3CDTF">2014-12-03T14:42:45Z</dcterms:modified>
</cp:coreProperties>
</file>