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1" r:id="rId3"/>
    <p:sldId id="257" r:id="rId4"/>
    <p:sldId id="272" r:id="rId5"/>
    <p:sldId id="258" r:id="rId6"/>
    <p:sldId id="259" r:id="rId7"/>
    <p:sldId id="273" r:id="rId8"/>
    <p:sldId id="260" r:id="rId9"/>
    <p:sldId id="261" r:id="rId10"/>
    <p:sldId id="274" r:id="rId11"/>
    <p:sldId id="262" r:id="rId12"/>
    <p:sldId id="263" r:id="rId13"/>
    <p:sldId id="275" r:id="rId14"/>
    <p:sldId id="264" r:id="rId15"/>
    <p:sldId id="276" r:id="rId16"/>
    <p:sldId id="265" r:id="rId17"/>
    <p:sldId id="266" r:id="rId18"/>
    <p:sldId id="277" r:id="rId19"/>
    <p:sldId id="267" r:id="rId20"/>
    <p:sldId id="268" r:id="rId21"/>
    <p:sldId id="27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7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2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257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03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09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95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8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3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4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4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05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8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4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8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EFDAFA-0B1A-4DAF-A33E-8FD9A47CD23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4E32F1-1CFD-470D-B934-82D754489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1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6591-EE71-C68F-E771-37F8B24C4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D4F6C-EF25-BE9C-F6B4-003CB8C4A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REGRESSION &amp; CLASSIFICATION MODELS</a:t>
            </a:r>
          </a:p>
          <a:p>
            <a:r>
              <a:rPr lang="en-IN" dirty="0"/>
              <a:t>By- Rashpinder Kaur </a:t>
            </a:r>
            <a:r>
              <a:rPr lang="en-IN" dirty="0" err="1"/>
              <a:t>chahal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98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C37E-5C06-F88A-87FD-D868F19DE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F18C3-CD97-2844-DD24-BCACC2EC5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visualization and model metrics</a:t>
            </a:r>
          </a:p>
        </p:txBody>
      </p:sp>
    </p:spTree>
    <p:extLst>
      <p:ext uri="{BB962C8B-B14F-4D97-AF65-F5344CB8AC3E}">
        <p14:creationId xmlns:p14="http://schemas.microsoft.com/office/powerpoint/2010/main" val="307176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D824E-4919-8A54-A013-15DF8C6E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2326"/>
            <a:ext cx="9640629" cy="62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0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44344-0BE5-C77C-29CA-0A2E0795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7" y="1042988"/>
            <a:ext cx="1184076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0792-4E6D-30C6-A872-0B334DA9C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8DEA9-8DCD-8C64-9A5B-6F3FCC6C7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35520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9294B8-315C-BE65-98D6-883D2B05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1" y="61572"/>
            <a:ext cx="5998270" cy="67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81B7-20AC-C28C-DC09-39C12C50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04F74-6AA3-93EF-E814-2C1626691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90868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54D1F-C903-FE59-63C7-92C7102E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6" y="256998"/>
            <a:ext cx="9801224" cy="634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6DD3F-328A-F8D5-FCFE-FE26B2AB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7" y="1464468"/>
            <a:ext cx="10711152" cy="505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FE87-BA1A-6189-39DD-D66E2775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CHI-SQUARE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1021-AAF3-1AC1-7A6A-7ABACBC35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CONTINGENCY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2848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E3350-7A12-C986-43EC-B537454D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8" y="140674"/>
            <a:ext cx="7929563" cy="657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31F-F525-E1CD-E7AC-93A1B88DA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165BC-BEDE-1072-C848-9ACA5EA07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6295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6EAE0-B1E1-CD51-A5D1-C1342592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5" y="2305495"/>
            <a:ext cx="11901488" cy="25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63B6-1B0D-64CD-3F64-799E25AC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1746B-7D83-7CE5-9DE8-2D434B23EB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VISUALIZATION AND MODEL METRICS</a:t>
            </a:r>
          </a:p>
        </p:txBody>
      </p:sp>
    </p:spTree>
    <p:extLst>
      <p:ext uri="{BB962C8B-B14F-4D97-AF65-F5344CB8AC3E}">
        <p14:creationId xmlns:p14="http://schemas.microsoft.com/office/powerpoint/2010/main" val="163133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63179-FCA6-9626-6DF3-D43309A6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41512"/>
            <a:ext cx="10742275" cy="54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4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CC77EB-7F6C-455A-8992-CB7046638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0" y="1628775"/>
            <a:ext cx="9746914" cy="404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4C52E-54A4-4507-A8C0-13DC1A49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9" y="1232761"/>
            <a:ext cx="10168339" cy="5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1814-28AE-3475-7A9A-51EE9BBF0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389B3-29CE-6BB8-A23C-E7C0C1910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VISUALIZATION and descriptive statistics </a:t>
            </a:r>
          </a:p>
        </p:txBody>
      </p:sp>
    </p:spTree>
    <p:extLst>
      <p:ext uri="{BB962C8B-B14F-4D97-AF65-F5344CB8AC3E}">
        <p14:creationId xmlns:p14="http://schemas.microsoft.com/office/powerpoint/2010/main" val="180263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A0F5F-7C69-F92C-BD3C-00450C188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27" y="2483581"/>
            <a:ext cx="10844746" cy="2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84C1F2-4CA3-9D5A-15C6-B13DECD55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831935"/>
            <a:ext cx="6457951" cy="547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2B09-A43A-3D60-95A4-2B70AB62F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02944-DFE3-8036-33AC-C2CB2186D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Correlation – continuous vs continuous</a:t>
            </a:r>
          </a:p>
        </p:txBody>
      </p:sp>
    </p:spTree>
    <p:extLst>
      <p:ext uri="{BB962C8B-B14F-4D97-AF65-F5344CB8AC3E}">
        <p14:creationId xmlns:p14="http://schemas.microsoft.com/office/powerpoint/2010/main" val="311717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2A547-4249-01EA-3316-5822E3097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13" y="1071562"/>
            <a:ext cx="6472237" cy="51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2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195F0-407D-79FA-5F69-76C6A900D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4" y="1828701"/>
            <a:ext cx="11306691" cy="40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95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100</TotalTime>
  <Words>51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Droplet</vt:lpstr>
      <vt:lpstr>PYTHON CAPSTONE PROJECT</vt:lpstr>
      <vt:lpstr>DATASET DESCRIPTION</vt:lpstr>
      <vt:lpstr>PowerPoint Presentation</vt:lpstr>
      <vt:lpstr>UNIVARIATE ANALYSIS</vt:lpstr>
      <vt:lpstr>PowerPoint Presentation</vt:lpstr>
      <vt:lpstr>PowerPoint Presentation</vt:lpstr>
      <vt:lpstr>BIVARIATE ANALYSIS</vt:lpstr>
      <vt:lpstr>PowerPoint Presentation</vt:lpstr>
      <vt:lpstr>PowerPoint Presentation</vt:lpstr>
      <vt:lpstr>Model Comparison</vt:lpstr>
      <vt:lpstr>PowerPoint Presentation</vt:lpstr>
      <vt:lpstr>PowerPoint Presentation</vt:lpstr>
      <vt:lpstr>DATASET DESCRIPTION</vt:lpstr>
      <vt:lpstr>PowerPoint Presentation</vt:lpstr>
      <vt:lpstr>UNIVARIATE ANALYSIS</vt:lpstr>
      <vt:lpstr>PowerPoint Presentation</vt:lpstr>
      <vt:lpstr>PowerPoint Presentation</vt:lpstr>
      <vt:lpstr>CHI-SQUARE</vt:lpstr>
      <vt:lpstr>PowerPoint Presentation</vt:lpstr>
      <vt:lpstr>PowerPoint Presentation</vt:lpstr>
      <vt:lpstr>MODEL COMPARISON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Rashpinder Chahal</dc:creator>
  <cp:lastModifiedBy>Rashpinder Chahal</cp:lastModifiedBy>
  <cp:revision>2</cp:revision>
  <dcterms:created xsi:type="dcterms:W3CDTF">2025-06-03T16:56:30Z</dcterms:created>
  <dcterms:modified xsi:type="dcterms:W3CDTF">2025-06-03T18:41:29Z</dcterms:modified>
</cp:coreProperties>
</file>