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58" r:id="rId4"/>
    <p:sldId id="259" r:id="rId5"/>
    <p:sldId id="276" r:id="rId6"/>
    <p:sldId id="265" r:id="rId7"/>
    <p:sldId id="268" r:id="rId8"/>
    <p:sldId id="261" r:id="rId9"/>
    <p:sldId id="262" r:id="rId10"/>
    <p:sldId id="263" r:id="rId11"/>
    <p:sldId id="277" r:id="rId12"/>
    <p:sldId id="264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78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“join” </a:t>
            </a:r>
            <a:br>
              <a:rPr lang="en-US" dirty="0" smtClean="0"/>
            </a:br>
            <a:r>
              <a:rPr lang="en-US" dirty="0" smtClean="0"/>
              <a:t>deep dive</a:t>
            </a:r>
            <a:br>
              <a:rPr lang="en-US" dirty="0" smtClean="0"/>
            </a:br>
            <a:r>
              <a:rPr lang="en-US" dirty="0" smtClean="0"/>
              <a:t>Part1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DRAFT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SortMergeJoinExec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August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8810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advanceNext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.hasNext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.findNextInnerJoinRows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lang="ru-RU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.getBufferedMatches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lang="ru-RU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.getStreamedRow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.generateIterator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boundCondition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resultProj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73891" y="0"/>
            <a:ext cx="12265891" cy="877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doExecute</a:t>
            </a:r>
            <a:r>
              <a:rPr lang="en-US" dirty="0" smtClean="0"/>
              <a:t>(3)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9127" y="1443841"/>
            <a:ext cx="965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spark.sparkContext.parallelize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(1,1,2,3,4,7,8,1,1,9,8,3,1,2,9,0,1,10),3)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ds1 =  </a:t>
            </a:r>
            <a:r>
              <a:rPr lang="en-US" dirty="0" err="1"/>
              <a:t>spark.sqlContext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 err="1"/>
              <a:t>createDataset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).select(($"value" %2).as("key1"), $"</a:t>
            </a:r>
            <a:r>
              <a:rPr lang="en-US" dirty="0" err="1"/>
              <a:t>value".as</a:t>
            </a:r>
            <a:r>
              <a:rPr lang="en-US" dirty="0"/>
              <a:t>("v1"))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ds2  = </a:t>
            </a:r>
            <a:r>
              <a:rPr lang="en-US" dirty="0" err="1"/>
              <a:t>spark.sqlContext</a:t>
            </a:r>
            <a:endParaRPr lang="en-US" dirty="0"/>
          </a:p>
          <a:p>
            <a:r>
              <a:rPr lang="en-US" dirty="0"/>
              <a:t>   .</a:t>
            </a:r>
            <a:r>
              <a:rPr lang="en-US" dirty="0" err="1"/>
              <a:t>createDataset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).select(($"value"%2).as("key2"),$"</a:t>
            </a:r>
            <a:r>
              <a:rPr lang="en-US" dirty="0" err="1"/>
              <a:t>value".as</a:t>
            </a:r>
            <a:r>
              <a:rPr lang="en-US" dirty="0"/>
              <a:t>("v2"))</a:t>
            </a:r>
          </a:p>
          <a:p>
            <a:endParaRPr lang="en-US" dirty="0"/>
          </a:p>
          <a:p>
            <a:r>
              <a:rPr lang="en-US" dirty="0"/>
              <a:t> ds1.join(ds2, </a:t>
            </a:r>
            <a:r>
              <a:rPr lang="en-US" b="1" dirty="0"/>
              <a:t>$"key1" === $"key2" </a:t>
            </a:r>
            <a:r>
              <a:rPr lang="en-US" dirty="0"/>
              <a:t>&amp;&amp; </a:t>
            </a:r>
            <a:r>
              <a:rPr lang="en-US" b="1" dirty="0"/>
              <a:t>$"v1"  &gt; </a:t>
            </a:r>
            <a:r>
              <a:rPr lang="en-US" b="1" dirty="0" smtClean="0"/>
              <a:t> $"</a:t>
            </a:r>
            <a:r>
              <a:rPr lang="en-US" b="1" dirty="0"/>
              <a:t>v2" </a:t>
            </a:r>
            <a:r>
              <a:rPr lang="en-US" dirty="0"/>
              <a:t>).collect()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8440" y="530404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boundCondition</a:t>
            </a:r>
            <a:endParaRPr lang="ru-RU" b="1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5315527" y="4230256"/>
            <a:ext cx="840509" cy="720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19119" y="522091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трелка вверх 6"/>
          <p:cNvSpPr/>
          <p:nvPr/>
        </p:nvSpPr>
        <p:spPr>
          <a:xfrm>
            <a:off x="3001818" y="4230256"/>
            <a:ext cx="840509" cy="720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SortMergeJoinScanner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15197"/>
            <a:ext cx="12192000" cy="44862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  Helper </a:t>
            </a:r>
            <a:r>
              <a:rPr lang="en-US" sz="2200" dirty="0"/>
              <a:t>class that is used to implement </a:t>
            </a:r>
            <a:r>
              <a:rPr lang="en-US" sz="2200" dirty="0" err="1" smtClean="0"/>
              <a:t>SortMergeJoinExec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/>
              <a:t>To perform an inner (outer) join, users of this class call </a:t>
            </a:r>
            <a:r>
              <a:rPr lang="en-US" sz="2200" b="1" dirty="0" err="1" smtClean="0"/>
              <a:t>findNextInnerJoinRows</a:t>
            </a:r>
            <a:r>
              <a:rPr lang="en-US" sz="2200" b="1" dirty="0" smtClean="0"/>
              <a:t>()</a:t>
            </a:r>
            <a:endParaRPr lang="en-US" sz="2200" b="1" dirty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/>
              <a:t>which returns `true` if a result has been produced and `</a:t>
            </a:r>
            <a:r>
              <a:rPr lang="en-US" sz="2200" dirty="0" smtClean="0"/>
              <a:t>false` otherwise</a:t>
            </a:r>
            <a:r>
              <a:rPr lang="en-US" sz="2200" dirty="0"/>
              <a:t>. If a result has been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produced</a:t>
            </a:r>
            <a:r>
              <a:rPr lang="en-US" sz="2200" dirty="0"/>
              <a:t>, then the caller may call </a:t>
            </a:r>
            <a:r>
              <a:rPr lang="en-US" sz="2200" dirty="0" err="1" smtClean="0"/>
              <a:t>getStreamedRow</a:t>
            </a:r>
            <a:r>
              <a:rPr lang="en-US" sz="2200" dirty="0"/>
              <a:t> </a:t>
            </a:r>
            <a:r>
              <a:rPr lang="en-US" sz="2200" dirty="0" smtClean="0"/>
              <a:t>to return the </a:t>
            </a:r>
            <a:r>
              <a:rPr lang="en-US" sz="2200" dirty="0"/>
              <a:t>matching row from the streamed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input </a:t>
            </a:r>
            <a:r>
              <a:rPr lang="en-US" sz="2200" dirty="0"/>
              <a:t>and may call </a:t>
            </a:r>
            <a:r>
              <a:rPr lang="en-US" sz="2200" dirty="0" err="1" smtClean="0"/>
              <a:t>getBufferedMatches</a:t>
            </a:r>
            <a:r>
              <a:rPr lang="en-US" sz="2200" dirty="0" smtClean="0"/>
              <a:t> </a:t>
            </a:r>
            <a:r>
              <a:rPr lang="en-US" sz="2200" dirty="0"/>
              <a:t>to return </a:t>
            </a:r>
            <a:r>
              <a:rPr lang="en-US" sz="2200" dirty="0" smtClean="0"/>
              <a:t>the sequence </a:t>
            </a:r>
            <a:r>
              <a:rPr lang="en-US" sz="2200" dirty="0"/>
              <a:t>of matching rows from the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buffered </a:t>
            </a:r>
            <a:r>
              <a:rPr lang="en-US" sz="2200" dirty="0"/>
              <a:t>input (in the case of an outer join, this will </a:t>
            </a:r>
            <a:r>
              <a:rPr lang="en-US" sz="2200" dirty="0" smtClean="0"/>
              <a:t>return an </a:t>
            </a:r>
            <a:r>
              <a:rPr lang="en-US" sz="2200" dirty="0"/>
              <a:t>empty sequence if there are no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matches </a:t>
            </a:r>
            <a:r>
              <a:rPr lang="en-US" sz="2200" dirty="0"/>
              <a:t>from the buffered input). For efficiency, both of </a:t>
            </a:r>
            <a:r>
              <a:rPr lang="en-US" sz="2200" dirty="0" smtClean="0"/>
              <a:t>these methods </a:t>
            </a:r>
            <a:r>
              <a:rPr lang="en-US" sz="2200" dirty="0"/>
              <a:t>return mutable objects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which </a:t>
            </a:r>
            <a:r>
              <a:rPr lang="en-US" sz="2200" dirty="0"/>
              <a:t>are re-used across calls to the </a:t>
            </a:r>
            <a:r>
              <a:rPr lang="en-US" sz="2200" dirty="0" err="1" smtClean="0"/>
              <a:t>findNext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dirty="0" err="1" smtClean="0"/>
              <a:t>JoinRows</a:t>
            </a:r>
            <a:r>
              <a:rPr lang="en-US" sz="2200" dirty="0" smtClean="0"/>
              <a:t>() methods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158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182"/>
          </a:xfrm>
        </p:spPr>
        <p:txBody>
          <a:bodyPr/>
          <a:lstStyle/>
          <a:p>
            <a:pPr algn="ctr"/>
            <a:r>
              <a:rPr lang="en-US" dirty="0" smtClean="0"/>
              <a:t>method </a:t>
            </a:r>
            <a:r>
              <a:rPr lang="en-US" b="1" dirty="0" err="1" smtClean="0"/>
              <a:t>findNextInnerJoinRows</a:t>
            </a:r>
            <a:r>
              <a:rPr lang="en-US" b="1" dirty="0" smtClean="0"/>
              <a:t>()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17184"/>
            <a:ext cx="1219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sz="2400" dirty="0"/>
              <a:t>Advances both input iterators, stopping when we have found rows with matching join keys. If </a:t>
            </a:r>
            <a:r>
              <a:rPr lang="en-US" sz="2400" dirty="0" smtClean="0"/>
              <a:t>    </a:t>
            </a:r>
          </a:p>
          <a:p>
            <a:r>
              <a:rPr lang="en-US" sz="2400" dirty="0" smtClean="0"/>
              <a:t>   no join </a:t>
            </a:r>
            <a:r>
              <a:rPr lang="en-US" sz="2400" dirty="0"/>
              <a:t>rows found, try to do the eager resources cleanup.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Returns </a:t>
            </a:r>
            <a:r>
              <a:rPr lang="en-US" sz="2400" dirty="0"/>
              <a:t>true if matching rows have been found and false otherwise. If this returns true, then</a:t>
            </a:r>
          </a:p>
          <a:p>
            <a:r>
              <a:rPr lang="en-US" sz="2400" dirty="0"/>
              <a:t>   </a:t>
            </a:r>
            <a:r>
              <a:rPr lang="en-US" sz="2400" dirty="0" err="1" smtClean="0"/>
              <a:t>getStreamedRow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/>
              <a:t>getBufferedMatches</a:t>
            </a:r>
            <a:r>
              <a:rPr lang="en-US" sz="2400" dirty="0" smtClean="0"/>
              <a:t> </a:t>
            </a:r>
            <a:r>
              <a:rPr lang="en-US" sz="2400" dirty="0"/>
              <a:t>can be called to construct the </a:t>
            </a:r>
            <a:r>
              <a:rPr lang="en-US" sz="2400" dirty="0" smtClean="0"/>
              <a:t>join results</a:t>
            </a:r>
            <a:r>
              <a:rPr lang="en-US" sz="2400" dirty="0"/>
              <a:t>.</a:t>
            </a:r>
          </a:p>
          <a:p>
            <a:r>
              <a:rPr lang="en-US" sz="2400" dirty="0"/>
              <a:t>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17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309" y="138546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findNextInnerJoinRows</a:t>
            </a:r>
            <a:r>
              <a:rPr lang="en-US" sz="2000" dirty="0"/>
              <a:t>(): Boolean = {</a:t>
            </a:r>
          </a:p>
          <a:p>
            <a:r>
              <a:rPr lang="en-US" sz="2000" dirty="0"/>
              <a:t>    while (</a:t>
            </a:r>
            <a:r>
              <a:rPr lang="en-US" sz="2000" b="1" dirty="0" err="1"/>
              <a:t>advancedStreamed</a:t>
            </a:r>
            <a:r>
              <a:rPr lang="en-US" sz="2000" b="1" dirty="0"/>
              <a:t>() </a:t>
            </a:r>
            <a:r>
              <a:rPr lang="en-US" sz="2000" dirty="0"/>
              <a:t>&amp;&amp; </a:t>
            </a:r>
            <a:r>
              <a:rPr lang="en-US" sz="2000" dirty="0" err="1"/>
              <a:t>streamedRowKey.anyNull</a:t>
            </a:r>
            <a:r>
              <a:rPr lang="en-US" sz="2000" dirty="0"/>
              <a:t>) {</a:t>
            </a:r>
          </a:p>
          <a:p>
            <a:r>
              <a:rPr lang="en-US" sz="2000" b="1" dirty="0"/>
              <a:t>      // Advance the streamed side of the join until we find the next row whose join key contains</a:t>
            </a:r>
          </a:p>
          <a:p>
            <a:r>
              <a:rPr lang="en-US" sz="2000" b="1" dirty="0"/>
              <a:t>      // no nulls or we hit the end of the streamed iterator.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found = if (</a:t>
            </a:r>
            <a:r>
              <a:rPr lang="en-US" sz="2000" b="1" dirty="0" err="1"/>
              <a:t>streamedRow</a:t>
            </a:r>
            <a:r>
              <a:rPr lang="en-US" sz="2000" b="1" dirty="0"/>
              <a:t> == null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// We have consumed the entire streamed iterator, so there can be no more matches.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matchJoinKey</a:t>
            </a:r>
            <a:r>
              <a:rPr lang="en-US" sz="2000" dirty="0"/>
              <a:t> = null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bufferedMatches.clear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false</a:t>
            </a:r>
          </a:p>
          <a:p>
            <a:r>
              <a:rPr lang="en-US" sz="2000" dirty="0"/>
              <a:t>    } else if (</a:t>
            </a:r>
            <a:r>
              <a:rPr lang="en-US" sz="2000" dirty="0" err="1"/>
              <a:t>matchJoinKey</a:t>
            </a:r>
            <a:r>
              <a:rPr lang="en-US" sz="2000" dirty="0"/>
              <a:t> != null &amp;&amp; </a:t>
            </a:r>
            <a:r>
              <a:rPr lang="en-US" sz="2000" b="1" dirty="0" err="1"/>
              <a:t>keyOrdering.compare</a:t>
            </a:r>
            <a:r>
              <a:rPr lang="en-US" sz="2000" b="1" dirty="0"/>
              <a:t>(</a:t>
            </a:r>
            <a:r>
              <a:rPr lang="en-US" sz="2000" b="1" dirty="0" err="1"/>
              <a:t>streamedRowKey</a:t>
            </a:r>
            <a:r>
              <a:rPr lang="en-US" sz="2000" b="1" dirty="0"/>
              <a:t>, </a:t>
            </a:r>
            <a:r>
              <a:rPr lang="en-US" sz="2000" b="1" dirty="0" err="1"/>
              <a:t>matchJoinKey</a:t>
            </a:r>
            <a:r>
              <a:rPr lang="en-US" sz="2000" b="1" dirty="0"/>
              <a:t>) == 0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// </a:t>
            </a:r>
            <a:r>
              <a:rPr lang="en-US" sz="2000" b="1" dirty="0"/>
              <a:t>The new streamed row has the same join key as the previous row, so return the same matches.</a:t>
            </a:r>
          </a:p>
          <a:p>
            <a:r>
              <a:rPr lang="en-US" sz="2000" dirty="0"/>
              <a:t>      true</a:t>
            </a:r>
          </a:p>
          <a:p>
            <a:r>
              <a:rPr lang="en-US" sz="2000" dirty="0"/>
              <a:t>    } else if (</a:t>
            </a:r>
            <a:r>
              <a:rPr lang="en-US" sz="2000" dirty="0" err="1"/>
              <a:t>bufferedRow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// The streamed row's join key does not match the current batch of buffered rows and there are</a:t>
            </a:r>
          </a:p>
          <a:p>
            <a:r>
              <a:rPr lang="en-US" sz="2000" b="1" dirty="0"/>
              <a:t>      // no more rows to read from the buffered iterator, so there can be no more matches.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matchJoinKey</a:t>
            </a:r>
            <a:r>
              <a:rPr lang="en-US" sz="2000" dirty="0"/>
              <a:t> = null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bufferedMatches.clear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false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630898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} </a:t>
            </a:r>
            <a:r>
              <a:rPr lang="en-US" sz="2400" dirty="0" smtClean="0"/>
              <a:t>else </a:t>
            </a:r>
            <a:r>
              <a:rPr lang="en-US" sz="2400" dirty="0"/>
              <a:t>{</a:t>
            </a:r>
          </a:p>
          <a:p>
            <a:r>
              <a:rPr lang="en-US" sz="2400" b="1" dirty="0" smtClean="0"/>
              <a:t>      //Advance both the streamed and buffered iterators to find the next pair of matching rows.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comp = </a:t>
            </a:r>
            <a:r>
              <a:rPr lang="en-US" sz="2400" dirty="0" err="1" smtClean="0"/>
              <a:t>keyOrdering.compare</a:t>
            </a:r>
            <a:r>
              <a:rPr lang="en-US" sz="2400" dirty="0" smtClean="0"/>
              <a:t>(</a:t>
            </a:r>
            <a:r>
              <a:rPr lang="en-US" sz="2400" b="1" dirty="0" err="1" smtClean="0"/>
              <a:t>streamedRowKey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bufferedRowKey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</a:t>
            </a:r>
            <a:r>
              <a:rPr lang="en-US" sz="2400" dirty="0"/>
              <a:t>do {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streamedRowKey.anyNull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advancedStreamed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} else {</a:t>
            </a:r>
          </a:p>
          <a:p>
            <a:r>
              <a:rPr lang="en-US" sz="2400" dirty="0"/>
              <a:t>          assert(!</a:t>
            </a:r>
            <a:r>
              <a:rPr lang="en-US" sz="2400" dirty="0" err="1"/>
              <a:t>bufferedRowKey.anyNull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comp = </a:t>
            </a:r>
            <a:r>
              <a:rPr lang="en-US" sz="2400" dirty="0" err="1"/>
              <a:t>keyOrdering.compare</a:t>
            </a:r>
            <a:r>
              <a:rPr lang="en-US" sz="2400" dirty="0"/>
              <a:t>(</a:t>
            </a:r>
            <a:r>
              <a:rPr lang="en-US" sz="2400" dirty="0" err="1"/>
              <a:t>streamedRowKey</a:t>
            </a:r>
            <a:r>
              <a:rPr lang="en-US" sz="2400" dirty="0"/>
              <a:t>, </a:t>
            </a:r>
            <a:r>
              <a:rPr lang="en-US" sz="2400" dirty="0" err="1"/>
              <a:t>bufferedRowKey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if (comp &gt; 0) </a:t>
            </a:r>
            <a:r>
              <a:rPr lang="en-US" sz="2400" b="1" dirty="0" err="1"/>
              <a:t>advancedBufferedToRowWithNullFreeJoinKey</a:t>
            </a:r>
            <a:r>
              <a:rPr lang="en-US" sz="2400" b="1" dirty="0"/>
              <a:t>()</a:t>
            </a:r>
          </a:p>
          <a:p>
            <a:r>
              <a:rPr lang="en-US" sz="2400" dirty="0"/>
              <a:t>          else if (comp &lt; 0) </a:t>
            </a:r>
            <a:r>
              <a:rPr lang="en-US" sz="2400" b="1" dirty="0" err="1"/>
              <a:t>advancedStreamed</a:t>
            </a:r>
            <a:r>
              <a:rPr lang="en-US" sz="2400" b="1" dirty="0"/>
              <a:t>()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 while (</a:t>
            </a:r>
            <a:r>
              <a:rPr lang="en-US" sz="2400" b="1" dirty="0" err="1"/>
              <a:t>streamedRow</a:t>
            </a:r>
            <a:r>
              <a:rPr lang="en-US" sz="2400" b="1" dirty="0"/>
              <a:t> != null &amp;&amp; </a:t>
            </a:r>
            <a:r>
              <a:rPr lang="en-US" sz="2400" b="1" dirty="0" err="1"/>
              <a:t>bufferedRow</a:t>
            </a:r>
            <a:r>
              <a:rPr lang="en-US" sz="2400" b="1" dirty="0"/>
              <a:t> != null &amp;&amp; comp != 0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3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77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(</a:t>
            </a:r>
            <a:r>
              <a:rPr lang="en-US" sz="2400" dirty="0" err="1"/>
              <a:t>streamedRow</a:t>
            </a:r>
            <a:r>
              <a:rPr lang="en-US" sz="2400" dirty="0"/>
              <a:t> == null || </a:t>
            </a:r>
            <a:r>
              <a:rPr lang="en-US" sz="2400" dirty="0" err="1"/>
              <a:t>bufferedRow</a:t>
            </a:r>
            <a:r>
              <a:rPr lang="en-US" sz="2400" dirty="0"/>
              <a:t> == null) {</a:t>
            </a:r>
          </a:p>
          <a:p>
            <a:r>
              <a:rPr lang="en-US" sz="2400" dirty="0"/>
              <a:t>        // </a:t>
            </a:r>
            <a:r>
              <a:rPr lang="en-US" sz="2400" b="1" dirty="0"/>
              <a:t>We have either hit the end of one of the iterators, so there can be no more matches.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matchJoinKey</a:t>
            </a:r>
            <a:r>
              <a:rPr lang="en-US" sz="2400" dirty="0"/>
              <a:t> = null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bufferedMatches.clear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false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b="1" dirty="0"/>
              <a:t>     </a:t>
            </a:r>
            <a:r>
              <a:rPr lang="en-US" sz="2400" b="1" dirty="0" smtClean="0"/>
              <a:t>//The </a:t>
            </a:r>
            <a:r>
              <a:rPr lang="en-US" sz="2400" b="1" dirty="0"/>
              <a:t>streamed row's join key matches the current buffered row's join, so walk through the</a:t>
            </a:r>
          </a:p>
          <a:p>
            <a:r>
              <a:rPr lang="en-US" sz="2400" b="1" dirty="0"/>
              <a:t>     </a:t>
            </a:r>
            <a:r>
              <a:rPr lang="en-US" sz="2400" b="1" dirty="0" smtClean="0"/>
              <a:t>//buffered </a:t>
            </a:r>
            <a:r>
              <a:rPr lang="en-US" sz="2400" b="1" dirty="0"/>
              <a:t>iterator to buffer the rest of the matching rows.</a:t>
            </a:r>
          </a:p>
          <a:p>
            <a:r>
              <a:rPr lang="en-US" sz="2400" dirty="0"/>
              <a:t>        assert(comp == 0)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bufferMatchingRows</a:t>
            </a:r>
            <a:r>
              <a:rPr lang="en-US" sz="2400" b="1" dirty="0"/>
              <a:t>()</a:t>
            </a:r>
          </a:p>
          <a:p>
            <a:r>
              <a:rPr lang="en-US" sz="2400" dirty="0"/>
              <a:t>        true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if (!found) </a:t>
            </a:r>
            <a:r>
              <a:rPr lang="en-US" sz="2400" dirty="0" err="1"/>
              <a:t>eagerCleanupResources</a:t>
            </a:r>
            <a:r>
              <a:rPr lang="en-US" sz="2400" dirty="0"/>
              <a:t>()</a:t>
            </a:r>
          </a:p>
          <a:p>
            <a:r>
              <a:rPr lang="en-US" sz="2400" dirty="0"/>
              <a:t>    found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49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00867"/>
            <a:ext cx="12192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/**</a:t>
            </a:r>
          </a:p>
          <a:p>
            <a:r>
              <a:rPr lang="en-US" sz="2200" dirty="0"/>
              <a:t>   * Called when the streamed and buffered join keys match in order to buffer the matching rows.</a:t>
            </a:r>
          </a:p>
          <a:p>
            <a:r>
              <a:rPr lang="en-US" sz="2200" dirty="0"/>
              <a:t>   */</a:t>
            </a:r>
          </a:p>
          <a:p>
            <a:r>
              <a:rPr lang="en-US" sz="2200" dirty="0"/>
              <a:t>  private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bufferMatchingRows</a:t>
            </a:r>
            <a:r>
              <a:rPr lang="en-US" sz="2200" dirty="0"/>
              <a:t>(): Unit = {</a:t>
            </a:r>
          </a:p>
          <a:p>
            <a:r>
              <a:rPr lang="en-US" sz="2200" dirty="0"/>
              <a:t>    assert(</a:t>
            </a:r>
            <a:r>
              <a:rPr lang="en-US" sz="2200" dirty="0" err="1"/>
              <a:t>streamedRowKey</a:t>
            </a:r>
            <a:r>
              <a:rPr lang="en-US" sz="2200" dirty="0"/>
              <a:t> != null)</a:t>
            </a:r>
          </a:p>
          <a:p>
            <a:r>
              <a:rPr lang="en-US" sz="2200" dirty="0"/>
              <a:t>    assert(!</a:t>
            </a:r>
            <a:r>
              <a:rPr lang="en-US" sz="2200" dirty="0" err="1"/>
              <a:t>streamedRowKey.anyNull</a:t>
            </a:r>
            <a:r>
              <a:rPr lang="en-US" sz="2200" dirty="0"/>
              <a:t>)</a:t>
            </a:r>
          </a:p>
          <a:p>
            <a:r>
              <a:rPr lang="en-US" sz="2200" dirty="0"/>
              <a:t>    assert(</a:t>
            </a:r>
            <a:r>
              <a:rPr lang="en-US" sz="2200" dirty="0" err="1"/>
              <a:t>bufferedRowKey</a:t>
            </a:r>
            <a:r>
              <a:rPr lang="en-US" sz="2200" dirty="0"/>
              <a:t> != null)</a:t>
            </a:r>
          </a:p>
          <a:p>
            <a:r>
              <a:rPr lang="en-US" sz="2200" dirty="0"/>
              <a:t>    assert(!</a:t>
            </a:r>
            <a:r>
              <a:rPr lang="en-US" sz="2200" dirty="0" err="1"/>
              <a:t>bufferedRowKey.anyNull</a:t>
            </a:r>
            <a:r>
              <a:rPr lang="en-US" sz="2200" dirty="0"/>
              <a:t>)</a:t>
            </a:r>
          </a:p>
          <a:p>
            <a:r>
              <a:rPr lang="en-US" sz="2200" dirty="0"/>
              <a:t>    assert(</a:t>
            </a:r>
            <a:r>
              <a:rPr lang="en-US" sz="2200" dirty="0" err="1"/>
              <a:t>keyOrdering.compare</a:t>
            </a:r>
            <a:r>
              <a:rPr lang="en-US" sz="2200" dirty="0"/>
              <a:t>(</a:t>
            </a:r>
            <a:r>
              <a:rPr lang="en-US" sz="2200" dirty="0" err="1"/>
              <a:t>streamedRowKey</a:t>
            </a:r>
            <a:r>
              <a:rPr lang="en-US" sz="2200" dirty="0"/>
              <a:t>, </a:t>
            </a:r>
            <a:r>
              <a:rPr lang="en-US" sz="2200" dirty="0" err="1"/>
              <a:t>bufferedRowKey</a:t>
            </a:r>
            <a:r>
              <a:rPr lang="en-US" sz="2200" dirty="0"/>
              <a:t>) == 0)</a:t>
            </a:r>
          </a:p>
          <a:p>
            <a:r>
              <a:rPr lang="en-US" sz="2200" dirty="0"/>
              <a:t>    // This join key may have been produced by a mutable projection, so we need to make a copy: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matchJoinKey</a:t>
            </a:r>
            <a:r>
              <a:rPr lang="en-US" sz="2200" dirty="0"/>
              <a:t> = </a:t>
            </a:r>
            <a:r>
              <a:rPr lang="en-US" sz="2200" dirty="0" err="1"/>
              <a:t>streamedRowKey.copy</a:t>
            </a:r>
            <a:r>
              <a:rPr lang="en-US" sz="2200" dirty="0"/>
              <a:t>()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bufferedMatches.clear</a:t>
            </a:r>
            <a:r>
              <a:rPr lang="en-US" sz="2200" dirty="0"/>
              <a:t>()</a:t>
            </a:r>
          </a:p>
          <a:p>
            <a:r>
              <a:rPr lang="en-US" sz="2200" dirty="0"/>
              <a:t>    do {</a:t>
            </a:r>
          </a:p>
          <a:p>
            <a:r>
              <a:rPr lang="en-US" sz="2200" b="1" dirty="0"/>
              <a:t>      </a:t>
            </a:r>
            <a:r>
              <a:rPr lang="en-US" sz="2200" b="1" dirty="0" err="1"/>
              <a:t>bufferedMatches.add</a:t>
            </a:r>
            <a:r>
              <a:rPr lang="en-US" sz="2200" b="1" dirty="0"/>
              <a:t>(</a:t>
            </a:r>
            <a:r>
              <a:rPr lang="en-US" sz="2200" b="1" dirty="0" err="1"/>
              <a:t>bufferedRow.asInstanceOf</a:t>
            </a:r>
            <a:r>
              <a:rPr lang="en-US" sz="2200" b="1" dirty="0"/>
              <a:t>[</a:t>
            </a:r>
            <a:r>
              <a:rPr lang="en-US" sz="2200" b="1" dirty="0" err="1"/>
              <a:t>UnsafeRow</a:t>
            </a:r>
            <a:r>
              <a:rPr lang="en-US" sz="2200" b="1" dirty="0"/>
              <a:t>])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advancedBufferedToRowWithNullFreeJoinKey</a:t>
            </a:r>
            <a:r>
              <a:rPr lang="en-US" sz="2200" dirty="0"/>
              <a:t>()</a:t>
            </a:r>
          </a:p>
          <a:p>
            <a:r>
              <a:rPr lang="en-US" sz="2200" dirty="0"/>
              <a:t>    } while (</a:t>
            </a:r>
            <a:r>
              <a:rPr lang="en-US" sz="2200" b="1" dirty="0" err="1"/>
              <a:t>bufferedRow</a:t>
            </a:r>
            <a:r>
              <a:rPr lang="en-US" sz="2200" b="1" dirty="0"/>
              <a:t> != null &amp;&amp; </a:t>
            </a:r>
            <a:r>
              <a:rPr lang="en-US" sz="2200" b="1" dirty="0" err="1"/>
              <a:t>keyOrdering.compare</a:t>
            </a:r>
            <a:r>
              <a:rPr lang="en-US" sz="2200" b="1" dirty="0"/>
              <a:t>(</a:t>
            </a:r>
            <a:r>
              <a:rPr lang="en-US" sz="2200" b="1" dirty="0" err="1"/>
              <a:t>streamedRowKey</a:t>
            </a:r>
            <a:r>
              <a:rPr lang="en-US" sz="2200" b="1" dirty="0"/>
              <a:t>, </a:t>
            </a:r>
            <a:r>
              <a:rPr lang="en-US" sz="2200" b="1" dirty="0" err="1"/>
              <a:t>bufferedRowKey</a:t>
            </a:r>
            <a:r>
              <a:rPr lang="en-US" sz="2200" b="1" dirty="0"/>
              <a:t>) == 0</a:t>
            </a:r>
            <a:r>
              <a:rPr lang="en-US" sz="2200" dirty="0"/>
              <a:t>)</a:t>
            </a:r>
          </a:p>
          <a:p>
            <a:r>
              <a:rPr lang="en-US" sz="2200" dirty="0"/>
              <a:t>  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944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254" y="538309"/>
            <a:ext cx="1193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 Buffered rows from the buffered side of the join. This is empty if there are no matches. */</a:t>
            </a:r>
          </a:p>
          <a:p>
            <a:r>
              <a:rPr lang="en-US" dirty="0"/>
              <a:t>  private[this]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bufferedMatches</a:t>
            </a:r>
            <a:r>
              <a:rPr lang="en-US" dirty="0"/>
              <a:t> =</a:t>
            </a:r>
          </a:p>
          <a:p>
            <a:r>
              <a:rPr lang="en-US" dirty="0"/>
              <a:t>    new </a:t>
            </a:r>
            <a:r>
              <a:rPr lang="en-US" b="1" dirty="0" err="1"/>
              <a:t>ExternalAppendOnlyUnsafeRowArray</a:t>
            </a:r>
            <a:r>
              <a:rPr lang="en-US" b="1" dirty="0"/>
              <a:t>(</a:t>
            </a:r>
            <a:r>
              <a:rPr lang="en-US" b="1" dirty="0" err="1"/>
              <a:t>inMemoryThreshold</a:t>
            </a:r>
            <a:r>
              <a:rPr lang="en-US" b="1" dirty="0"/>
              <a:t>, </a:t>
            </a:r>
            <a:r>
              <a:rPr lang="en-US" b="1" dirty="0" err="1"/>
              <a:t>spillThreshold</a:t>
            </a:r>
            <a:r>
              <a:rPr lang="en-US" b="1" dirty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b="1" dirty="0" err="1"/>
              <a:t>ExternalAppendOnlyUnsafeRowArray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5918" y="1045009"/>
            <a:ext cx="11946082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inMemoryBuffer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initialSizeOfInMemoryBuffer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0)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initialSizeOfInMemoryBuffer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5918" y="2838162"/>
            <a:ext cx="119460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An append-only array for [[</a:t>
            </a:r>
            <a:r>
              <a:rPr lang="en-US" dirty="0" err="1"/>
              <a:t>UnsafeRow</a:t>
            </a:r>
            <a:r>
              <a:rPr lang="en-US" dirty="0"/>
              <a:t>]]s that strictly keeps content in an in-memory array</a:t>
            </a:r>
          </a:p>
          <a:p>
            <a:r>
              <a:rPr lang="en-US" dirty="0"/>
              <a:t> * until [[</a:t>
            </a:r>
            <a:r>
              <a:rPr lang="en-US" dirty="0" err="1"/>
              <a:t>numRowsInMemoryBufferThreshold</a:t>
            </a:r>
            <a:r>
              <a:rPr lang="en-US" dirty="0"/>
              <a:t>]] is reached post which it will switch to a mode which</a:t>
            </a:r>
          </a:p>
          <a:p>
            <a:r>
              <a:rPr lang="en-US" dirty="0"/>
              <a:t> * would flush to disk after [[</a:t>
            </a:r>
            <a:r>
              <a:rPr lang="en-US" dirty="0" err="1"/>
              <a:t>numRowsSpillThreshold</a:t>
            </a:r>
            <a:r>
              <a:rPr lang="en-US" dirty="0"/>
              <a:t>]] is met (or before if there is</a:t>
            </a:r>
          </a:p>
          <a:p>
            <a:r>
              <a:rPr lang="en-US" dirty="0"/>
              <a:t> * excessive memory consumption). Setting these threshold involves following trade-offs: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- If [[</a:t>
            </a:r>
            <a:r>
              <a:rPr lang="en-US" dirty="0" err="1"/>
              <a:t>numRowsInMemoryBufferThreshold</a:t>
            </a:r>
            <a:r>
              <a:rPr lang="en-US" dirty="0"/>
              <a:t>]] is too high, the in-memory array may occupy more memory</a:t>
            </a:r>
          </a:p>
          <a:p>
            <a:r>
              <a:rPr lang="en-US" dirty="0"/>
              <a:t> *   than is available, resulting in OOM.</a:t>
            </a:r>
          </a:p>
          <a:p>
            <a:r>
              <a:rPr lang="en-US" dirty="0"/>
              <a:t> * - If [[</a:t>
            </a:r>
            <a:r>
              <a:rPr lang="en-US" dirty="0" err="1"/>
              <a:t>numRowsSpillThreshold</a:t>
            </a:r>
            <a:r>
              <a:rPr lang="en-US" dirty="0"/>
              <a:t>]] is too low, data will be spilled frequently and lead to</a:t>
            </a:r>
          </a:p>
          <a:p>
            <a:r>
              <a:rPr lang="en-US" dirty="0"/>
              <a:t> *   excessive disk writes. This may lead to a performance regression compared to the normal case</a:t>
            </a:r>
          </a:p>
          <a:p>
            <a:r>
              <a:rPr lang="en-US" dirty="0"/>
              <a:t> *   of using an [[</a:t>
            </a:r>
            <a:r>
              <a:rPr lang="en-US" dirty="0" err="1"/>
              <a:t>ArrayBuffer</a:t>
            </a:r>
            <a:r>
              <a:rPr lang="en-US" dirty="0"/>
              <a:t>]] or [[Array]].</a:t>
            </a:r>
          </a:p>
          <a:p>
            <a:r>
              <a:rPr lang="en-US" dirty="0"/>
              <a:t> 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9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5781" y="1720840"/>
            <a:ext cx="107418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rdd</a:t>
            </a:r>
            <a:r>
              <a:rPr lang="en-US" sz="2400" dirty="0"/>
              <a:t> = </a:t>
            </a:r>
            <a:r>
              <a:rPr lang="en-US" sz="2400" dirty="0" err="1"/>
              <a:t>spark.sparkContext.parallelize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(1,2,3,4,7,8,1,1,9,8,3,1,2,9,0,1,10),3)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ds1 =  </a:t>
            </a:r>
            <a:r>
              <a:rPr lang="en-US" sz="2400" dirty="0" err="1" smtClean="0"/>
              <a:t>spark.sqlContext.createDataset</a:t>
            </a:r>
            <a:r>
              <a:rPr lang="en-US" sz="2400" dirty="0" smtClean="0"/>
              <a:t>(</a:t>
            </a:r>
            <a:r>
              <a:rPr lang="en-US" sz="2400" dirty="0" err="1" smtClean="0"/>
              <a:t>rdd</a:t>
            </a:r>
            <a:r>
              <a:rPr lang="en-US" sz="2400" dirty="0"/>
              <a:t>).select($"</a:t>
            </a:r>
            <a:r>
              <a:rPr lang="en-US" sz="2400" dirty="0" err="1"/>
              <a:t>value".as</a:t>
            </a:r>
            <a:r>
              <a:rPr lang="en-US" sz="2400" dirty="0"/>
              <a:t>("</a:t>
            </a:r>
            <a:r>
              <a:rPr lang="en-US" sz="2400" dirty="0" err="1"/>
              <a:t>l_value</a:t>
            </a:r>
            <a:r>
              <a:rPr lang="en-US" sz="2400" dirty="0"/>
              <a:t>"))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ds2  = </a:t>
            </a:r>
            <a:r>
              <a:rPr lang="en-US" sz="2400" dirty="0" err="1" smtClean="0"/>
              <a:t>spark.sqlContext.createDataset</a:t>
            </a:r>
            <a:r>
              <a:rPr lang="en-US" sz="2400" dirty="0" smtClean="0"/>
              <a:t>(</a:t>
            </a:r>
            <a:r>
              <a:rPr lang="en-US" sz="2400" dirty="0" err="1" smtClean="0"/>
              <a:t>rdd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ds1</a:t>
            </a:r>
            <a:r>
              <a:rPr lang="en-US" sz="2400" b="1" dirty="0"/>
              <a:t>.join</a:t>
            </a:r>
            <a:r>
              <a:rPr lang="en-US" sz="2400" dirty="0"/>
              <a:t>( ds2, $"</a:t>
            </a:r>
            <a:r>
              <a:rPr lang="en-US" sz="2400" dirty="0" err="1"/>
              <a:t>l_value</a:t>
            </a:r>
            <a:r>
              <a:rPr lang="en-US" sz="2400" dirty="0"/>
              <a:t>" === $"value").explain()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Class </a:t>
            </a:r>
            <a:r>
              <a:rPr lang="en-US" b="1" smtClean="0"/>
              <a:t>ExternalAppendOnlyUnsafeRowArray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5864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</a:t>
            </a:r>
            <a:r>
              <a:rPr lang="en-US" b="1" dirty="0" err="1"/>
              <a:t>unsafeRow</a:t>
            </a:r>
            <a:r>
              <a:rPr lang="en-US" dirty="0"/>
              <a:t>: </a:t>
            </a:r>
            <a:r>
              <a:rPr lang="en-US" dirty="0" err="1"/>
              <a:t>UnsafeRow</a:t>
            </a:r>
            <a:r>
              <a:rPr lang="en-US" dirty="0"/>
              <a:t>): Unit = {</a:t>
            </a:r>
          </a:p>
          <a:p>
            <a:r>
              <a:rPr lang="en-US" dirty="0"/>
              <a:t>    if (</a:t>
            </a:r>
            <a:r>
              <a:rPr lang="en-US" b="1" dirty="0" err="1"/>
              <a:t>numRows</a:t>
            </a:r>
            <a:r>
              <a:rPr lang="en-US" b="1" dirty="0"/>
              <a:t> &lt; </a:t>
            </a:r>
            <a:r>
              <a:rPr lang="en-US" b="1" dirty="0" err="1"/>
              <a:t>numRowsInMemoryBufferThreshold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b="1" dirty="0" err="1"/>
              <a:t>inMemoryBuffer</a:t>
            </a:r>
            <a:r>
              <a:rPr lang="en-US" b="1" dirty="0"/>
              <a:t> += </a:t>
            </a:r>
            <a:r>
              <a:rPr lang="en-US" b="1" dirty="0" err="1"/>
              <a:t>unsafeRow.copy</a:t>
            </a:r>
            <a:r>
              <a:rPr lang="en-US" b="1" dirty="0"/>
              <a:t>()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if (</a:t>
            </a:r>
            <a:r>
              <a:rPr lang="en-US" b="1" dirty="0" err="1"/>
              <a:t>spillableArray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s"Reached</a:t>
            </a:r>
            <a:r>
              <a:rPr lang="en-US" dirty="0"/>
              <a:t> spill threshold of $</a:t>
            </a:r>
            <a:r>
              <a:rPr lang="en-US" dirty="0" err="1"/>
              <a:t>numRowsInMemoryBufferThreshold</a:t>
            </a:r>
            <a:r>
              <a:rPr lang="en-US" dirty="0"/>
              <a:t> rows, switching to " +</a:t>
            </a:r>
          </a:p>
          <a:p>
            <a:r>
              <a:rPr lang="en-US" dirty="0"/>
              <a:t>          s"${</a:t>
            </a:r>
            <a:r>
              <a:rPr lang="en-US" dirty="0" err="1"/>
              <a:t>classOf</a:t>
            </a:r>
            <a:r>
              <a:rPr lang="en-US" dirty="0"/>
              <a:t>[</a:t>
            </a:r>
            <a:r>
              <a:rPr lang="en-US" dirty="0" err="1"/>
              <a:t>UnsafeExternalSorter</a:t>
            </a:r>
            <a:r>
              <a:rPr lang="en-US" dirty="0"/>
              <a:t>].</a:t>
            </a:r>
            <a:r>
              <a:rPr lang="en-US" dirty="0" err="1"/>
              <a:t>getName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        // </a:t>
            </a:r>
            <a:r>
              <a:rPr lang="en-US" b="1" dirty="0"/>
              <a:t>We will not sort the rows, so </a:t>
            </a:r>
            <a:r>
              <a:rPr lang="en-US" b="1" dirty="0" err="1"/>
              <a:t>prefixComparator</a:t>
            </a:r>
            <a:r>
              <a:rPr lang="en-US" b="1" dirty="0"/>
              <a:t> and </a:t>
            </a:r>
            <a:r>
              <a:rPr lang="en-US" b="1" dirty="0" err="1"/>
              <a:t>recordComparator</a:t>
            </a:r>
            <a:r>
              <a:rPr lang="en-US" b="1" dirty="0"/>
              <a:t> are null</a:t>
            </a:r>
          </a:p>
          <a:p>
            <a:r>
              <a:rPr lang="en-US" dirty="0"/>
              <a:t>        </a:t>
            </a:r>
            <a:r>
              <a:rPr lang="en-US" b="1" dirty="0" err="1"/>
              <a:t>spillableArray</a:t>
            </a:r>
            <a:r>
              <a:rPr lang="en-US" b="1" dirty="0"/>
              <a:t> = </a:t>
            </a:r>
            <a:r>
              <a:rPr lang="en-US" b="1" dirty="0" err="1"/>
              <a:t>UnsafeExternalSorter.create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taskMemoryManager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blockManager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serializerManager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taskContext</a:t>
            </a:r>
            <a:r>
              <a:rPr lang="en-US" dirty="0"/>
              <a:t>,</a:t>
            </a:r>
          </a:p>
          <a:p>
            <a:r>
              <a:rPr lang="en-US" dirty="0"/>
              <a:t>          null,</a:t>
            </a:r>
          </a:p>
          <a:p>
            <a:r>
              <a:rPr lang="en-US" dirty="0"/>
              <a:t>          null,</a:t>
            </a:r>
          </a:p>
          <a:p>
            <a:r>
              <a:rPr lang="en-US" dirty="0"/>
              <a:t>          </a:t>
            </a:r>
            <a:r>
              <a:rPr lang="en-US" dirty="0" err="1"/>
              <a:t>initialSize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pageSizeBytes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numRowsSpillThreshold</a:t>
            </a:r>
            <a:r>
              <a:rPr lang="en-US" dirty="0"/>
              <a:t>,</a:t>
            </a:r>
          </a:p>
          <a:p>
            <a:r>
              <a:rPr lang="en-US" dirty="0"/>
              <a:t>          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5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SortMergeJoinExec</a:t>
            </a:r>
            <a:endParaRPr lang="en-US" dirty="0"/>
          </a:p>
          <a:p>
            <a:r>
              <a:rPr lang="ru-RU" altLang="ru-RU" dirty="0" err="1"/>
              <a:t>SortMergeJoinScanner</a:t>
            </a:r>
            <a:endParaRPr lang="en-US" altLang="ru-RU" dirty="0"/>
          </a:p>
          <a:p>
            <a:r>
              <a:rPr lang="en-US" dirty="0" err="1" smtClean="0"/>
              <a:t>findNextInnerJoinRows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ExternalAppendOnlyUnsafeRowArray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678872"/>
            <a:ext cx="10429875" cy="61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018" y="695926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== Optimized Logical Plan ==</a:t>
            </a:r>
          </a:p>
          <a:p>
            <a:r>
              <a:rPr lang="en-US" sz="2000" b="1" dirty="0"/>
              <a:t>Join</a:t>
            </a:r>
            <a:r>
              <a:rPr lang="en-US" sz="2000" dirty="0"/>
              <a:t> Inner, (l_value#5 = value#9)</a:t>
            </a:r>
          </a:p>
          <a:p>
            <a:r>
              <a:rPr lang="en-US" sz="2000" dirty="0"/>
              <a:t>:- Project [value#2 AS l_value#5]</a:t>
            </a:r>
          </a:p>
          <a:p>
            <a:r>
              <a:rPr lang="en-US" sz="2000" dirty="0"/>
              <a:t>:  +- </a:t>
            </a:r>
            <a:r>
              <a:rPr lang="en-US" sz="2000" dirty="0" err="1"/>
              <a:t>SerializeFromObject</a:t>
            </a:r>
            <a:r>
              <a:rPr lang="en-US" sz="2000" dirty="0"/>
              <a:t> [input[0, </a:t>
            </a:r>
            <a:r>
              <a:rPr lang="en-US" sz="2000" dirty="0" err="1"/>
              <a:t>int</a:t>
            </a:r>
            <a:r>
              <a:rPr lang="en-US" sz="2000" dirty="0"/>
              <a:t>, false] AS </a:t>
            </a:r>
            <a:r>
              <a:rPr lang="en-US" sz="2000" dirty="0" smtClean="0"/>
              <a:t>value]</a:t>
            </a:r>
            <a:endParaRPr lang="en-US" sz="2000" dirty="0"/>
          </a:p>
          <a:p>
            <a:r>
              <a:rPr lang="en-US" sz="2000" dirty="0"/>
              <a:t>:     +- </a:t>
            </a:r>
            <a:r>
              <a:rPr lang="en-US" sz="2000" dirty="0" err="1"/>
              <a:t>ExternalRDD</a:t>
            </a:r>
            <a:r>
              <a:rPr lang="en-US" sz="2000" dirty="0"/>
              <a:t> [obj#1]</a:t>
            </a:r>
          </a:p>
          <a:p>
            <a:r>
              <a:rPr lang="en-US" sz="2000" dirty="0"/>
              <a:t>+- </a:t>
            </a:r>
            <a:r>
              <a:rPr lang="en-US" sz="2000" dirty="0" err="1"/>
              <a:t>SerializeFromObject</a:t>
            </a:r>
            <a:r>
              <a:rPr lang="en-US" sz="2000" dirty="0"/>
              <a:t> [input[0, </a:t>
            </a:r>
            <a:r>
              <a:rPr lang="en-US" sz="2000" dirty="0" err="1"/>
              <a:t>int</a:t>
            </a:r>
            <a:r>
              <a:rPr lang="en-US" sz="2000" dirty="0"/>
              <a:t>, false] AS value#9]</a:t>
            </a:r>
          </a:p>
          <a:p>
            <a:r>
              <a:rPr lang="en-US" sz="2000" dirty="0"/>
              <a:t>   +- </a:t>
            </a:r>
            <a:r>
              <a:rPr lang="en-US" sz="2000" dirty="0" err="1"/>
              <a:t>ExternalRDD</a:t>
            </a:r>
            <a:r>
              <a:rPr lang="en-US" sz="2000" dirty="0"/>
              <a:t> [obj#8]</a:t>
            </a:r>
          </a:p>
          <a:p>
            <a:endParaRPr lang="en-US" sz="2000" dirty="0"/>
          </a:p>
          <a:p>
            <a:r>
              <a:rPr lang="en-US" sz="2000" dirty="0"/>
              <a:t>== Physical Plan ==</a:t>
            </a:r>
          </a:p>
          <a:p>
            <a:r>
              <a:rPr lang="en-US" sz="2000" b="1" dirty="0" err="1"/>
              <a:t>SortMergeJoin</a:t>
            </a:r>
            <a:r>
              <a:rPr lang="en-US" sz="2000" dirty="0"/>
              <a:t> [l_value#5], [value#9], Inner</a:t>
            </a:r>
          </a:p>
          <a:p>
            <a:r>
              <a:rPr lang="en-US" sz="2000" dirty="0"/>
              <a:t>:- </a:t>
            </a:r>
            <a:r>
              <a:rPr lang="en-US" sz="2000" b="1" dirty="0"/>
              <a:t>Sort</a:t>
            </a:r>
            <a:r>
              <a:rPr lang="en-US" sz="2000" dirty="0"/>
              <a:t> [l_value#5 ASC NULLS FIRST], false, 0</a:t>
            </a:r>
          </a:p>
          <a:p>
            <a:r>
              <a:rPr lang="en-US" sz="2000" dirty="0"/>
              <a:t>:  +- Exchange </a:t>
            </a:r>
            <a:r>
              <a:rPr lang="en-US" sz="2000" b="1" dirty="0" err="1"/>
              <a:t>hashpartitioning</a:t>
            </a:r>
            <a:r>
              <a:rPr lang="en-US" sz="2000" b="1" dirty="0"/>
              <a:t>(l_value#5, 200), </a:t>
            </a:r>
            <a:r>
              <a:rPr lang="en-US" sz="2000" dirty="0"/>
              <a:t>true, [id=#24]</a:t>
            </a:r>
          </a:p>
          <a:p>
            <a:r>
              <a:rPr lang="en-US" sz="2000" dirty="0"/>
              <a:t>:     +- Project [value#2 AS l_value#5]</a:t>
            </a:r>
          </a:p>
          <a:p>
            <a:r>
              <a:rPr lang="en-US" sz="2000" dirty="0"/>
              <a:t>:        +- </a:t>
            </a:r>
            <a:r>
              <a:rPr lang="en-US" sz="2000" dirty="0" err="1"/>
              <a:t>SerializeFromObject</a:t>
            </a:r>
            <a:r>
              <a:rPr lang="en-US" sz="2000" dirty="0"/>
              <a:t> [input[0, </a:t>
            </a:r>
            <a:r>
              <a:rPr lang="en-US" sz="2000" dirty="0" err="1"/>
              <a:t>int</a:t>
            </a:r>
            <a:r>
              <a:rPr lang="en-US" sz="2000" dirty="0"/>
              <a:t>, false] AS value#2]</a:t>
            </a:r>
          </a:p>
          <a:p>
            <a:r>
              <a:rPr lang="en-US" sz="2000" dirty="0"/>
              <a:t>:           +- Scan[obj#1]</a:t>
            </a:r>
          </a:p>
          <a:p>
            <a:r>
              <a:rPr lang="en-US" sz="2000" dirty="0"/>
              <a:t>+- </a:t>
            </a:r>
            <a:r>
              <a:rPr lang="en-US" sz="2000" b="1" dirty="0"/>
              <a:t>Sort</a:t>
            </a:r>
            <a:r>
              <a:rPr lang="en-US" sz="2000" dirty="0"/>
              <a:t> [value#9 ASC NULLS FIRST], false, 0</a:t>
            </a:r>
          </a:p>
          <a:p>
            <a:r>
              <a:rPr lang="en-US" sz="2000" dirty="0"/>
              <a:t>   +- Exchange </a:t>
            </a:r>
            <a:r>
              <a:rPr lang="en-US" sz="2000" b="1" dirty="0" err="1"/>
              <a:t>hashpartitioning</a:t>
            </a:r>
            <a:r>
              <a:rPr lang="en-US" sz="2000" b="1" dirty="0"/>
              <a:t>(value#9, 200</a:t>
            </a:r>
            <a:r>
              <a:rPr lang="en-US" sz="2000" dirty="0"/>
              <a:t>), true, [id=#25]</a:t>
            </a:r>
          </a:p>
          <a:p>
            <a:r>
              <a:rPr lang="en-US" sz="2000" dirty="0"/>
              <a:t>      +- </a:t>
            </a:r>
            <a:r>
              <a:rPr lang="en-US" sz="2000" dirty="0" err="1"/>
              <a:t>SerializeFromObject</a:t>
            </a:r>
            <a:r>
              <a:rPr lang="en-US" sz="2000" dirty="0"/>
              <a:t> [input[0, </a:t>
            </a:r>
            <a:r>
              <a:rPr lang="en-US" sz="2000" dirty="0" err="1"/>
              <a:t>int</a:t>
            </a:r>
            <a:r>
              <a:rPr lang="en-US" sz="2000" dirty="0"/>
              <a:t>, false] AS value#9]</a:t>
            </a:r>
          </a:p>
          <a:p>
            <a:r>
              <a:rPr lang="en-US" sz="2000" dirty="0"/>
              <a:t>         +- Scan[obj#8]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95126" y="1822256"/>
            <a:ext cx="4922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 err="1"/>
              <a:t>SortMergeJoinExec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leftKeys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[Expression],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rightKeys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[Expression],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left: </a:t>
            </a:r>
            <a:r>
              <a:rPr lang="en-US" sz="2800" b="1" dirty="0" err="1"/>
              <a:t>SparkPlan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    right: </a:t>
            </a:r>
            <a:r>
              <a:rPr lang="en-US" sz="2800" b="1" dirty="0" err="1"/>
              <a:t>SparkPlan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isSkewJoin</a:t>
            </a:r>
            <a:r>
              <a:rPr lang="en-US" sz="2800" dirty="0"/>
              <a:t>: Boolean = false)</a:t>
            </a:r>
            <a:endParaRPr lang="ru-RU" sz="28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3519054" y="2323835"/>
            <a:ext cx="3602181" cy="14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Planner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127" y="1822256"/>
            <a:ext cx="5126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/>
              <a:t>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left: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right: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Option[Expression],</a:t>
            </a:r>
          </a:p>
          <a:p>
            <a:r>
              <a:rPr lang="en-US" sz="2800" dirty="0"/>
              <a:t>    hint: </a:t>
            </a:r>
            <a:r>
              <a:rPr lang="en-US" sz="2800" dirty="0" err="1"/>
              <a:t>JoinHint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96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73891" y="0"/>
            <a:ext cx="12265891" cy="1475509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b="1" dirty="0" err="1" smtClean="0"/>
              <a:t>doExecute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 err="1"/>
              <a:t>SortMergeJoinExec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6626" y="2801036"/>
            <a:ext cx="73359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joinType</a:t>
            </a:r>
            <a:r>
              <a:rPr lang="en-US" sz="2400" dirty="0"/>
              <a:t> match {</a:t>
            </a:r>
          </a:p>
          <a:p>
            <a:r>
              <a:rPr lang="en-US" sz="2400" dirty="0"/>
              <a:t>        case _: </a:t>
            </a:r>
            <a:r>
              <a:rPr lang="en-US" sz="2400" b="1" dirty="0" err="1"/>
              <a:t>InnerLike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LeftOuter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RightOuter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/>
              <a:t>        case </a:t>
            </a:r>
            <a:r>
              <a:rPr lang="en-US" sz="2400" dirty="0" err="1"/>
              <a:t>FullOuter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LeftSemi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LeftAnti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 case </a:t>
            </a:r>
            <a:r>
              <a:rPr lang="en-US" sz="2400" dirty="0"/>
              <a:t>j: </a:t>
            </a:r>
            <a:r>
              <a:rPr lang="en-US" sz="2400" dirty="0" err="1"/>
              <a:t>ExistenceJoin</a:t>
            </a:r>
            <a:r>
              <a:rPr lang="en-US" sz="2400" dirty="0"/>
              <a:t> =&gt;</a:t>
            </a:r>
            <a:endParaRPr lang="en-US" sz="2400" dirty="0" smtClean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9745" y="1475509"/>
            <a:ext cx="9938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left.execute</a:t>
            </a:r>
            <a:r>
              <a:rPr lang="en-US" sz="2800" dirty="0"/>
              <a:t>().</a:t>
            </a:r>
            <a:r>
              <a:rPr lang="en-US" sz="2800" dirty="0" err="1"/>
              <a:t>zipPartitions</a:t>
            </a:r>
            <a:r>
              <a:rPr lang="en-US" sz="2800" dirty="0"/>
              <a:t>(</a:t>
            </a:r>
            <a:r>
              <a:rPr lang="en-US" sz="2800" dirty="0" err="1"/>
              <a:t>right.execute</a:t>
            </a:r>
            <a:r>
              <a:rPr lang="en-US" sz="2800" dirty="0"/>
              <a:t>()) { (</a:t>
            </a:r>
            <a:r>
              <a:rPr lang="en-US" sz="2800" dirty="0" err="1"/>
              <a:t>leftIter</a:t>
            </a:r>
            <a:r>
              <a:rPr lang="en-US" sz="2800" dirty="0"/>
              <a:t>, </a:t>
            </a:r>
            <a:r>
              <a:rPr lang="en-US" sz="2800" dirty="0" err="1"/>
              <a:t>rightIter</a:t>
            </a:r>
            <a:r>
              <a:rPr lang="en-US" sz="2800" dirty="0"/>
              <a:t>) =&gt;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9745" y="2197990"/>
            <a:ext cx="11566239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newNaturalAscendingOrdering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leftKeys.map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8892" y="1562100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17636" y="1562100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96212" y="157884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2543" y="3380509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17636" y="3380509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22480" y="338050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16264" y="4554318"/>
            <a:ext cx="3837134" cy="1330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645" y="1132608"/>
            <a:ext cx="1179368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6645" y="3060544"/>
            <a:ext cx="11793681" cy="12573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-73891" y="0"/>
            <a:ext cx="12265891" cy="1745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idea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56315" y="337127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256315" y="1555751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092045" y="1312327"/>
            <a:ext cx="273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Iterator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2045" y="3000665"/>
            <a:ext cx="273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 Iterator</a:t>
            </a:r>
            <a:endParaRPr lang="ru-RU" sz="3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66870" y="4547596"/>
            <a:ext cx="2037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bufferedMatches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3129" y="5938829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bufferedMatches</a:t>
            </a:r>
            <a:r>
              <a:rPr lang="en-US" sz="2200" dirty="0"/>
              <a:t> </a:t>
            </a:r>
            <a:r>
              <a:rPr lang="en-US" sz="2200" dirty="0" smtClean="0"/>
              <a:t>=     </a:t>
            </a:r>
            <a:r>
              <a:rPr lang="en-US" sz="2200" dirty="0"/>
              <a:t>new </a:t>
            </a:r>
            <a:r>
              <a:rPr lang="en-US" sz="2200" b="1" dirty="0" err="1"/>
              <a:t>ExternalAppendOnlyUnsafeRowArray</a:t>
            </a:r>
            <a:r>
              <a:rPr lang="en-US" sz="2200" dirty="0"/>
              <a:t>(</a:t>
            </a:r>
            <a:r>
              <a:rPr lang="en-US" sz="2200" dirty="0" err="1"/>
              <a:t>inMemoryThreshold</a:t>
            </a:r>
            <a:r>
              <a:rPr lang="en-US" sz="2200" dirty="0"/>
              <a:t>, </a:t>
            </a:r>
            <a:r>
              <a:rPr lang="en-US" sz="2200" dirty="0" err="1"/>
              <a:t>spillThreshold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972543" y="491020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717636" y="4910205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2253205" y="349623"/>
            <a:ext cx="651164" cy="600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2253205" y="2424830"/>
            <a:ext cx="651164" cy="600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891" y="0"/>
            <a:ext cx="12265891" cy="877455"/>
          </a:xfrm>
        </p:spPr>
        <p:txBody>
          <a:bodyPr/>
          <a:lstStyle/>
          <a:p>
            <a:pPr algn="ctr"/>
            <a:r>
              <a:rPr lang="en-US" dirty="0" err="1" smtClean="0"/>
              <a:t>doExecute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041023"/>
            <a:ext cx="12192000" cy="58169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InnerLike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ExternalAppendOnlyUnsafeRowArray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2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SortMergeJoinScanner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createLeftKeyGenerator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createRightKeyGenerator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RowIterator.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fromScala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leftIter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RowIterator.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fromScala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rightIter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inMemoryThreshold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spillThreshold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cleanupResources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73891" y="0"/>
            <a:ext cx="12265891" cy="877455"/>
          </a:xfrm>
        </p:spPr>
        <p:txBody>
          <a:bodyPr/>
          <a:lstStyle/>
          <a:p>
            <a:pPr algn="ctr"/>
            <a:r>
              <a:rPr lang="en-US" dirty="0" err="1" smtClean="0"/>
              <a:t>doExecute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331" y="1143749"/>
            <a:ext cx="1114944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JoinedRow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.findNextInnerJoinRows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.getBufferedMatches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.getStreamedRow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.generateIterator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10423</TotalTime>
  <Words>1500</Words>
  <Application>Microsoft Office PowerPoint</Application>
  <PresentationFormat>Широкоэкранный</PresentationFormat>
  <Paragraphs>217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Тема Office</vt:lpstr>
      <vt:lpstr>Spark “join”  deep dive Part1 (DRAFT)</vt:lpstr>
      <vt:lpstr>Презентация PowerPoint</vt:lpstr>
      <vt:lpstr>DAG</vt:lpstr>
      <vt:lpstr>Презентация PowerPoint</vt:lpstr>
      <vt:lpstr>Презентация PowerPoint</vt:lpstr>
      <vt:lpstr>method doExecute of SortMergeJoinExec</vt:lpstr>
      <vt:lpstr>Презентация PowerPoint</vt:lpstr>
      <vt:lpstr>doExecute</vt:lpstr>
      <vt:lpstr>doExecute(2)</vt:lpstr>
      <vt:lpstr>Презентация PowerPoint</vt:lpstr>
      <vt:lpstr>Презентация PowerPoint</vt:lpstr>
      <vt:lpstr>SortMergeJoinScanner</vt:lpstr>
      <vt:lpstr>method findNextInnerJoinRows()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Class ExternalAppendOnlyUnsafeRowArray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520</cp:revision>
  <dcterms:created xsi:type="dcterms:W3CDTF">2020-03-23T13:46:09Z</dcterms:created>
  <dcterms:modified xsi:type="dcterms:W3CDTF">2020-08-10T18:56:55Z</dcterms:modified>
</cp:coreProperties>
</file>