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“group by” </a:t>
            </a:r>
            <a:br>
              <a:rPr lang="en-US" dirty="0" smtClean="0"/>
            </a:br>
            <a:r>
              <a:rPr lang="en-US" dirty="0" smtClean="0"/>
              <a:t>deep dive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1</a:t>
            </a:r>
          </a:p>
          <a:p>
            <a:r>
              <a:rPr lang="en-US" dirty="0" smtClean="0"/>
              <a:t>Introduction</a:t>
            </a:r>
            <a:endParaRPr lang="ru-RU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988" y="384244"/>
            <a:ext cx="12126012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aggregateExpressions.map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finalAggregateExpressions.map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resultAttribute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groupingExpressions.length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5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5670" y="0"/>
            <a:ext cx="11956330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useHash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HashAggregateExec.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supportsAggregate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aggregateExpressions.flatMap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aggregateFunction.aggBufferAttributes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useHash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HashAggregateExec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5988" y="0"/>
            <a:ext cx="12672768" cy="72327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attachTree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peakMemory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peakMemory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avgHashProbe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avgHashProbe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aggTime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aggTime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child.execute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mapPartitionsWithIndex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partIndex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beforeAgg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hasInput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iter.hasNext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hasInput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groupingExpressions.nonEmpty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partIndex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inputSchema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newMutableProjection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inputSchema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subexpressionEliminationEnabled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child.output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6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2528" y="429306"/>
            <a:ext cx="122696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== Parsed Logical Plan ==</a:t>
            </a:r>
          </a:p>
          <a:p>
            <a:r>
              <a:rPr lang="en-US" dirty="0"/>
              <a:t>'Aggregate ['value], [</a:t>
            </a:r>
            <a:r>
              <a:rPr lang="en-US" dirty="0" err="1"/>
              <a:t>unresolvedalias</a:t>
            </a:r>
            <a:r>
              <a:rPr lang="en-US" dirty="0"/>
              <a:t>('value, None), max(value#2) AS max(value)#7]</a:t>
            </a:r>
          </a:p>
          <a:p>
            <a:r>
              <a:rPr lang="en-US" dirty="0"/>
              <a:t>+-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+- </a:t>
            </a:r>
            <a:r>
              <a:rPr lang="en-US" dirty="0" err="1"/>
              <a:t>ExternalRDD</a:t>
            </a:r>
            <a:r>
              <a:rPr lang="en-US" dirty="0"/>
              <a:t> [obj#1]</a:t>
            </a:r>
          </a:p>
          <a:p>
            <a:endParaRPr lang="en-US" dirty="0"/>
          </a:p>
          <a:p>
            <a:r>
              <a:rPr lang="en-US" dirty="0"/>
              <a:t>== Analyzed Logical Plan ==</a:t>
            </a:r>
          </a:p>
          <a:p>
            <a:r>
              <a:rPr lang="en-US" dirty="0"/>
              <a:t>value: </a:t>
            </a:r>
            <a:r>
              <a:rPr lang="en-US" dirty="0" err="1"/>
              <a:t>int</a:t>
            </a:r>
            <a:r>
              <a:rPr lang="en-US" dirty="0"/>
              <a:t>, max(value):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Aggregate [value#2], [value#2, max(value#2) AS max(value)#7]</a:t>
            </a:r>
          </a:p>
          <a:p>
            <a:r>
              <a:rPr lang="en-US" dirty="0"/>
              <a:t>+-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+- </a:t>
            </a:r>
            <a:r>
              <a:rPr lang="en-US" dirty="0" err="1"/>
              <a:t>ExternalRDD</a:t>
            </a:r>
            <a:r>
              <a:rPr lang="en-US" dirty="0"/>
              <a:t> [obj#1]</a:t>
            </a:r>
          </a:p>
          <a:p>
            <a:endParaRPr lang="en-US" dirty="0"/>
          </a:p>
          <a:p>
            <a:r>
              <a:rPr lang="en-US" dirty="0"/>
              <a:t>== Optimized Logical Plan ==</a:t>
            </a:r>
          </a:p>
          <a:p>
            <a:r>
              <a:rPr lang="en-US" dirty="0"/>
              <a:t>Aggregate [value#2], [value#2, max(value#2) AS max(value)#7]</a:t>
            </a:r>
          </a:p>
          <a:p>
            <a:r>
              <a:rPr lang="en-US" dirty="0"/>
              <a:t>+-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+- </a:t>
            </a:r>
            <a:r>
              <a:rPr lang="en-US" dirty="0" err="1"/>
              <a:t>ExternalRDD</a:t>
            </a:r>
            <a:r>
              <a:rPr lang="en-US" dirty="0"/>
              <a:t> [obj#1]</a:t>
            </a:r>
          </a:p>
          <a:p>
            <a:endParaRPr lang="en-US" dirty="0"/>
          </a:p>
          <a:p>
            <a:r>
              <a:rPr lang="en-US" dirty="0"/>
              <a:t>== Physical Plan ==</a:t>
            </a:r>
          </a:p>
          <a:p>
            <a:r>
              <a:rPr lang="en-US" dirty="0"/>
              <a:t>*(2) </a:t>
            </a:r>
            <a:r>
              <a:rPr lang="en-US" b="1" dirty="0" err="1"/>
              <a:t>HashAggregate</a:t>
            </a:r>
            <a:r>
              <a:rPr lang="en-US" b="1" dirty="0"/>
              <a:t>(keys=[value#2], functions=[max(value#2)], output=[value#2, max(value)#7])</a:t>
            </a:r>
          </a:p>
          <a:p>
            <a:r>
              <a:rPr lang="en-US" dirty="0"/>
              <a:t>+- </a:t>
            </a:r>
            <a:r>
              <a:rPr lang="en-US" b="1" dirty="0"/>
              <a:t>Exchange </a:t>
            </a:r>
            <a:r>
              <a:rPr lang="en-US" b="1" dirty="0" err="1"/>
              <a:t>hashpartitioning</a:t>
            </a:r>
            <a:r>
              <a:rPr lang="en-US" b="1" dirty="0"/>
              <a:t>(value#2, 200), true, [id=#20]</a:t>
            </a:r>
          </a:p>
          <a:p>
            <a:r>
              <a:rPr lang="en-US" dirty="0"/>
              <a:t>   +- *(1) </a:t>
            </a:r>
            <a:r>
              <a:rPr lang="en-US" b="1" dirty="0" err="1"/>
              <a:t>HashAggregate</a:t>
            </a:r>
            <a:r>
              <a:rPr lang="en-US" dirty="0"/>
              <a:t>(keys=[value#2], functions=[</a:t>
            </a:r>
            <a:r>
              <a:rPr lang="en-US" b="1" dirty="0" err="1"/>
              <a:t>partial_max</a:t>
            </a:r>
            <a:r>
              <a:rPr lang="en-US" dirty="0"/>
              <a:t>(value#2)], output=[value#2, max#11])</a:t>
            </a:r>
          </a:p>
          <a:p>
            <a:r>
              <a:rPr lang="en-US" dirty="0"/>
              <a:t>      +- *(1)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      +- Scan[obj#1]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29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160" y="429704"/>
            <a:ext cx="75819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1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spark.sql.shuffle.partitions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7" y="2088704"/>
            <a:ext cx="11989874" cy="45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0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part we will talk about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57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585795"/>
            <a:ext cx="9033242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.groupBy(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Dataset method </a:t>
            </a:r>
            <a:r>
              <a:rPr lang="en-US" dirty="0" err="1" smtClean="0"/>
              <a:t>groupBy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159499"/>
            <a:ext cx="12192000" cy="5700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specified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ds.groupBy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ds.groupBy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$"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))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untypedrel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2.0.0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scala.annotation.varargs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cols.map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RelationalGroupedDataset.GroupByType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RelationalGroupedDataset</a:t>
            </a:r>
            <a:endParaRPr lang="ru-RU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1325563"/>
            <a:ext cx="12192000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Dataset#groupBy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Dataset#cube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Dataset#rollup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variants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first-order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convenience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GroupedData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1.x.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2.0.0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2804" y="4044894"/>
            <a:ext cx="10793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RelationalGroupedDataset</a:t>
            </a:r>
            <a:r>
              <a:rPr lang="en-US" sz="2400" dirty="0"/>
              <a:t> protected[</a:t>
            </a:r>
            <a:r>
              <a:rPr lang="en-US" sz="2400" dirty="0" err="1"/>
              <a:t>sql</a:t>
            </a:r>
            <a:r>
              <a:rPr lang="en-US" sz="2400" dirty="0" smtClean="0"/>
              <a:t>] (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private[</a:t>
            </a:r>
            <a:r>
              <a:rPr lang="en-US" sz="2400" dirty="0" err="1" smtClean="0"/>
              <a:t>sql</a:t>
            </a:r>
            <a:r>
              <a:rPr lang="en-US" sz="2400" dirty="0"/>
              <a:t>]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 err="1"/>
              <a:t>df</a:t>
            </a:r>
            <a:r>
              <a:rPr lang="en-US" sz="2400" b="1" dirty="0"/>
              <a:t>: </a:t>
            </a:r>
            <a:r>
              <a:rPr lang="en-US" sz="2400" b="1" dirty="0" err="1"/>
              <a:t>DataFrame</a:t>
            </a:r>
            <a:r>
              <a:rPr lang="en-US" sz="2400" dirty="0"/>
              <a:t>,</a:t>
            </a:r>
          </a:p>
          <a:p>
            <a:r>
              <a:rPr lang="en-US" sz="2400" dirty="0"/>
              <a:t>    private[</a:t>
            </a:r>
            <a:r>
              <a:rPr lang="en-US" sz="2400" dirty="0" err="1"/>
              <a:t>sql</a:t>
            </a:r>
            <a:r>
              <a:rPr lang="en-US" sz="2400" dirty="0"/>
              <a:t>]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 err="1"/>
              <a:t>groupingExprs</a:t>
            </a:r>
            <a:r>
              <a:rPr lang="en-US" sz="2400" b="1" dirty="0"/>
              <a:t>: </a:t>
            </a:r>
            <a:r>
              <a:rPr lang="en-US" sz="2400" b="1" dirty="0" err="1"/>
              <a:t>Seq</a:t>
            </a:r>
            <a:r>
              <a:rPr lang="en-US" sz="2400" b="1" dirty="0"/>
              <a:t>[Expression],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groupType</a:t>
            </a:r>
            <a:r>
              <a:rPr lang="en-US" sz="2400" dirty="0"/>
              <a:t>: </a:t>
            </a:r>
            <a:r>
              <a:rPr lang="en-US" sz="2400" dirty="0" err="1" smtClean="0"/>
              <a:t>RelationalGroupedDataset.GroupType</a:t>
            </a:r>
            <a:endParaRPr lang="en-US" sz="2400" dirty="0" smtClean="0"/>
          </a:p>
          <a:p>
            <a:r>
              <a:rPr lang="en-US" sz="2400" dirty="0" smtClean="0"/>
              <a:t>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79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gg</a:t>
            </a:r>
            <a:r>
              <a:rPr lang="en-US" dirty="0" smtClean="0"/>
              <a:t> method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23748"/>
            <a:ext cx="10065576" cy="45550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Scala-specific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specifying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oldest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expense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  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expense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))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1.3.0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exprs.map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strToExpr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toSeq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toDF</a:t>
            </a:r>
            <a:r>
              <a:rPr lang="en-US" dirty="0" smtClean="0"/>
              <a:t> </a:t>
            </a:r>
            <a:r>
              <a:rPr lang="en-US" dirty="0"/>
              <a:t>method </a:t>
            </a:r>
            <a:r>
              <a:rPr lang="en-US" dirty="0" smtClean="0"/>
              <a:t>of </a:t>
            </a:r>
            <a:r>
              <a:rPr lang="en-US" dirty="0" err="1" smtClean="0"/>
              <a:t>RelationalGroupedDataset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10280378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.conf.dataFrameRetainGroupColumns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++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aliasedAgg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aggregates.map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RelationalGroupedDataset.GroupByType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aliasedAgg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RelationalGroupedDataset.RollupType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aliasedAgg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RelationalGroupedDataset.CubeType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aliasedAgg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pivotCol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aliasedGrps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groupingExprs.map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aliasedGrps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pivotCol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s</a:t>
            </a:r>
            <a:r>
              <a:rPr lang="en-US" b="1" dirty="0" err="1" smtClean="0"/>
              <a:t>parkPlan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585248"/>
            <a:ext cx="10634221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experimentalMethods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ExperimentalMethods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SparkStrategies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conf.numShufflePartitions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experimentalMethods.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extraStrategies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extraPlanningStrategies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++ 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LogicalQueryStageStrategy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PythonEvals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DataSourceV2Strategy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FileSourceStrategy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SpecialLimits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JoinSelection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InMemoryScans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BasicOperators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28970"/>
            <a:ext cx="12122870" cy="64633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PhysicalAggregation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aggExpressions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aggregateOperator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functionsWithDistinct.isEmpty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aggregate.AggUtils.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planAggregateWithoutDistinct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normalizedGroupingExpressions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aggregate.AggUtils.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planAggregateWithOneDistinct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normalizedGroupingExpressions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functionsWithDistinct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functionsWithoutDistinct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aggregateOperator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1402" y="318548"/>
            <a:ext cx="12191999" cy="62478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planAggregateWithoutDistinct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NamedExpression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NamedExpression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groupingExpressions.map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toAttribute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aggregateExpressions.map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partialAggregateExpressions.flatMap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aggregateFunction.aggBufferAttributes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partialResultExpressions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partialAggregateExpressions.flatMap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aggregateFunction.inputAggBufferAttributes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createAggregate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partialResultExpressions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6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14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326</Words>
  <Application>Microsoft Office PowerPoint</Application>
  <PresentationFormat>Широкоэкранный</PresentationFormat>
  <Paragraphs>54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Тема Office</vt:lpstr>
      <vt:lpstr>Spark “group by”  deep dive</vt:lpstr>
      <vt:lpstr>Example</vt:lpstr>
      <vt:lpstr>Class Dataset method groupBy</vt:lpstr>
      <vt:lpstr>Class RelationalGroupedDataset</vt:lpstr>
      <vt:lpstr>agg method</vt:lpstr>
      <vt:lpstr>toDF method of RelationalGroupedDataset</vt:lpstr>
      <vt:lpstr>sparkPlan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spark.sql.shuffle.partitions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27</cp:revision>
  <dcterms:created xsi:type="dcterms:W3CDTF">2020-03-23T13:46:09Z</dcterms:created>
  <dcterms:modified xsi:type="dcterms:W3CDTF">2020-04-18T12:45:45Z</dcterms:modified>
</cp:coreProperties>
</file>