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D288FF-A783-4A58-9DDA-6AEE5DD40C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1127B18-A5C7-477D-A050-8580747F0968}">
      <dgm:prSet/>
      <dgm:spPr/>
      <dgm:t>
        <a:bodyPr/>
        <a:lstStyle/>
        <a:p>
          <a:r>
            <a:rPr lang="en-US"/>
            <a:t>• Scrum Master: Facilitates meetings, removes blockers, ensures Scrum rules are followed.</a:t>
          </a:r>
        </a:p>
      </dgm:t>
    </dgm:pt>
    <dgm:pt modelId="{FD4FDB20-40DE-4F78-AF9D-EE2AEC71FB17}" type="parTrans" cxnId="{B7E02AD7-AAD5-4BDC-922D-56035EF942C4}">
      <dgm:prSet/>
      <dgm:spPr/>
      <dgm:t>
        <a:bodyPr/>
        <a:lstStyle/>
        <a:p>
          <a:endParaRPr lang="en-US"/>
        </a:p>
      </dgm:t>
    </dgm:pt>
    <dgm:pt modelId="{D0CBC305-AE82-4FAC-9292-AB526A2B174A}" type="sibTrans" cxnId="{B7E02AD7-AAD5-4BDC-922D-56035EF942C4}">
      <dgm:prSet/>
      <dgm:spPr/>
      <dgm:t>
        <a:bodyPr/>
        <a:lstStyle/>
        <a:p>
          <a:endParaRPr lang="en-US"/>
        </a:p>
      </dgm:t>
    </dgm:pt>
    <dgm:pt modelId="{3FCC8D42-048A-4A14-99BD-1962D5BF4B88}">
      <dgm:prSet/>
      <dgm:spPr/>
      <dgm:t>
        <a:bodyPr/>
        <a:lstStyle/>
        <a:p>
          <a:r>
            <a:rPr lang="en-US"/>
            <a:t>• Product Owner: Prioritizes backlog, represents customer’s needs, ensures business value.</a:t>
          </a:r>
        </a:p>
      </dgm:t>
    </dgm:pt>
    <dgm:pt modelId="{2DEEAE9F-6C67-4B1B-A44C-F5CE71E68631}" type="parTrans" cxnId="{D22ED908-0E34-48B7-BDEC-16317AA53839}">
      <dgm:prSet/>
      <dgm:spPr/>
      <dgm:t>
        <a:bodyPr/>
        <a:lstStyle/>
        <a:p>
          <a:endParaRPr lang="en-US"/>
        </a:p>
      </dgm:t>
    </dgm:pt>
    <dgm:pt modelId="{7A00CCDF-A3CF-4EDD-91E2-4A49E4D6B8B9}" type="sibTrans" cxnId="{D22ED908-0E34-48B7-BDEC-16317AA53839}">
      <dgm:prSet/>
      <dgm:spPr/>
      <dgm:t>
        <a:bodyPr/>
        <a:lstStyle/>
        <a:p>
          <a:endParaRPr lang="en-US"/>
        </a:p>
      </dgm:t>
    </dgm:pt>
    <dgm:pt modelId="{03A01BFE-D332-401F-A25E-40F26EF59095}">
      <dgm:prSet/>
      <dgm:spPr/>
      <dgm:t>
        <a:bodyPr/>
        <a:lstStyle/>
        <a:p>
          <a:r>
            <a:rPr lang="en-US"/>
            <a:t>• Development Team: Builds features in increments, self-organizes around tasks.</a:t>
          </a:r>
        </a:p>
      </dgm:t>
    </dgm:pt>
    <dgm:pt modelId="{792705DA-2820-4DBB-A3F9-4C64A70E7263}" type="parTrans" cxnId="{060C95FC-53E8-4996-9AB4-82CCF4E44807}">
      <dgm:prSet/>
      <dgm:spPr/>
      <dgm:t>
        <a:bodyPr/>
        <a:lstStyle/>
        <a:p>
          <a:endParaRPr lang="en-US"/>
        </a:p>
      </dgm:t>
    </dgm:pt>
    <dgm:pt modelId="{C2E05586-C1F7-4B5D-972D-4580A865D393}" type="sibTrans" cxnId="{060C95FC-53E8-4996-9AB4-82CCF4E44807}">
      <dgm:prSet/>
      <dgm:spPr/>
      <dgm:t>
        <a:bodyPr/>
        <a:lstStyle/>
        <a:p>
          <a:endParaRPr lang="en-US"/>
        </a:p>
      </dgm:t>
    </dgm:pt>
    <dgm:pt modelId="{4F0214F0-EFC3-47D9-A8A1-20AABF8B51D8}">
      <dgm:prSet/>
      <dgm:spPr/>
      <dgm:t>
        <a:bodyPr/>
        <a:lstStyle/>
        <a:p>
          <a:r>
            <a:rPr lang="en-US"/>
            <a:t>• Tester/QA: Validates that features meet acceptance criteria and user expectations.</a:t>
          </a:r>
        </a:p>
      </dgm:t>
    </dgm:pt>
    <dgm:pt modelId="{50347B78-42DB-43F7-8924-87AFAD9D47A3}" type="parTrans" cxnId="{0D957275-64DF-4DA7-89A0-99CF78419F68}">
      <dgm:prSet/>
      <dgm:spPr/>
      <dgm:t>
        <a:bodyPr/>
        <a:lstStyle/>
        <a:p>
          <a:endParaRPr lang="en-US"/>
        </a:p>
      </dgm:t>
    </dgm:pt>
    <dgm:pt modelId="{C02A8D71-B0BE-4537-84A1-84006A1F8A3D}" type="sibTrans" cxnId="{0D957275-64DF-4DA7-89A0-99CF78419F68}">
      <dgm:prSet/>
      <dgm:spPr/>
      <dgm:t>
        <a:bodyPr/>
        <a:lstStyle/>
        <a:p>
          <a:endParaRPr lang="en-US"/>
        </a:p>
      </dgm:t>
    </dgm:pt>
    <dgm:pt modelId="{C0A4832A-5B80-473E-AE68-2733C23D742F}" type="pres">
      <dgm:prSet presAssocID="{40D288FF-A783-4A58-9DDA-6AEE5DD40CB2}" presName="root" presStyleCnt="0">
        <dgm:presLayoutVars>
          <dgm:dir/>
          <dgm:resizeHandles val="exact"/>
        </dgm:presLayoutVars>
      </dgm:prSet>
      <dgm:spPr/>
    </dgm:pt>
    <dgm:pt modelId="{897B7206-420D-4C8B-AAB1-83B22C344629}" type="pres">
      <dgm:prSet presAssocID="{91127B18-A5C7-477D-A050-8580747F0968}" presName="compNode" presStyleCnt="0"/>
      <dgm:spPr/>
    </dgm:pt>
    <dgm:pt modelId="{5B5D6966-2E1A-464E-88C1-08DDC1490AF8}" type="pres">
      <dgm:prSet presAssocID="{91127B18-A5C7-477D-A050-8580747F0968}" presName="bgRect" presStyleLbl="bgShp" presStyleIdx="0" presStyleCnt="4"/>
      <dgm:spPr/>
    </dgm:pt>
    <dgm:pt modelId="{B4EA62D2-44AE-4221-AD82-4768187FC32E}" type="pres">
      <dgm:prSet presAssocID="{91127B18-A5C7-477D-A050-8580747F09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5E7ACD-14A2-4277-82F4-6B3E4BBD9527}" type="pres">
      <dgm:prSet presAssocID="{91127B18-A5C7-477D-A050-8580747F0968}" presName="spaceRect" presStyleCnt="0"/>
      <dgm:spPr/>
    </dgm:pt>
    <dgm:pt modelId="{ED93D388-3B14-4AFA-A433-F89E2633D207}" type="pres">
      <dgm:prSet presAssocID="{91127B18-A5C7-477D-A050-8580747F0968}" presName="parTx" presStyleLbl="revTx" presStyleIdx="0" presStyleCnt="4">
        <dgm:presLayoutVars>
          <dgm:chMax val="0"/>
          <dgm:chPref val="0"/>
        </dgm:presLayoutVars>
      </dgm:prSet>
      <dgm:spPr/>
    </dgm:pt>
    <dgm:pt modelId="{8F8F09A3-40EC-4C9E-9901-9AFDEA9F1FC4}" type="pres">
      <dgm:prSet presAssocID="{D0CBC305-AE82-4FAC-9292-AB526A2B174A}" presName="sibTrans" presStyleCnt="0"/>
      <dgm:spPr/>
    </dgm:pt>
    <dgm:pt modelId="{0D5A59B5-AC7A-4097-AC2C-6EBA2F690453}" type="pres">
      <dgm:prSet presAssocID="{3FCC8D42-048A-4A14-99BD-1962D5BF4B88}" presName="compNode" presStyleCnt="0"/>
      <dgm:spPr/>
    </dgm:pt>
    <dgm:pt modelId="{EC67309A-CCBF-4FEB-B833-4777B46B070E}" type="pres">
      <dgm:prSet presAssocID="{3FCC8D42-048A-4A14-99BD-1962D5BF4B88}" presName="bgRect" presStyleLbl="bgShp" presStyleIdx="1" presStyleCnt="4"/>
      <dgm:spPr/>
    </dgm:pt>
    <dgm:pt modelId="{0FB54BBF-B177-499B-A069-0D6152441928}" type="pres">
      <dgm:prSet presAssocID="{3FCC8D42-048A-4A14-99BD-1962D5BF4B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B0D9447-821E-4907-8FB9-2026DAAD9F7E}" type="pres">
      <dgm:prSet presAssocID="{3FCC8D42-048A-4A14-99BD-1962D5BF4B88}" presName="spaceRect" presStyleCnt="0"/>
      <dgm:spPr/>
    </dgm:pt>
    <dgm:pt modelId="{6DDBF6DD-838E-4752-ADC5-53D98A57700A}" type="pres">
      <dgm:prSet presAssocID="{3FCC8D42-048A-4A14-99BD-1962D5BF4B88}" presName="parTx" presStyleLbl="revTx" presStyleIdx="1" presStyleCnt="4">
        <dgm:presLayoutVars>
          <dgm:chMax val="0"/>
          <dgm:chPref val="0"/>
        </dgm:presLayoutVars>
      </dgm:prSet>
      <dgm:spPr/>
    </dgm:pt>
    <dgm:pt modelId="{7A5B7394-5CDE-4066-BCC4-A02682DAD006}" type="pres">
      <dgm:prSet presAssocID="{7A00CCDF-A3CF-4EDD-91E2-4A49E4D6B8B9}" presName="sibTrans" presStyleCnt="0"/>
      <dgm:spPr/>
    </dgm:pt>
    <dgm:pt modelId="{6176C9AA-A113-4D9B-BEC6-F61718C34089}" type="pres">
      <dgm:prSet presAssocID="{03A01BFE-D332-401F-A25E-40F26EF59095}" presName="compNode" presStyleCnt="0"/>
      <dgm:spPr/>
    </dgm:pt>
    <dgm:pt modelId="{B4B709EF-643C-4ABE-9EA5-9BD2B3772321}" type="pres">
      <dgm:prSet presAssocID="{03A01BFE-D332-401F-A25E-40F26EF59095}" presName="bgRect" presStyleLbl="bgShp" presStyleIdx="2" presStyleCnt="4"/>
      <dgm:spPr/>
    </dgm:pt>
    <dgm:pt modelId="{FF76837C-71AB-47F7-9C0B-BE530F16768C}" type="pres">
      <dgm:prSet presAssocID="{03A01BFE-D332-401F-A25E-40F26EF590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236F458-C154-4555-935F-4C2037D656BA}" type="pres">
      <dgm:prSet presAssocID="{03A01BFE-D332-401F-A25E-40F26EF59095}" presName="spaceRect" presStyleCnt="0"/>
      <dgm:spPr/>
    </dgm:pt>
    <dgm:pt modelId="{8E7536AA-3B43-48A5-A917-2DC5019DADC2}" type="pres">
      <dgm:prSet presAssocID="{03A01BFE-D332-401F-A25E-40F26EF59095}" presName="parTx" presStyleLbl="revTx" presStyleIdx="2" presStyleCnt="4">
        <dgm:presLayoutVars>
          <dgm:chMax val="0"/>
          <dgm:chPref val="0"/>
        </dgm:presLayoutVars>
      </dgm:prSet>
      <dgm:spPr/>
    </dgm:pt>
    <dgm:pt modelId="{C59FEDE7-CEF5-4986-9F03-36CD0C9E44F5}" type="pres">
      <dgm:prSet presAssocID="{C2E05586-C1F7-4B5D-972D-4580A865D393}" presName="sibTrans" presStyleCnt="0"/>
      <dgm:spPr/>
    </dgm:pt>
    <dgm:pt modelId="{8A40BF1F-8A9B-455B-88CC-1E93F7FCA6CC}" type="pres">
      <dgm:prSet presAssocID="{4F0214F0-EFC3-47D9-A8A1-20AABF8B51D8}" presName="compNode" presStyleCnt="0"/>
      <dgm:spPr/>
    </dgm:pt>
    <dgm:pt modelId="{CBD6A449-5D4C-44CD-8228-948A41254F71}" type="pres">
      <dgm:prSet presAssocID="{4F0214F0-EFC3-47D9-A8A1-20AABF8B51D8}" presName="bgRect" presStyleLbl="bgShp" presStyleIdx="3" presStyleCnt="4"/>
      <dgm:spPr/>
    </dgm:pt>
    <dgm:pt modelId="{0838D588-4058-4659-A9AF-88EEF3C4196D}" type="pres">
      <dgm:prSet presAssocID="{4F0214F0-EFC3-47D9-A8A1-20AABF8B51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6AC1B74-0432-4D8F-A628-F8EB51D9E51D}" type="pres">
      <dgm:prSet presAssocID="{4F0214F0-EFC3-47D9-A8A1-20AABF8B51D8}" presName="spaceRect" presStyleCnt="0"/>
      <dgm:spPr/>
    </dgm:pt>
    <dgm:pt modelId="{809403E3-42A5-43D3-A268-26C660C637CC}" type="pres">
      <dgm:prSet presAssocID="{4F0214F0-EFC3-47D9-A8A1-20AABF8B51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22ED908-0E34-48B7-BDEC-16317AA53839}" srcId="{40D288FF-A783-4A58-9DDA-6AEE5DD40CB2}" destId="{3FCC8D42-048A-4A14-99BD-1962D5BF4B88}" srcOrd="1" destOrd="0" parTransId="{2DEEAE9F-6C67-4B1B-A44C-F5CE71E68631}" sibTransId="{7A00CCDF-A3CF-4EDD-91E2-4A49E4D6B8B9}"/>
    <dgm:cxn modelId="{C0C1C571-BF08-4B9C-BC05-053B34A1E605}" type="presOf" srcId="{4F0214F0-EFC3-47D9-A8A1-20AABF8B51D8}" destId="{809403E3-42A5-43D3-A268-26C660C637CC}" srcOrd="0" destOrd="0" presId="urn:microsoft.com/office/officeart/2018/2/layout/IconVerticalSolidList"/>
    <dgm:cxn modelId="{0D957275-64DF-4DA7-89A0-99CF78419F68}" srcId="{40D288FF-A783-4A58-9DDA-6AEE5DD40CB2}" destId="{4F0214F0-EFC3-47D9-A8A1-20AABF8B51D8}" srcOrd="3" destOrd="0" parTransId="{50347B78-42DB-43F7-8924-87AFAD9D47A3}" sibTransId="{C02A8D71-B0BE-4537-84A1-84006A1F8A3D}"/>
    <dgm:cxn modelId="{A933B1AB-300D-4A34-9FBD-B10DBCA9CDAD}" type="presOf" srcId="{40D288FF-A783-4A58-9DDA-6AEE5DD40CB2}" destId="{C0A4832A-5B80-473E-AE68-2733C23D742F}" srcOrd="0" destOrd="0" presId="urn:microsoft.com/office/officeart/2018/2/layout/IconVerticalSolidList"/>
    <dgm:cxn modelId="{DCD375D5-1A4E-483A-8243-927135616C15}" type="presOf" srcId="{91127B18-A5C7-477D-A050-8580747F0968}" destId="{ED93D388-3B14-4AFA-A433-F89E2633D207}" srcOrd="0" destOrd="0" presId="urn:microsoft.com/office/officeart/2018/2/layout/IconVerticalSolidList"/>
    <dgm:cxn modelId="{B7E02AD7-AAD5-4BDC-922D-56035EF942C4}" srcId="{40D288FF-A783-4A58-9DDA-6AEE5DD40CB2}" destId="{91127B18-A5C7-477D-A050-8580747F0968}" srcOrd="0" destOrd="0" parTransId="{FD4FDB20-40DE-4F78-AF9D-EE2AEC71FB17}" sibTransId="{D0CBC305-AE82-4FAC-9292-AB526A2B174A}"/>
    <dgm:cxn modelId="{251B5CD9-D85C-4FE5-9FE6-6329517A8A17}" type="presOf" srcId="{3FCC8D42-048A-4A14-99BD-1962D5BF4B88}" destId="{6DDBF6DD-838E-4752-ADC5-53D98A57700A}" srcOrd="0" destOrd="0" presId="urn:microsoft.com/office/officeart/2018/2/layout/IconVerticalSolidList"/>
    <dgm:cxn modelId="{FD3388F3-BBDA-4A0C-8F79-F50219D40D56}" type="presOf" srcId="{03A01BFE-D332-401F-A25E-40F26EF59095}" destId="{8E7536AA-3B43-48A5-A917-2DC5019DADC2}" srcOrd="0" destOrd="0" presId="urn:microsoft.com/office/officeart/2018/2/layout/IconVerticalSolidList"/>
    <dgm:cxn modelId="{060C95FC-53E8-4996-9AB4-82CCF4E44807}" srcId="{40D288FF-A783-4A58-9DDA-6AEE5DD40CB2}" destId="{03A01BFE-D332-401F-A25E-40F26EF59095}" srcOrd="2" destOrd="0" parTransId="{792705DA-2820-4DBB-A3F9-4C64A70E7263}" sibTransId="{C2E05586-C1F7-4B5D-972D-4580A865D393}"/>
    <dgm:cxn modelId="{E0752E7D-E0EB-4032-A9ED-9D7D8416F889}" type="presParOf" srcId="{C0A4832A-5B80-473E-AE68-2733C23D742F}" destId="{897B7206-420D-4C8B-AAB1-83B22C344629}" srcOrd="0" destOrd="0" presId="urn:microsoft.com/office/officeart/2018/2/layout/IconVerticalSolidList"/>
    <dgm:cxn modelId="{8BAF61AF-EDED-4791-871B-75785A92D8A0}" type="presParOf" srcId="{897B7206-420D-4C8B-AAB1-83B22C344629}" destId="{5B5D6966-2E1A-464E-88C1-08DDC1490AF8}" srcOrd="0" destOrd="0" presId="urn:microsoft.com/office/officeart/2018/2/layout/IconVerticalSolidList"/>
    <dgm:cxn modelId="{D306D91D-F728-4C59-A23D-DBBC2C59A52A}" type="presParOf" srcId="{897B7206-420D-4C8B-AAB1-83B22C344629}" destId="{B4EA62D2-44AE-4221-AD82-4768187FC32E}" srcOrd="1" destOrd="0" presId="urn:microsoft.com/office/officeart/2018/2/layout/IconVerticalSolidList"/>
    <dgm:cxn modelId="{5FECC369-1979-4721-999D-D2E4D87D1D9A}" type="presParOf" srcId="{897B7206-420D-4C8B-AAB1-83B22C344629}" destId="{7A5E7ACD-14A2-4277-82F4-6B3E4BBD9527}" srcOrd="2" destOrd="0" presId="urn:microsoft.com/office/officeart/2018/2/layout/IconVerticalSolidList"/>
    <dgm:cxn modelId="{1FAD956F-B8D5-4D36-9646-2F225CB6ABDE}" type="presParOf" srcId="{897B7206-420D-4C8B-AAB1-83B22C344629}" destId="{ED93D388-3B14-4AFA-A433-F89E2633D207}" srcOrd="3" destOrd="0" presId="urn:microsoft.com/office/officeart/2018/2/layout/IconVerticalSolidList"/>
    <dgm:cxn modelId="{FFF1F22E-8330-4F3A-9467-5A4EA437F7DD}" type="presParOf" srcId="{C0A4832A-5B80-473E-AE68-2733C23D742F}" destId="{8F8F09A3-40EC-4C9E-9901-9AFDEA9F1FC4}" srcOrd="1" destOrd="0" presId="urn:microsoft.com/office/officeart/2018/2/layout/IconVerticalSolidList"/>
    <dgm:cxn modelId="{42ADFA31-1518-4D09-9518-879E06FF0CFE}" type="presParOf" srcId="{C0A4832A-5B80-473E-AE68-2733C23D742F}" destId="{0D5A59B5-AC7A-4097-AC2C-6EBA2F690453}" srcOrd="2" destOrd="0" presId="urn:microsoft.com/office/officeart/2018/2/layout/IconVerticalSolidList"/>
    <dgm:cxn modelId="{5D6AAB96-FC24-4B5A-B56A-461A603A35B8}" type="presParOf" srcId="{0D5A59B5-AC7A-4097-AC2C-6EBA2F690453}" destId="{EC67309A-CCBF-4FEB-B833-4777B46B070E}" srcOrd="0" destOrd="0" presId="urn:microsoft.com/office/officeart/2018/2/layout/IconVerticalSolidList"/>
    <dgm:cxn modelId="{5DE58D45-7BAA-4EAA-B66C-AFEDD74237F5}" type="presParOf" srcId="{0D5A59B5-AC7A-4097-AC2C-6EBA2F690453}" destId="{0FB54BBF-B177-499B-A069-0D6152441928}" srcOrd="1" destOrd="0" presId="urn:microsoft.com/office/officeart/2018/2/layout/IconVerticalSolidList"/>
    <dgm:cxn modelId="{35A26DD4-6F59-4ADC-8D56-F61F99AC5DF0}" type="presParOf" srcId="{0D5A59B5-AC7A-4097-AC2C-6EBA2F690453}" destId="{1B0D9447-821E-4907-8FB9-2026DAAD9F7E}" srcOrd="2" destOrd="0" presId="urn:microsoft.com/office/officeart/2018/2/layout/IconVerticalSolidList"/>
    <dgm:cxn modelId="{01FD50E8-322E-48C7-A8AD-652AAB8CAB3F}" type="presParOf" srcId="{0D5A59B5-AC7A-4097-AC2C-6EBA2F690453}" destId="{6DDBF6DD-838E-4752-ADC5-53D98A57700A}" srcOrd="3" destOrd="0" presId="urn:microsoft.com/office/officeart/2018/2/layout/IconVerticalSolidList"/>
    <dgm:cxn modelId="{07C82BFF-13FD-4AA4-B898-AA6FDD7DE017}" type="presParOf" srcId="{C0A4832A-5B80-473E-AE68-2733C23D742F}" destId="{7A5B7394-5CDE-4066-BCC4-A02682DAD006}" srcOrd="3" destOrd="0" presId="urn:microsoft.com/office/officeart/2018/2/layout/IconVerticalSolidList"/>
    <dgm:cxn modelId="{0A9CD483-6422-4467-A57E-FD3BAC36927F}" type="presParOf" srcId="{C0A4832A-5B80-473E-AE68-2733C23D742F}" destId="{6176C9AA-A113-4D9B-BEC6-F61718C34089}" srcOrd="4" destOrd="0" presId="urn:microsoft.com/office/officeart/2018/2/layout/IconVerticalSolidList"/>
    <dgm:cxn modelId="{55C98BDA-CEDE-4303-B56E-4F4CB6D22824}" type="presParOf" srcId="{6176C9AA-A113-4D9B-BEC6-F61718C34089}" destId="{B4B709EF-643C-4ABE-9EA5-9BD2B3772321}" srcOrd="0" destOrd="0" presId="urn:microsoft.com/office/officeart/2018/2/layout/IconVerticalSolidList"/>
    <dgm:cxn modelId="{5E3C56D8-2FC3-4854-9DD5-F1CD0A9AC0A3}" type="presParOf" srcId="{6176C9AA-A113-4D9B-BEC6-F61718C34089}" destId="{FF76837C-71AB-47F7-9C0B-BE530F16768C}" srcOrd="1" destOrd="0" presId="urn:microsoft.com/office/officeart/2018/2/layout/IconVerticalSolidList"/>
    <dgm:cxn modelId="{92D6BAD9-C1DC-43CE-B230-D1090B8838C7}" type="presParOf" srcId="{6176C9AA-A113-4D9B-BEC6-F61718C34089}" destId="{3236F458-C154-4555-935F-4C2037D656BA}" srcOrd="2" destOrd="0" presId="urn:microsoft.com/office/officeart/2018/2/layout/IconVerticalSolidList"/>
    <dgm:cxn modelId="{C12CDFFB-00DC-4C41-AB48-523E71BAABEA}" type="presParOf" srcId="{6176C9AA-A113-4D9B-BEC6-F61718C34089}" destId="{8E7536AA-3B43-48A5-A917-2DC5019DADC2}" srcOrd="3" destOrd="0" presId="urn:microsoft.com/office/officeart/2018/2/layout/IconVerticalSolidList"/>
    <dgm:cxn modelId="{C5031BEE-A776-40D4-A867-BE5FFDE8DDDC}" type="presParOf" srcId="{C0A4832A-5B80-473E-AE68-2733C23D742F}" destId="{C59FEDE7-CEF5-4986-9F03-36CD0C9E44F5}" srcOrd="5" destOrd="0" presId="urn:microsoft.com/office/officeart/2018/2/layout/IconVerticalSolidList"/>
    <dgm:cxn modelId="{764166CB-A6A6-4BFA-A4B0-8FC16A581AC2}" type="presParOf" srcId="{C0A4832A-5B80-473E-AE68-2733C23D742F}" destId="{8A40BF1F-8A9B-455B-88CC-1E93F7FCA6CC}" srcOrd="6" destOrd="0" presId="urn:microsoft.com/office/officeart/2018/2/layout/IconVerticalSolidList"/>
    <dgm:cxn modelId="{DA31BF27-0BD9-41CD-B4DF-991358F0EE1D}" type="presParOf" srcId="{8A40BF1F-8A9B-455B-88CC-1E93F7FCA6CC}" destId="{CBD6A449-5D4C-44CD-8228-948A41254F71}" srcOrd="0" destOrd="0" presId="urn:microsoft.com/office/officeart/2018/2/layout/IconVerticalSolidList"/>
    <dgm:cxn modelId="{E0E14883-7850-4FAB-8633-1D244EEB5048}" type="presParOf" srcId="{8A40BF1F-8A9B-455B-88CC-1E93F7FCA6CC}" destId="{0838D588-4058-4659-A9AF-88EEF3C4196D}" srcOrd="1" destOrd="0" presId="urn:microsoft.com/office/officeart/2018/2/layout/IconVerticalSolidList"/>
    <dgm:cxn modelId="{48DA9CFE-C715-4EEC-9D6B-ADF9F989220A}" type="presParOf" srcId="{8A40BF1F-8A9B-455B-88CC-1E93F7FCA6CC}" destId="{96AC1B74-0432-4D8F-A628-F8EB51D9E51D}" srcOrd="2" destOrd="0" presId="urn:microsoft.com/office/officeart/2018/2/layout/IconVerticalSolidList"/>
    <dgm:cxn modelId="{2C9C0C34-3346-478A-B200-AC9C1D5CB237}" type="presParOf" srcId="{8A40BF1F-8A9B-455B-88CC-1E93F7FCA6CC}" destId="{809403E3-42A5-43D3-A268-26C660C637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76E452-20FC-4562-91DC-F0115C77F046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F2D9D10-E80D-4A82-BC0D-12319C717535}">
      <dgm:prSet/>
      <dgm:spPr/>
      <dgm:t>
        <a:bodyPr/>
        <a:lstStyle/>
        <a:p>
          <a:r>
            <a:rPr lang="en-US"/>
            <a:t>• Planning: Backlog grooming &amp; sprint planning set short-term goals.</a:t>
          </a:r>
        </a:p>
      </dgm:t>
    </dgm:pt>
    <dgm:pt modelId="{DACF982C-2082-41FE-9A70-944A0D511860}" type="parTrans" cxnId="{251C36B8-79C6-4260-98B1-7389E17EEE7C}">
      <dgm:prSet/>
      <dgm:spPr/>
      <dgm:t>
        <a:bodyPr/>
        <a:lstStyle/>
        <a:p>
          <a:endParaRPr lang="en-US"/>
        </a:p>
      </dgm:t>
    </dgm:pt>
    <dgm:pt modelId="{EB670F76-2A50-46E2-805E-FC6664D2BE19}" type="sibTrans" cxnId="{251C36B8-79C6-4260-98B1-7389E17EEE7C}">
      <dgm:prSet/>
      <dgm:spPr/>
      <dgm:t>
        <a:bodyPr/>
        <a:lstStyle/>
        <a:p>
          <a:endParaRPr lang="en-US"/>
        </a:p>
      </dgm:t>
    </dgm:pt>
    <dgm:pt modelId="{A21C3EEC-FC3D-4FE8-877D-16DF73F49C34}">
      <dgm:prSet/>
      <dgm:spPr/>
      <dgm:t>
        <a:bodyPr/>
        <a:lstStyle/>
        <a:p>
          <a:r>
            <a:rPr lang="en-US"/>
            <a:t>• Design &amp; Development: Incremental builds with continuous integration.</a:t>
          </a:r>
        </a:p>
      </dgm:t>
    </dgm:pt>
    <dgm:pt modelId="{C5E87939-81E2-42D2-BA2A-438661E1FDE4}" type="parTrans" cxnId="{21350A19-24DB-459E-8AFA-B1A6B3A9C2D0}">
      <dgm:prSet/>
      <dgm:spPr/>
      <dgm:t>
        <a:bodyPr/>
        <a:lstStyle/>
        <a:p>
          <a:endParaRPr lang="en-US"/>
        </a:p>
      </dgm:t>
    </dgm:pt>
    <dgm:pt modelId="{A53011B2-3C50-4E7E-98FC-89654E9EA3CD}" type="sibTrans" cxnId="{21350A19-24DB-459E-8AFA-B1A6B3A9C2D0}">
      <dgm:prSet/>
      <dgm:spPr/>
      <dgm:t>
        <a:bodyPr/>
        <a:lstStyle/>
        <a:p>
          <a:endParaRPr lang="en-US"/>
        </a:p>
      </dgm:t>
    </dgm:pt>
    <dgm:pt modelId="{7599BC04-9636-4049-AA7B-A2B6C6CC91E5}">
      <dgm:prSet/>
      <dgm:spPr/>
      <dgm:t>
        <a:bodyPr/>
        <a:lstStyle/>
        <a:p>
          <a:r>
            <a:rPr lang="en-US"/>
            <a:t>• Testing: Automated and manual testing occur during each sprint.</a:t>
          </a:r>
        </a:p>
      </dgm:t>
    </dgm:pt>
    <dgm:pt modelId="{204D8E47-C4D9-4FC2-AFB0-AA3526DCE0C1}" type="parTrans" cxnId="{869E2DC3-CD1A-4CC5-9CF6-BE745C3C781E}">
      <dgm:prSet/>
      <dgm:spPr/>
      <dgm:t>
        <a:bodyPr/>
        <a:lstStyle/>
        <a:p>
          <a:endParaRPr lang="en-US"/>
        </a:p>
      </dgm:t>
    </dgm:pt>
    <dgm:pt modelId="{9685C656-84E4-4B0C-B3D5-A01BF8674004}" type="sibTrans" cxnId="{869E2DC3-CD1A-4CC5-9CF6-BE745C3C781E}">
      <dgm:prSet/>
      <dgm:spPr/>
      <dgm:t>
        <a:bodyPr/>
        <a:lstStyle/>
        <a:p>
          <a:endParaRPr lang="en-US"/>
        </a:p>
      </dgm:t>
    </dgm:pt>
    <dgm:pt modelId="{DFE4424C-9746-4AE0-9C39-353CCE88F4B4}">
      <dgm:prSet/>
      <dgm:spPr/>
      <dgm:t>
        <a:bodyPr/>
        <a:lstStyle/>
        <a:p>
          <a:r>
            <a:rPr lang="en-US"/>
            <a:t>• Deployment: Working software delivered at the end of each sprint.</a:t>
          </a:r>
        </a:p>
      </dgm:t>
    </dgm:pt>
    <dgm:pt modelId="{3F055B8A-ED6A-4C2F-987A-1027BDBAD11B}" type="parTrans" cxnId="{29995910-391A-47E7-9383-63847C371B6C}">
      <dgm:prSet/>
      <dgm:spPr/>
      <dgm:t>
        <a:bodyPr/>
        <a:lstStyle/>
        <a:p>
          <a:endParaRPr lang="en-US"/>
        </a:p>
      </dgm:t>
    </dgm:pt>
    <dgm:pt modelId="{12C233FB-87D1-4B30-9FE4-E322D44EF985}" type="sibTrans" cxnId="{29995910-391A-47E7-9383-63847C371B6C}">
      <dgm:prSet/>
      <dgm:spPr/>
      <dgm:t>
        <a:bodyPr/>
        <a:lstStyle/>
        <a:p>
          <a:endParaRPr lang="en-US"/>
        </a:p>
      </dgm:t>
    </dgm:pt>
    <dgm:pt modelId="{BB256B5C-D388-456D-85BC-E17E1E2D7B83}">
      <dgm:prSet/>
      <dgm:spPr/>
      <dgm:t>
        <a:bodyPr/>
        <a:lstStyle/>
        <a:p>
          <a:r>
            <a:rPr lang="en-US"/>
            <a:t>• Maintenance: Feedback incorporated into future sprints.</a:t>
          </a:r>
        </a:p>
      </dgm:t>
    </dgm:pt>
    <dgm:pt modelId="{B0D6EAE2-7DAF-4E40-9573-4129F0A399A4}" type="parTrans" cxnId="{BC2F542E-8F53-4E21-A062-18DCDA8AE7CD}">
      <dgm:prSet/>
      <dgm:spPr/>
      <dgm:t>
        <a:bodyPr/>
        <a:lstStyle/>
        <a:p>
          <a:endParaRPr lang="en-US"/>
        </a:p>
      </dgm:t>
    </dgm:pt>
    <dgm:pt modelId="{93CD078A-55F8-440E-B475-11F7ECE3BFC9}" type="sibTrans" cxnId="{BC2F542E-8F53-4E21-A062-18DCDA8AE7CD}">
      <dgm:prSet/>
      <dgm:spPr/>
      <dgm:t>
        <a:bodyPr/>
        <a:lstStyle/>
        <a:p>
          <a:endParaRPr lang="en-US"/>
        </a:p>
      </dgm:t>
    </dgm:pt>
    <dgm:pt modelId="{7641309C-3F54-465F-A49E-D6FEF8C45AF4}" type="pres">
      <dgm:prSet presAssocID="{CC76E452-20FC-4562-91DC-F0115C77F046}" presName="diagram" presStyleCnt="0">
        <dgm:presLayoutVars>
          <dgm:dir/>
          <dgm:resizeHandles val="exact"/>
        </dgm:presLayoutVars>
      </dgm:prSet>
      <dgm:spPr/>
    </dgm:pt>
    <dgm:pt modelId="{3F5DFF58-6197-4874-AEBE-DEF88AC7E44D}" type="pres">
      <dgm:prSet presAssocID="{5F2D9D10-E80D-4A82-BC0D-12319C717535}" presName="node" presStyleLbl="node1" presStyleIdx="0" presStyleCnt="5">
        <dgm:presLayoutVars>
          <dgm:bulletEnabled val="1"/>
        </dgm:presLayoutVars>
      </dgm:prSet>
      <dgm:spPr/>
    </dgm:pt>
    <dgm:pt modelId="{1113D736-AB75-4CFB-8CED-0687AAD6E525}" type="pres">
      <dgm:prSet presAssocID="{EB670F76-2A50-46E2-805E-FC6664D2BE19}" presName="sibTrans" presStyleCnt="0"/>
      <dgm:spPr/>
    </dgm:pt>
    <dgm:pt modelId="{2ACC6F7B-77D3-4EB1-A74D-CB57483FD375}" type="pres">
      <dgm:prSet presAssocID="{A21C3EEC-FC3D-4FE8-877D-16DF73F49C34}" presName="node" presStyleLbl="node1" presStyleIdx="1" presStyleCnt="5">
        <dgm:presLayoutVars>
          <dgm:bulletEnabled val="1"/>
        </dgm:presLayoutVars>
      </dgm:prSet>
      <dgm:spPr/>
    </dgm:pt>
    <dgm:pt modelId="{B52C4C98-B1A9-4F76-B126-2E312EF5E8BB}" type="pres">
      <dgm:prSet presAssocID="{A53011B2-3C50-4E7E-98FC-89654E9EA3CD}" presName="sibTrans" presStyleCnt="0"/>
      <dgm:spPr/>
    </dgm:pt>
    <dgm:pt modelId="{98206FF2-C687-47B8-83ED-0D47C009DB33}" type="pres">
      <dgm:prSet presAssocID="{7599BC04-9636-4049-AA7B-A2B6C6CC91E5}" presName="node" presStyleLbl="node1" presStyleIdx="2" presStyleCnt="5">
        <dgm:presLayoutVars>
          <dgm:bulletEnabled val="1"/>
        </dgm:presLayoutVars>
      </dgm:prSet>
      <dgm:spPr/>
    </dgm:pt>
    <dgm:pt modelId="{D7478714-827C-472A-8349-F2FE5AC65A13}" type="pres">
      <dgm:prSet presAssocID="{9685C656-84E4-4B0C-B3D5-A01BF8674004}" presName="sibTrans" presStyleCnt="0"/>
      <dgm:spPr/>
    </dgm:pt>
    <dgm:pt modelId="{99174E93-5A0C-40FB-B1D0-F14E8DEEFC25}" type="pres">
      <dgm:prSet presAssocID="{DFE4424C-9746-4AE0-9C39-353CCE88F4B4}" presName="node" presStyleLbl="node1" presStyleIdx="3" presStyleCnt="5">
        <dgm:presLayoutVars>
          <dgm:bulletEnabled val="1"/>
        </dgm:presLayoutVars>
      </dgm:prSet>
      <dgm:spPr/>
    </dgm:pt>
    <dgm:pt modelId="{6E738A6D-46D2-4E91-B297-695C3C5D21E1}" type="pres">
      <dgm:prSet presAssocID="{12C233FB-87D1-4B30-9FE4-E322D44EF985}" presName="sibTrans" presStyleCnt="0"/>
      <dgm:spPr/>
    </dgm:pt>
    <dgm:pt modelId="{BB684766-F6F1-4AF5-86A9-2E237F1F9E39}" type="pres">
      <dgm:prSet presAssocID="{BB256B5C-D388-456D-85BC-E17E1E2D7B83}" presName="node" presStyleLbl="node1" presStyleIdx="4" presStyleCnt="5">
        <dgm:presLayoutVars>
          <dgm:bulletEnabled val="1"/>
        </dgm:presLayoutVars>
      </dgm:prSet>
      <dgm:spPr/>
    </dgm:pt>
  </dgm:ptLst>
  <dgm:cxnLst>
    <dgm:cxn modelId="{29995910-391A-47E7-9383-63847C371B6C}" srcId="{CC76E452-20FC-4562-91DC-F0115C77F046}" destId="{DFE4424C-9746-4AE0-9C39-353CCE88F4B4}" srcOrd="3" destOrd="0" parTransId="{3F055B8A-ED6A-4C2F-987A-1027BDBAD11B}" sibTransId="{12C233FB-87D1-4B30-9FE4-E322D44EF985}"/>
    <dgm:cxn modelId="{21350A19-24DB-459E-8AFA-B1A6B3A9C2D0}" srcId="{CC76E452-20FC-4562-91DC-F0115C77F046}" destId="{A21C3EEC-FC3D-4FE8-877D-16DF73F49C34}" srcOrd="1" destOrd="0" parTransId="{C5E87939-81E2-42D2-BA2A-438661E1FDE4}" sibTransId="{A53011B2-3C50-4E7E-98FC-89654E9EA3CD}"/>
    <dgm:cxn modelId="{8DBC1627-03BB-489F-A23F-E0EDE984D0D4}" type="presOf" srcId="{7599BC04-9636-4049-AA7B-A2B6C6CC91E5}" destId="{98206FF2-C687-47B8-83ED-0D47C009DB33}" srcOrd="0" destOrd="0" presId="urn:microsoft.com/office/officeart/2005/8/layout/default"/>
    <dgm:cxn modelId="{AACB5029-1B11-49AE-A8D0-05CCE300C62A}" type="presOf" srcId="{A21C3EEC-FC3D-4FE8-877D-16DF73F49C34}" destId="{2ACC6F7B-77D3-4EB1-A74D-CB57483FD375}" srcOrd="0" destOrd="0" presId="urn:microsoft.com/office/officeart/2005/8/layout/default"/>
    <dgm:cxn modelId="{BC2F542E-8F53-4E21-A062-18DCDA8AE7CD}" srcId="{CC76E452-20FC-4562-91DC-F0115C77F046}" destId="{BB256B5C-D388-456D-85BC-E17E1E2D7B83}" srcOrd="4" destOrd="0" parTransId="{B0D6EAE2-7DAF-4E40-9573-4129F0A399A4}" sibTransId="{93CD078A-55F8-440E-B475-11F7ECE3BFC9}"/>
    <dgm:cxn modelId="{BEA14560-9487-480F-BFA3-04C1E8C7B1BE}" type="presOf" srcId="{BB256B5C-D388-456D-85BC-E17E1E2D7B83}" destId="{BB684766-F6F1-4AF5-86A9-2E237F1F9E39}" srcOrd="0" destOrd="0" presId="urn:microsoft.com/office/officeart/2005/8/layout/default"/>
    <dgm:cxn modelId="{297D28B0-1248-4D40-BC2F-5822441694A9}" type="presOf" srcId="{DFE4424C-9746-4AE0-9C39-353CCE88F4B4}" destId="{99174E93-5A0C-40FB-B1D0-F14E8DEEFC25}" srcOrd="0" destOrd="0" presId="urn:microsoft.com/office/officeart/2005/8/layout/default"/>
    <dgm:cxn modelId="{251C36B8-79C6-4260-98B1-7389E17EEE7C}" srcId="{CC76E452-20FC-4562-91DC-F0115C77F046}" destId="{5F2D9D10-E80D-4A82-BC0D-12319C717535}" srcOrd="0" destOrd="0" parTransId="{DACF982C-2082-41FE-9A70-944A0D511860}" sibTransId="{EB670F76-2A50-46E2-805E-FC6664D2BE19}"/>
    <dgm:cxn modelId="{869E2DC3-CD1A-4CC5-9CF6-BE745C3C781E}" srcId="{CC76E452-20FC-4562-91DC-F0115C77F046}" destId="{7599BC04-9636-4049-AA7B-A2B6C6CC91E5}" srcOrd="2" destOrd="0" parTransId="{204D8E47-C4D9-4FC2-AFB0-AA3526DCE0C1}" sibTransId="{9685C656-84E4-4B0C-B3D5-A01BF8674004}"/>
    <dgm:cxn modelId="{953F64D1-7CAC-481A-8D73-1EB914397CAD}" type="presOf" srcId="{CC76E452-20FC-4562-91DC-F0115C77F046}" destId="{7641309C-3F54-465F-A49E-D6FEF8C45AF4}" srcOrd="0" destOrd="0" presId="urn:microsoft.com/office/officeart/2005/8/layout/default"/>
    <dgm:cxn modelId="{15A433D8-2BAB-4C0F-A033-FEC0FF1DC466}" type="presOf" srcId="{5F2D9D10-E80D-4A82-BC0D-12319C717535}" destId="{3F5DFF58-6197-4874-AEBE-DEF88AC7E44D}" srcOrd="0" destOrd="0" presId="urn:microsoft.com/office/officeart/2005/8/layout/default"/>
    <dgm:cxn modelId="{F463A7F7-C581-4B9C-9D74-2B3CF1C2E53E}" type="presParOf" srcId="{7641309C-3F54-465F-A49E-D6FEF8C45AF4}" destId="{3F5DFF58-6197-4874-AEBE-DEF88AC7E44D}" srcOrd="0" destOrd="0" presId="urn:microsoft.com/office/officeart/2005/8/layout/default"/>
    <dgm:cxn modelId="{2EFAC205-75B6-4FE8-84F1-694FEF7A50CE}" type="presParOf" srcId="{7641309C-3F54-465F-A49E-D6FEF8C45AF4}" destId="{1113D736-AB75-4CFB-8CED-0687AAD6E525}" srcOrd="1" destOrd="0" presId="urn:microsoft.com/office/officeart/2005/8/layout/default"/>
    <dgm:cxn modelId="{4C96D7A6-6C11-46C8-A412-EF25B2C7D811}" type="presParOf" srcId="{7641309C-3F54-465F-A49E-D6FEF8C45AF4}" destId="{2ACC6F7B-77D3-4EB1-A74D-CB57483FD375}" srcOrd="2" destOrd="0" presId="urn:microsoft.com/office/officeart/2005/8/layout/default"/>
    <dgm:cxn modelId="{96C94216-1F2A-4252-AD9F-4E81923F293E}" type="presParOf" srcId="{7641309C-3F54-465F-A49E-D6FEF8C45AF4}" destId="{B52C4C98-B1A9-4F76-B126-2E312EF5E8BB}" srcOrd="3" destOrd="0" presId="urn:microsoft.com/office/officeart/2005/8/layout/default"/>
    <dgm:cxn modelId="{63E7D3DD-4C7F-49C0-B7C2-376D8CF084AD}" type="presParOf" srcId="{7641309C-3F54-465F-A49E-D6FEF8C45AF4}" destId="{98206FF2-C687-47B8-83ED-0D47C009DB33}" srcOrd="4" destOrd="0" presId="urn:microsoft.com/office/officeart/2005/8/layout/default"/>
    <dgm:cxn modelId="{A89272C7-7336-41C9-843D-B29C44A3C073}" type="presParOf" srcId="{7641309C-3F54-465F-A49E-D6FEF8C45AF4}" destId="{D7478714-827C-472A-8349-F2FE5AC65A13}" srcOrd="5" destOrd="0" presId="urn:microsoft.com/office/officeart/2005/8/layout/default"/>
    <dgm:cxn modelId="{BB0F9364-984B-4A2A-9613-3AB3B784FD40}" type="presParOf" srcId="{7641309C-3F54-465F-A49E-D6FEF8C45AF4}" destId="{99174E93-5A0C-40FB-B1D0-F14E8DEEFC25}" srcOrd="6" destOrd="0" presId="urn:microsoft.com/office/officeart/2005/8/layout/default"/>
    <dgm:cxn modelId="{49B1D7F1-CC76-45E9-B202-51025DA56C41}" type="presParOf" srcId="{7641309C-3F54-465F-A49E-D6FEF8C45AF4}" destId="{6E738A6D-46D2-4E91-B297-695C3C5D21E1}" srcOrd="7" destOrd="0" presId="urn:microsoft.com/office/officeart/2005/8/layout/default"/>
    <dgm:cxn modelId="{108ECEA7-F81F-4CD1-BCB2-188CEC0C88BB}" type="presParOf" srcId="{7641309C-3F54-465F-A49E-D6FEF8C45AF4}" destId="{BB684766-F6F1-4AF5-86A9-2E237F1F9E3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CF7B7F-E9BD-46D2-9911-DBE780E35B7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E37EC7-AC4E-4876-8B00-969A0D873F57}">
      <dgm:prSet/>
      <dgm:spPr/>
      <dgm:t>
        <a:bodyPr/>
        <a:lstStyle/>
        <a:p>
          <a:r>
            <a:rPr lang="en-US"/>
            <a:t>Waterfall Model:</a:t>
          </a:r>
        </a:p>
      </dgm:t>
    </dgm:pt>
    <dgm:pt modelId="{84D34B6A-77EF-4338-94C7-25FD10AEA2CA}" type="parTrans" cxnId="{BBF695CE-2F73-4121-A159-D4613BDF0C5B}">
      <dgm:prSet/>
      <dgm:spPr/>
      <dgm:t>
        <a:bodyPr/>
        <a:lstStyle/>
        <a:p>
          <a:endParaRPr lang="en-US"/>
        </a:p>
      </dgm:t>
    </dgm:pt>
    <dgm:pt modelId="{3814BB04-2BAC-4441-91E6-BA3909FD9FF8}" type="sibTrans" cxnId="{BBF695CE-2F73-4121-A159-D4613BDF0C5B}">
      <dgm:prSet/>
      <dgm:spPr/>
      <dgm:t>
        <a:bodyPr/>
        <a:lstStyle/>
        <a:p>
          <a:endParaRPr lang="en-US"/>
        </a:p>
      </dgm:t>
    </dgm:pt>
    <dgm:pt modelId="{44D47CDB-3E31-4765-A60A-DBC9589EFDAC}">
      <dgm:prSet/>
      <dgm:spPr/>
      <dgm:t>
        <a:bodyPr/>
        <a:lstStyle/>
        <a:p>
          <a:r>
            <a:rPr lang="en-US"/>
            <a:t>• Linear, sequential (requirements → design → build → test → deploy).</a:t>
          </a:r>
        </a:p>
      </dgm:t>
    </dgm:pt>
    <dgm:pt modelId="{33F0F70E-0B31-41A0-A761-8770380C21FB}" type="parTrans" cxnId="{6B8939F3-471A-4335-A57F-98A7B3B65F79}">
      <dgm:prSet/>
      <dgm:spPr/>
      <dgm:t>
        <a:bodyPr/>
        <a:lstStyle/>
        <a:p>
          <a:endParaRPr lang="en-US"/>
        </a:p>
      </dgm:t>
    </dgm:pt>
    <dgm:pt modelId="{317A8F25-53CB-4855-8A7B-02AD7300B7FD}" type="sibTrans" cxnId="{6B8939F3-471A-4335-A57F-98A7B3B65F79}">
      <dgm:prSet/>
      <dgm:spPr/>
      <dgm:t>
        <a:bodyPr/>
        <a:lstStyle/>
        <a:p>
          <a:endParaRPr lang="en-US"/>
        </a:p>
      </dgm:t>
    </dgm:pt>
    <dgm:pt modelId="{50175F1D-CD78-4FAC-BAF5-349A6D2BE28B}">
      <dgm:prSet/>
      <dgm:spPr/>
      <dgm:t>
        <a:bodyPr/>
        <a:lstStyle/>
        <a:p>
          <a:r>
            <a:rPr lang="en-US"/>
            <a:t>• Hard to adapt when requirements change.</a:t>
          </a:r>
        </a:p>
      </dgm:t>
    </dgm:pt>
    <dgm:pt modelId="{CD4FA831-1637-445E-B629-D8AF415190F8}" type="parTrans" cxnId="{534282D6-2FFA-450D-9578-25AEC07D29A1}">
      <dgm:prSet/>
      <dgm:spPr/>
      <dgm:t>
        <a:bodyPr/>
        <a:lstStyle/>
        <a:p>
          <a:endParaRPr lang="en-US"/>
        </a:p>
      </dgm:t>
    </dgm:pt>
    <dgm:pt modelId="{E95573EE-EE47-4529-9FAE-8C7FC7A1A62D}" type="sibTrans" cxnId="{534282D6-2FFA-450D-9578-25AEC07D29A1}">
      <dgm:prSet/>
      <dgm:spPr/>
      <dgm:t>
        <a:bodyPr/>
        <a:lstStyle/>
        <a:p>
          <a:endParaRPr lang="en-US"/>
        </a:p>
      </dgm:t>
    </dgm:pt>
    <dgm:pt modelId="{93931684-43AE-4147-9BCE-1FF76831BB06}">
      <dgm:prSet/>
      <dgm:spPr/>
      <dgm:t>
        <a:bodyPr/>
        <a:lstStyle/>
        <a:p>
          <a:r>
            <a:rPr lang="en-US"/>
            <a:t>• Delivery occurs at the end.</a:t>
          </a:r>
        </a:p>
      </dgm:t>
    </dgm:pt>
    <dgm:pt modelId="{761B0B80-B664-482A-8B48-008E71F6CED8}" type="parTrans" cxnId="{6BD9AB58-59A4-422A-8BDC-A7EC625832EA}">
      <dgm:prSet/>
      <dgm:spPr/>
      <dgm:t>
        <a:bodyPr/>
        <a:lstStyle/>
        <a:p>
          <a:endParaRPr lang="en-US"/>
        </a:p>
      </dgm:t>
    </dgm:pt>
    <dgm:pt modelId="{C4D01F6C-3F43-4DB4-BCFE-AFD00EBA0CF0}" type="sibTrans" cxnId="{6BD9AB58-59A4-422A-8BDC-A7EC625832EA}">
      <dgm:prSet/>
      <dgm:spPr/>
      <dgm:t>
        <a:bodyPr/>
        <a:lstStyle/>
        <a:p>
          <a:endParaRPr lang="en-US"/>
        </a:p>
      </dgm:t>
    </dgm:pt>
    <dgm:pt modelId="{C50563E5-16F4-4752-8715-0E8CC489E8E2}">
      <dgm:prSet/>
      <dgm:spPr/>
      <dgm:t>
        <a:bodyPr/>
        <a:lstStyle/>
        <a:p>
          <a:r>
            <a:rPr lang="en-US"/>
            <a:t>Agile Model:</a:t>
          </a:r>
        </a:p>
      </dgm:t>
    </dgm:pt>
    <dgm:pt modelId="{4EF1BF75-A969-47B2-9D13-DC809FD4A31D}" type="parTrans" cxnId="{4BD1541E-29A9-4D21-9390-C9DCA6E8AB17}">
      <dgm:prSet/>
      <dgm:spPr/>
      <dgm:t>
        <a:bodyPr/>
        <a:lstStyle/>
        <a:p>
          <a:endParaRPr lang="en-US"/>
        </a:p>
      </dgm:t>
    </dgm:pt>
    <dgm:pt modelId="{4E3CF9BF-1847-42CA-AB5A-308B7E6FF4C3}" type="sibTrans" cxnId="{4BD1541E-29A9-4D21-9390-C9DCA6E8AB17}">
      <dgm:prSet/>
      <dgm:spPr/>
      <dgm:t>
        <a:bodyPr/>
        <a:lstStyle/>
        <a:p>
          <a:endParaRPr lang="en-US"/>
        </a:p>
      </dgm:t>
    </dgm:pt>
    <dgm:pt modelId="{57B7B4E7-BCA8-4307-BD74-E5C5635E2778}">
      <dgm:prSet/>
      <dgm:spPr/>
      <dgm:t>
        <a:bodyPr/>
        <a:lstStyle/>
        <a:p>
          <a:r>
            <a:rPr lang="en-US"/>
            <a:t>• Iterative, flexible, adaptive.</a:t>
          </a:r>
        </a:p>
      </dgm:t>
    </dgm:pt>
    <dgm:pt modelId="{C8531FA9-F2FB-47D2-A24F-186B57F98B8A}" type="parTrans" cxnId="{60DEF58C-8699-4F5A-8A7E-3EA7A809D90C}">
      <dgm:prSet/>
      <dgm:spPr/>
      <dgm:t>
        <a:bodyPr/>
        <a:lstStyle/>
        <a:p>
          <a:endParaRPr lang="en-US"/>
        </a:p>
      </dgm:t>
    </dgm:pt>
    <dgm:pt modelId="{62250F4C-0419-4CC5-BC95-697C6F505F3A}" type="sibTrans" cxnId="{60DEF58C-8699-4F5A-8A7E-3EA7A809D90C}">
      <dgm:prSet/>
      <dgm:spPr/>
      <dgm:t>
        <a:bodyPr/>
        <a:lstStyle/>
        <a:p>
          <a:endParaRPr lang="en-US"/>
        </a:p>
      </dgm:t>
    </dgm:pt>
    <dgm:pt modelId="{83C84214-C12F-4642-9AA6-85CA09E77546}">
      <dgm:prSet/>
      <dgm:spPr/>
      <dgm:t>
        <a:bodyPr/>
        <a:lstStyle/>
        <a:p>
          <a:r>
            <a:rPr lang="en-US"/>
            <a:t>• Continuous feedback and delivery.</a:t>
          </a:r>
        </a:p>
      </dgm:t>
    </dgm:pt>
    <dgm:pt modelId="{C9D0B29C-1B2E-4CD4-ACE5-8A494D4A662D}" type="parTrans" cxnId="{B54F22E8-824C-4B14-AE51-9439C40E6CA4}">
      <dgm:prSet/>
      <dgm:spPr/>
      <dgm:t>
        <a:bodyPr/>
        <a:lstStyle/>
        <a:p>
          <a:endParaRPr lang="en-US"/>
        </a:p>
      </dgm:t>
    </dgm:pt>
    <dgm:pt modelId="{E0F9AA2C-A996-4117-9A24-4851CAB32145}" type="sibTrans" cxnId="{B54F22E8-824C-4B14-AE51-9439C40E6CA4}">
      <dgm:prSet/>
      <dgm:spPr/>
      <dgm:t>
        <a:bodyPr/>
        <a:lstStyle/>
        <a:p>
          <a:endParaRPr lang="en-US"/>
        </a:p>
      </dgm:t>
    </dgm:pt>
    <dgm:pt modelId="{35E822B7-8EAD-4523-8068-8BDF66319AD3}">
      <dgm:prSet/>
      <dgm:spPr/>
      <dgm:t>
        <a:bodyPr/>
        <a:lstStyle/>
        <a:p>
          <a:r>
            <a:rPr lang="en-US"/>
            <a:t>• Handles interruptions and evolving requirements.</a:t>
          </a:r>
        </a:p>
      </dgm:t>
    </dgm:pt>
    <dgm:pt modelId="{11568664-E7D5-476F-8BB3-D5FAD0ED290D}" type="parTrans" cxnId="{96B2EBC6-7ED1-4740-B6DA-2353AA0BB9B4}">
      <dgm:prSet/>
      <dgm:spPr/>
      <dgm:t>
        <a:bodyPr/>
        <a:lstStyle/>
        <a:p>
          <a:endParaRPr lang="en-US"/>
        </a:p>
      </dgm:t>
    </dgm:pt>
    <dgm:pt modelId="{A2FEF99D-2619-4D3E-A171-AC572633C845}" type="sibTrans" cxnId="{96B2EBC6-7ED1-4740-B6DA-2353AA0BB9B4}">
      <dgm:prSet/>
      <dgm:spPr/>
      <dgm:t>
        <a:bodyPr/>
        <a:lstStyle/>
        <a:p>
          <a:endParaRPr lang="en-US"/>
        </a:p>
      </dgm:t>
    </dgm:pt>
    <dgm:pt modelId="{382EF1E8-3E85-4A51-8D29-AD51834FF301}" type="pres">
      <dgm:prSet presAssocID="{21CF7B7F-E9BD-46D2-9911-DBE780E35B72}" presName="linear" presStyleCnt="0">
        <dgm:presLayoutVars>
          <dgm:animLvl val="lvl"/>
          <dgm:resizeHandles val="exact"/>
        </dgm:presLayoutVars>
      </dgm:prSet>
      <dgm:spPr/>
    </dgm:pt>
    <dgm:pt modelId="{B6E6F66D-979E-4C6F-A7D1-4862A62A8991}" type="pres">
      <dgm:prSet presAssocID="{C7E37EC7-AC4E-4876-8B00-969A0D873F5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73FAF1E-D33D-44FC-B8EB-0557F495B64B}" type="pres">
      <dgm:prSet presAssocID="{3814BB04-2BAC-4441-91E6-BA3909FD9FF8}" presName="spacer" presStyleCnt="0"/>
      <dgm:spPr/>
    </dgm:pt>
    <dgm:pt modelId="{81B6C123-2568-43BC-BDEF-AABC42B94542}" type="pres">
      <dgm:prSet presAssocID="{44D47CDB-3E31-4765-A60A-DBC9589EFDAC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C9BD02C-B0A7-46D7-A230-D952259A4C82}" type="pres">
      <dgm:prSet presAssocID="{317A8F25-53CB-4855-8A7B-02AD7300B7FD}" presName="spacer" presStyleCnt="0"/>
      <dgm:spPr/>
    </dgm:pt>
    <dgm:pt modelId="{E9C8EC78-A2EB-4825-BBA5-86B02807EFFC}" type="pres">
      <dgm:prSet presAssocID="{50175F1D-CD78-4FAC-BAF5-349A6D2BE28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1C5353A4-C2F6-4562-9E60-9DE805324182}" type="pres">
      <dgm:prSet presAssocID="{E95573EE-EE47-4529-9FAE-8C7FC7A1A62D}" presName="spacer" presStyleCnt="0"/>
      <dgm:spPr/>
    </dgm:pt>
    <dgm:pt modelId="{D79EEE0F-D57C-4642-99B4-3BFCC2E61597}" type="pres">
      <dgm:prSet presAssocID="{93931684-43AE-4147-9BCE-1FF76831BB0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1C7E4382-2C60-466C-90B5-2D9C79077A77}" type="pres">
      <dgm:prSet presAssocID="{C4D01F6C-3F43-4DB4-BCFE-AFD00EBA0CF0}" presName="spacer" presStyleCnt="0"/>
      <dgm:spPr/>
    </dgm:pt>
    <dgm:pt modelId="{A0D8C419-7A77-46B0-B127-B47034D1EE1D}" type="pres">
      <dgm:prSet presAssocID="{C50563E5-16F4-4752-8715-0E8CC489E8E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B1A8B56-55F1-44C7-B392-1A3F159EFA91}" type="pres">
      <dgm:prSet presAssocID="{4E3CF9BF-1847-42CA-AB5A-308B7E6FF4C3}" presName="spacer" presStyleCnt="0"/>
      <dgm:spPr/>
    </dgm:pt>
    <dgm:pt modelId="{401F819C-A6C2-4B38-B700-6072283AF850}" type="pres">
      <dgm:prSet presAssocID="{57B7B4E7-BCA8-4307-BD74-E5C5635E277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33F47F6-FAD4-4887-93BD-1A45D6E62DF6}" type="pres">
      <dgm:prSet presAssocID="{62250F4C-0419-4CC5-BC95-697C6F505F3A}" presName="spacer" presStyleCnt="0"/>
      <dgm:spPr/>
    </dgm:pt>
    <dgm:pt modelId="{3C2DA2D9-28DC-4D96-BF44-83814DE01103}" type="pres">
      <dgm:prSet presAssocID="{83C84214-C12F-4642-9AA6-85CA09E7754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8BBE52D-AFA3-411F-A399-F5C561E8E65A}" type="pres">
      <dgm:prSet presAssocID="{E0F9AA2C-A996-4117-9A24-4851CAB32145}" presName="spacer" presStyleCnt="0"/>
      <dgm:spPr/>
    </dgm:pt>
    <dgm:pt modelId="{588E883A-DD90-49E8-9377-E79D88E6069C}" type="pres">
      <dgm:prSet presAssocID="{35E822B7-8EAD-4523-8068-8BDF66319AD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3351B406-937A-4609-BFA9-2E59D89AF0D5}" type="presOf" srcId="{C7E37EC7-AC4E-4876-8B00-969A0D873F57}" destId="{B6E6F66D-979E-4C6F-A7D1-4862A62A8991}" srcOrd="0" destOrd="0" presId="urn:microsoft.com/office/officeart/2005/8/layout/vList2"/>
    <dgm:cxn modelId="{ECB83814-8BA9-4F98-B29A-7FE93B9980C6}" type="presOf" srcId="{C50563E5-16F4-4752-8715-0E8CC489E8E2}" destId="{A0D8C419-7A77-46B0-B127-B47034D1EE1D}" srcOrd="0" destOrd="0" presId="urn:microsoft.com/office/officeart/2005/8/layout/vList2"/>
    <dgm:cxn modelId="{4BD1541E-29A9-4D21-9390-C9DCA6E8AB17}" srcId="{21CF7B7F-E9BD-46D2-9911-DBE780E35B72}" destId="{C50563E5-16F4-4752-8715-0E8CC489E8E2}" srcOrd="4" destOrd="0" parTransId="{4EF1BF75-A969-47B2-9D13-DC809FD4A31D}" sibTransId="{4E3CF9BF-1847-42CA-AB5A-308B7E6FF4C3}"/>
    <dgm:cxn modelId="{5FFD5337-E383-4C82-B03B-4FDFBC216AC8}" type="presOf" srcId="{35E822B7-8EAD-4523-8068-8BDF66319AD3}" destId="{588E883A-DD90-49E8-9377-E79D88E6069C}" srcOrd="0" destOrd="0" presId="urn:microsoft.com/office/officeart/2005/8/layout/vList2"/>
    <dgm:cxn modelId="{DF0B183E-9EF6-4627-8D7C-01191A8942F3}" type="presOf" srcId="{44D47CDB-3E31-4765-A60A-DBC9589EFDAC}" destId="{81B6C123-2568-43BC-BDEF-AABC42B94542}" srcOrd="0" destOrd="0" presId="urn:microsoft.com/office/officeart/2005/8/layout/vList2"/>
    <dgm:cxn modelId="{9FA0E74E-4138-456A-96AC-97924A3253EF}" type="presOf" srcId="{21CF7B7F-E9BD-46D2-9911-DBE780E35B72}" destId="{382EF1E8-3E85-4A51-8D29-AD51834FF301}" srcOrd="0" destOrd="0" presId="urn:microsoft.com/office/officeart/2005/8/layout/vList2"/>
    <dgm:cxn modelId="{94383A57-F9DE-4DC4-9396-3855B5E8C212}" type="presOf" srcId="{83C84214-C12F-4642-9AA6-85CA09E77546}" destId="{3C2DA2D9-28DC-4D96-BF44-83814DE01103}" srcOrd="0" destOrd="0" presId="urn:microsoft.com/office/officeart/2005/8/layout/vList2"/>
    <dgm:cxn modelId="{6BD9AB58-59A4-422A-8BDC-A7EC625832EA}" srcId="{21CF7B7F-E9BD-46D2-9911-DBE780E35B72}" destId="{93931684-43AE-4147-9BCE-1FF76831BB06}" srcOrd="3" destOrd="0" parTransId="{761B0B80-B664-482A-8B48-008E71F6CED8}" sibTransId="{C4D01F6C-3F43-4DB4-BCFE-AFD00EBA0CF0}"/>
    <dgm:cxn modelId="{EFD2AD5A-8BED-4CEC-9AE4-0CCD022D03E4}" type="presOf" srcId="{57B7B4E7-BCA8-4307-BD74-E5C5635E2778}" destId="{401F819C-A6C2-4B38-B700-6072283AF850}" srcOrd="0" destOrd="0" presId="urn:microsoft.com/office/officeart/2005/8/layout/vList2"/>
    <dgm:cxn modelId="{1AF1357F-823E-45DA-91E8-24F12C00C24D}" type="presOf" srcId="{50175F1D-CD78-4FAC-BAF5-349A6D2BE28B}" destId="{E9C8EC78-A2EB-4825-BBA5-86B02807EFFC}" srcOrd="0" destOrd="0" presId="urn:microsoft.com/office/officeart/2005/8/layout/vList2"/>
    <dgm:cxn modelId="{60DEF58C-8699-4F5A-8A7E-3EA7A809D90C}" srcId="{21CF7B7F-E9BD-46D2-9911-DBE780E35B72}" destId="{57B7B4E7-BCA8-4307-BD74-E5C5635E2778}" srcOrd="5" destOrd="0" parTransId="{C8531FA9-F2FB-47D2-A24F-186B57F98B8A}" sibTransId="{62250F4C-0419-4CC5-BC95-697C6F505F3A}"/>
    <dgm:cxn modelId="{96B2EBC6-7ED1-4740-B6DA-2353AA0BB9B4}" srcId="{21CF7B7F-E9BD-46D2-9911-DBE780E35B72}" destId="{35E822B7-8EAD-4523-8068-8BDF66319AD3}" srcOrd="7" destOrd="0" parTransId="{11568664-E7D5-476F-8BB3-D5FAD0ED290D}" sibTransId="{A2FEF99D-2619-4D3E-A171-AC572633C845}"/>
    <dgm:cxn modelId="{BBF695CE-2F73-4121-A159-D4613BDF0C5B}" srcId="{21CF7B7F-E9BD-46D2-9911-DBE780E35B72}" destId="{C7E37EC7-AC4E-4876-8B00-969A0D873F57}" srcOrd="0" destOrd="0" parTransId="{84D34B6A-77EF-4338-94C7-25FD10AEA2CA}" sibTransId="{3814BB04-2BAC-4441-91E6-BA3909FD9FF8}"/>
    <dgm:cxn modelId="{534282D6-2FFA-450D-9578-25AEC07D29A1}" srcId="{21CF7B7F-E9BD-46D2-9911-DBE780E35B72}" destId="{50175F1D-CD78-4FAC-BAF5-349A6D2BE28B}" srcOrd="2" destOrd="0" parTransId="{CD4FA831-1637-445E-B629-D8AF415190F8}" sibTransId="{E95573EE-EE47-4529-9FAE-8C7FC7A1A62D}"/>
    <dgm:cxn modelId="{B54F22E8-824C-4B14-AE51-9439C40E6CA4}" srcId="{21CF7B7F-E9BD-46D2-9911-DBE780E35B72}" destId="{83C84214-C12F-4642-9AA6-85CA09E77546}" srcOrd="6" destOrd="0" parTransId="{C9D0B29C-1B2E-4CD4-ACE5-8A494D4A662D}" sibTransId="{E0F9AA2C-A996-4117-9A24-4851CAB32145}"/>
    <dgm:cxn modelId="{3A720FED-4642-4E54-BAD9-CC679E7C9E62}" type="presOf" srcId="{93931684-43AE-4147-9BCE-1FF76831BB06}" destId="{D79EEE0F-D57C-4642-99B4-3BFCC2E61597}" srcOrd="0" destOrd="0" presId="urn:microsoft.com/office/officeart/2005/8/layout/vList2"/>
    <dgm:cxn modelId="{6B8939F3-471A-4335-A57F-98A7B3B65F79}" srcId="{21CF7B7F-E9BD-46D2-9911-DBE780E35B72}" destId="{44D47CDB-3E31-4765-A60A-DBC9589EFDAC}" srcOrd="1" destOrd="0" parTransId="{33F0F70E-0B31-41A0-A761-8770380C21FB}" sibTransId="{317A8F25-53CB-4855-8A7B-02AD7300B7FD}"/>
    <dgm:cxn modelId="{E2D41EBA-9336-414A-89A9-FBCD6C11E8A1}" type="presParOf" srcId="{382EF1E8-3E85-4A51-8D29-AD51834FF301}" destId="{B6E6F66D-979E-4C6F-A7D1-4862A62A8991}" srcOrd="0" destOrd="0" presId="urn:microsoft.com/office/officeart/2005/8/layout/vList2"/>
    <dgm:cxn modelId="{AFDCDE7A-5D69-407E-8809-04F8DCD86958}" type="presParOf" srcId="{382EF1E8-3E85-4A51-8D29-AD51834FF301}" destId="{873FAF1E-D33D-44FC-B8EB-0557F495B64B}" srcOrd="1" destOrd="0" presId="urn:microsoft.com/office/officeart/2005/8/layout/vList2"/>
    <dgm:cxn modelId="{6694FD6C-6481-4433-A0C0-F8EE6C2417D9}" type="presParOf" srcId="{382EF1E8-3E85-4A51-8D29-AD51834FF301}" destId="{81B6C123-2568-43BC-BDEF-AABC42B94542}" srcOrd="2" destOrd="0" presId="urn:microsoft.com/office/officeart/2005/8/layout/vList2"/>
    <dgm:cxn modelId="{9BD0E7FD-00EE-4F6B-85F0-9EE5F1E2993E}" type="presParOf" srcId="{382EF1E8-3E85-4A51-8D29-AD51834FF301}" destId="{4C9BD02C-B0A7-46D7-A230-D952259A4C82}" srcOrd="3" destOrd="0" presId="urn:microsoft.com/office/officeart/2005/8/layout/vList2"/>
    <dgm:cxn modelId="{A298D3DA-BE2B-4A92-B187-66A224E1EE52}" type="presParOf" srcId="{382EF1E8-3E85-4A51-8D29-AD51834FF301}" destId="{E9C8EC78-A2EB-4825-BBA5-86B02807EFFC}" srcOrd="4" destOrd="0" presId="urn:microsoft.com/office/officeart/2005/8/layout/vList2"/>
    <dgm:cxn modelId="{43E4DA8F-00B9-4840-9AD8-12606808DD5E}" type="presParOf" srcId="{382EF1E8-3E85-4A51-8D29-AD51834FF301}" destId="{1C5353A4-C2F6-4562-9E60-9DE805324182}" srcOrd="5" destOrd="0" presId="urn:microsoft.com/office/officeart/2005/8/layout/vList2"/>
    <dgm:cxn modelId="{5FD9938C-8848-4543-A893-2B660E5EA929}" type="presParOf" srcId="{382EF1E8-3E85-4A51-8D29-AD51834FF301}" destId="{D79EEE0F-D57C-4642-99B4-3BFCC2E61597}" srcOrd="6" destOrd="0" presId="urn:microsoft.com/office/officeart/2005/8/layout/vList2"/>
    <dgm:cxn modelId="{F0BFA2EC-D490-43DB-8472-B90B9CC0311A}" type="presParOf" srcId="{382EF1E8-3E85-4A51-8D29-AD51834FF301}" destId="{1C7E4382-2C60-466C-90B5-2D9C79077A77}" srcOrd="7" destOrd="0" presId="urn:microsoft.com/office/officeart/2005/8/layout/vList2"/>
    <dgm:cxn modelId="{30C3B5E4-7ED6-4F69-B4D4-36F0D784FA9F}" type="presParOf" srcId="{382EF1E8-3E85-4A51-8D29-AD51834FF301}" destId="{A0D8C419-7A77-46B0-B127-B47034D1EE1D}" srcOrd="8" destOrd="0" presId="urn:microsoft.com/office/officeart/2005/8/layout/vList2"/>
    <dgm:cxn modelId="{6430F79C-6CAC-4E65-BB14-7D1921199C93}" type="presParOf" srcId="{382EF1E8-3E85-4A51-8D29-AD51834FF301}" destId="{FB1A8B56-55F1-44C7-B392-1A3F159EFA91}" srcOrd="9" destOrd="0" presId="urn:microsoft.com/office/officeart/2005/8/layout/vList2"/>
    <dgm:cxn modelId="{145C23B8-3857-46EB-A40C-D293EAD38124}" type="presParOf" srcId="{382EF1E8-3E85-4A51-8D29-AD51834FF301}" destId="{401F819C-A6C2-4B38-B700-6072283AF850}" srcOrd="10" destOrd="0" presId="urn:microsoft.com/office/officeart/2005/8/layout/vList2"/>
    <dgm:cxn modelId="{DFEF93B0-24D3-4F94-B97E-1F4E6AC86B35}" type="presParOf" srcId="{382EF1E8-3E85-4A51-8D29-AD51834FF301}" destId="{733F47F6-FAD4-4887-93BD-1A45D6E62DF6}" srcOrd="11" destOrd="0" presId="urn:microsoft.com/office/officeart/2005/8/layout/vList2"/>
    <dgm:cxn modelId="{B6E136CB-A877-416E-B929-4A9AB638F00C}" type="presParOf" srcId="{382EF1E8-3E85-4A51-8D29-AD51834FF301}" destId="{3C2DA2D9-28DC-4D96-BF44-83814DE01103}" srcOrd="12" destOrd="0" presId="urn:microsoft.com/office/officeart/2005/8/layout/vList2"/>
    <dgm:cxn modelId="{C2FCC6DD-5484-4936-8355-876AFB4F97A7}" type="presParOf" srcId="{382EF1E8-3E85-4A51-8D29-AD51834FF301}" destId="{38BBE52D-AFA3-411F-A399-F5C561E8E65A}" srcOrd="13" destOrd="0" presId="urn:microsoft.com/office/officeart/2005/8/layout/vList2"/>
    <dgm:cxn modelId="{BB0EA14F-46BF-47C5-984B-9F2DB419E4BD}" type="presParOf" srcId="{382EF1E8-3E85-4A51-8D29-AD51834FF301}" destId="{588E883A-DD90-49E8-9377-E79D88E6069C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8A6740-7E49-4DEC-BF57-2692C901F3F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DC0291-5543-44E0-8E48-66505AE4AB18}">
      <dgm:prSet/>
      <dgm:spPr/>
      <dgm:t>
        <a:bodyPr/>
        <a:lstStyle/>
        <a:p>
          <a:r>
            <a:rPr lang="en-US"/>
            <a:t>Factors to Consider:</a:t>
          </a:r>
        </a:p>
      </dgm:t>
    </dgm:pt>
    <dgm:pt modelId="{8EB7AF90-0929-4CC9-A3DF-592D0B3A69D6}" type="parTrans" cxnId="{F4413C01-E771-465D-8649-5A01B0FCC54C}">
      <dgm:prSet/>
      <dgm:spPr/>
      <dgm:t>
        <a:bodyPr/>
        <a:lstStyle/>
        <a:p>
          <a:endParaRPr lang="en-US"/>
        </a:p>
      </dgm:t>
    </dgm:pt>
    <dgm:pt modelId="{93618D8B-B592-42D7-BB2D-991CB581BB77}" type="sibTrans" cxnId="{F4413C01-E771-465D-8649-5A01B0FCC54C}">
      <dgm:prSet/>
      <dgm:spPr/>
      <dgm:t>
        <a:bodyPr/>
        <a:lstStyle/>
        <a:p>
          <a:endParaRPr lang="en-US"/>
        </a:p>
      </dgm:t>
    </dgm:pt>
    <dgm:pt modelId="{B5F6BFFB-6CA1-42B4-839D-60BD4AAB865B}">
      <dgm:prSet/>
      <dgm:spPr/>
      <dgm:t>
        <a:bodyPr/>
        <a:lstStyle/>
        <a:p>
          <a:r>
            <a:rPr lang="en-US"/>
            <a:t>• Waterfall: Stable requirements, strict compliance, predictable projects.</a:t>
          </a:r>
        </a:p>
      </dgm:t>
    </dgm:pt>
    <dgm:pt modelId="{89323A6E-65EB-4A5A-AE1D-07164221E53A}" type="parTrans" cxnId="{CD03AFC7-3524-4A03-AF22-FE53803A1F55}">
      <dgm:prSet/>
      <dgm:spPr/>
      <dgm:t>
        <a:bodyPr/>
        <a:lstStyle/>
        <a:p>
          <a:endParaRPr lang="en-US"/>
        </a:p>
      </dgm:t>
    </dgm:pt>
    <dgm:pt modelId="{B1687D9A-1855-4A8B-ACBB-C71BDD0A4089}" type="sibTrans" cxnId="{CD03AFC7-3524-4A03-AF22-FE53803A1F55}">
      <dgm:prSet/>
      <dgm:spPr/>
      <dgm:t>
        <a:bodyPr/>
        <a:lstStyle/>
        <a:p>
          <a:endParaRPr lang="en-US"/>
        </a:p>
      </dgm:t>
    </dgm:pt>
    <dgm:pt modelId="{9EC3E68C-51C6-49BB-890D-467CA9598594}">
      <dgm:prSet/>
      <dgm:spPr/>
      <dgm:t>
        <a:bodyPr/>
        <a:lstStyle/>
        <a:p>
          <a:r>
            <a:rPr lang="en-US"/>
            <a:t>• Agile: Dynamic requirements, customer collaboration, need for rapid delivery.</a:t>
          </a:r>
        </a:p>
      </dgm:t>
    </dgm:pt>
    <dgm:pt modelId="{7FD2DD39-8818-4BA9-854E-7259B85F5FE6}" type="parTrans" cxnId="{735F633F-D99A-416F-9318-AE030C71802C}">
      <dgm:prSet/>
      <dgm:spPr/>
      <dgm:t>
        <a:bodyPr/>
        <a:lstStyle/>
        <a:p>
          <a:endParaRPr lang="en-US"/>
        </a:p>
      </dgm:t>
    </dgm:pt>
    <dgm:pt modelId="{CDA4DF4C-9137-467E-8BB1-3592677F3DFD}" type="sibTrans" cxnId="{735F633F-D99A-416F-9318-AE030C71802C}">
      <dgm:prSet/>
      <dgm:spPr/>
      <dgm:t>
        <a:bodyPr/>
        <a:lstStyle/>
        <a:p>
          <a:endParaRPr lang="en-US"/>
        </a:p>
      </dgm:t>
    </dgm:pt>
    <dgm:pt modelId="{DE69D291-1C74-4B6A-9085-6A59851CCAB0}">
      <dgm:prSet/>
      <dgm:spPr/>
      <dgm:t>
        <a:bodyPr/>
        <a:lstStyle/>
        <a:p>
          <a:r>
            <a:rPr lang="en-US"/>
            <a:t>SNHU Travel Experience:</a:t>
          </a:r>
        </a:p>
      </dgm:t>
    </dgm:pt>
    <dgm:pt modelId="{7A98C125-7FF8-41B7-A38A-1675C6A0A22B}" type="parTrans" cxnId="{B0CAA1B2-A801-437F-BD59-9A48607FF153}">
      <dgm:prSet/>
      <dgm:spPr/>
      <dgm:t>
        <a:bodyPr/>
        <a:lstStyle/>
        <a:p>
          <a:endParaRPr lang="en-US"/>
        </a:p>
      </dgm:t>
    </dgm:pt>
    <dgm:pt modelId="{4FFBD140-87F0-4641-9CB9-111FA7B8565B}" type="sibTrans" cxnId="{B0CAA1B2-A801-437F-BD59-9A48607FF153}">
      <dgm:prSet/>
      <dgm:spPr/>
      <dgm:t>
        <a:bodyPr/>
        <a:lstStyle/>
        <a:p>
          <a:endParaRPr lang="en-US"/>
        </a:p>
      </dgm:t>
    </dgm:pt>
    <dgm:pt modelId="{52496297-43CD-4E89-B7CD-9B69BC997684}">
      <dgm:prSet/>
      <dgm:spPr/>
      <dgm:t>
        <a:bodyPr/>
        <a:lstStyle/>
        <a:p>
          <a:r>
            <a:rPr lang="en-US"/>
            <a:t>• Agile was more effective because requirements evolved (e.g., hotel booking feature).</a:t>
          </a:r>
        </a:p>
      </dgm:t>
    </dgm:pt>
    <dgm:pt modelId="{8F20C0C5-AF38-404A-986F-E70B288D3869}" type="parTrans" cxnId="{345F863C-CD5B-4085-9785-5FC9CD1BF083}">
      <dgm:prSet/>
      <dgm:spPr/>
      <dgm:t>
        <a:bodyPr/>
        <a:lstStyle/>
        <a:p>
          <a:endParaRPr lang="en-US"/>
        </a:p>
      </dgm:t>
    </dgm:pt>
    <dgm:pt modelId="{ED65DF4C-F3F0-48E2-A773-7DA943D3E7F0}" type="sibTrans" cxnId="{345F863C-CD5B-4085-9785-5FC9CD1BF083}">
      <dgm:prSet/>
      <dgm:spPr/>
      <dgm:t>
        <a:bodyPr/>
        <a:lstStyle/>
        <a:p>
          <a:endParaRPr lang="en-US"/>
        </a:p>
      </dgm:t>
    </dgm:pt>
    <dgm:pt modelId="{EC47A211-DC47-4827-BB91-83E760B1ED3A}">
      <dgm:prSet/>
      <dgm:spPr/>
      <dgm:t>
        <a:bodyPr/>
        <a:lstStyle/>
        <a:p>
          <a:r>
            <a:rPr lang="en-US"/>
            <a:t>• Allowed quick adaptation without restarting the entire project.</a:t>
          </a:r>
        </a:p>
      </dgm:t>
    </dgm:pt>
    <dgm:pt modelId="{EB8D1471-B7FB-48FE-B776-75A0850F1EE3}" type="parTrans" cxnId="{2BFA8F83-A4EC-4369-9363-D78DF41E9770}">
      <dgm:prSet/>
      <dgm:spPr/>
      <dgm:t>
        <a:bodyPr/>
        <a:lstStyle/>
        <a:p>
          <a:endParaRPr lang="en-US"/>
        </a:p>
      </dgm:t>
    </dgm:pt>
    <dgm:pt modelId="{DDB452BE-1033-4D13-BC85-1FEB18C56A1F}" type="sibTrans" cxnId="{2BFA8F83-A4EC-4369-9363-D78DF41E9770}">
      <dgm:prSet/>
      <dgm:spPr/>
      <dgm:t>
        <a:bodyPr/>
        <a:lstStyle/>
        <a:p>
          <a:endParaRPr lang="en-US"/>
        </a:p>
      </dgm:t>
    </dgm:pt>
    <dgm:pt modelId="{E6E31A25-7B89-415F-8441-61B331645239}" type="pres">
      <dgm:prSet presAssocID="{C38A6740-7E49-4DEC-BF57-2692C901F3F1}" presName="linear" presStyleCnt="0">
        <dgm:presLayoutVars>
          <dgm:animLvl val="lvl"/>
          <dgm:resizeHandles val="exact"/>
        </dgm:presLayoutVars>
      </dgm:prSet>
      <dgm:spPr/>
    </dgm:pt>
    <dgm:pt modelId="{DFE2FDC5-E547-49A1-A34D-870C0AE239D6}" type="pres">
      <dgm:prSet presAssocID="{12DC0291-5543-44E0-8E48-66505AE4AB1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2C62F6-D3BD-4EC9-A810-4DAE9FEAA39C}" type="pres">
      <dgm:prSet presAssocID="{93618D8B-B592-42D7-BB2D-991CB581BB77}" presName="spacer" presStyleCnt="0"/>
      <dgm:spPr/>
    </dgm:pt>
    <dgm:pt modelId="{8BCA4262-8B30-4E42-9F41-052F85FE2357}" type="pres">
      <dgm:prSet presAssocID="{B5F6BFFB-6CA1-42B4-839D-60BD4AAB865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E1E0BC0E-B588-4E30-A93D-BAEBAB116CE7}" type="pres">
      <dgm:prSet presAssocID="{B1687D9A-1855-4A8B-ACBB-C71BDD0A4089}" presName="spacer" presStyleCnt="0"/>
      <dgm:spPr/>
    </dgm:pt>
    <dgm:pt modelId="{9DAA4A0F-D97A-4F90-87E7-306AFFC7C555}" type="pres">
      <dgm:prSet presAssocID="{9EC3E68C-51C6-49BB-890D-467CA959859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E3B099-2B04-43B4-BFEE-1E324571D431}" type="pres">
      <dgm:prSet presAssocID="{CDA4DF4C-9137-467E-8BB1-3592677F3DFD}" presName="spacer" presStyleCnt="0"/>
      <dgm:spPr/>
    </dgm:pt>
    <dgm:pt modelId="{B7476A0D-DDE4-4C10-BBB9-5E07C0C71374}" type="pres">
      <dgm:prSet presAssocID="{DE69D291-1C74-4B6A-9085-6A59851CCAB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4074F3-EE5D-483F-A4BB-1CC44D91B732}" type="pres">
      <dgm:prSet presAssocID="{4FFBD140-87F0-4641-9CB9-111FA7B8565B}" presName="spacer" presStyleCnt="0"/>
      <dgm:spPr/>
    </dgm:pt>
    <dgm:pt modelId="{15B047E9-9D94-4FAF-BA6F-1392222D50F1}" type="pres">
      <dgm:prSet presAssocID="{52496297-43CD-4E89-B7CD-9B69BC99768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EAC5347-E231-4D0E-AAE0-61233DDB191B}" type="pres">
      <dgm:prSet presAssocID="{ED65DF4C-F3F0-48E2-A773-7DA943D3E7F0}" presName="spacer" presStyleCnt="0"/>
      <dgm:spPr/>
    </dgm:pt>
    <dgm:pt modelId="{7E277299-253D-4D90-A1BE-0244B308BCE2}" type="pres">
      <dgm:prSet presAssocID="{EC47A211-DC47-4827-BB91-83E760B1ED3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3E76000-D90E-4E59-8610-698DC6F88063}" type="presOf" srcId="{C38A6740-7E49-4DEC-BF57-2692C901F3F1}" destId="{E6E31A25-7B89-415F-8441-61B331645239}" srcOrd="0" destOrd="0" presId="urn:microsoft.com/office/officeart/2005/8/layout/vList2"/>
    <dgm:cxn modelId="{F4413C01-E771-465D-8649-5A01B0FCC54C}" srcId="{C38A6740-7E49-4DEC-BF57-2692C901F3F1}" destId="{12DC0291-5543-44E0-8E48-66505AE4AB18}" srcOrd="0" destOrd="0" parTransId="{8EB7AF90-0929-4CC9-A3DF-592D0B3A69D6}" sibTransId="{93618D8B-B592-42D7-BB2D-991CB581BB77}"/>
    <dgm:cxn modelId="{5A5FA50F-0CA7-422D-BB27-944253D5B00F}" type="presOf" srcId="{B5F6BFFB-6CA1-42B4-839D-60BD4AAB865B}" destId="{8BCA4262-8B30-4E42-9F41-052F85FE2357}" srcOrd="0" destOrd="0" presId="urn:microsoft.com/office/officeart/2005/8/layout/vList2"/>
    <dgm:cxn modelId="{A6B6CB17-B4EC-409F-A1F2-2709F14C684A}" type="presOf" srcId="{DE69D291-1C74-4B6A-9085-6A59851CCAB0}" destId="{B7476A0D-DDE4-4C10-BBB9-5E07C0C71374}" srcOrd="0" destOrd="0" presId="urn:microsoft.com/office/officeart/2005/8/layout/vList2"/>
    <dgm:cxn modelId="{861B4F38-A439-42FE-B08E-A828881CACED}" type="presOf" srcId="{9EC3E68C-51C6-49BB-890D-467CA9598594}" destId="{9DAA4A0F-D97A-4F90-87E7-306AFFC7C555}" srcOrd="0" destOrd="0" presId="urn:microsoft.com/office/officeart/2005/8/layout/vList2"/>
    <dgm:cxn modelId="{345F863C-CD5B-4085-9785-5FC9CD1BF083}" srcId="{C38A6740-7E49-4DEC-BF57-2692C901F3F1}" destId="{52496297-43CD-4E89-B7CD-9B69BC997684}" srcOrd="4" destOrd="0" parTransId="{8F20C0C5-AF38-404A-986F-E70B288D3869}" sibTransId="{ED65DF4C-F3F0-48E2-A773-7DA943D3E7F0}"/>
    <dgm:cxn modelId="{735F633F-D99A-416F-9318-AE030C71802C}" srcId="{C38A6740-7E49-4DEC-BF57-2692C901F3F1}" destId="{9EC3E68C-51C6-49BB-890D-467CA9598594}" srcOrd="2" destOrd="0" parTransId="{7FD2DD39-8818-4BA9-854E-7259B85F5FE6}" sibTransId="{CDA4DF4C-9137-467E-8BB1-3592677F3DFD}"/>
    <dgm:cxn modelId="{2BFA8F83-A4EC-4369-9363-D78DF41E9770}" srcId="{C38A6740-7E49-4DEC-BF57-2692C901F3F1}" destId="{EC47A211-DC47-4827-BB91-83E760B1ED3A}" srcOrd="5" destOrd="0" parTransId="{EB8D1471-B7FB-48FE-B776-75A0850F1EE3}" sibTransId="{DDB452BE-1033-4D13-BC85-1FEB18C56A1F}"/>
    <dgm:cxn modelId="{739CDAAD-6E1F-4ABD-B8C3-2DBCCEFF71F3}" type="presOf" srcId="{12DC0291-5543-44E0-8E48-66505AE4AB18}" destId="{DFE2FDC5-E547-49A1-A34D-870C0AE239D6}" srcOrd="0" destOrd="0" presId="urn:microsoft.com/office/officeart/2005/8/layout/vList2"/>
    <dgm:cxn modelId="{B0CAA1B2-A801-437F-BD59-9A48607FF153}" srcId="{C38A6740-7E49-4DEC-BF57-2692C901F3F1}" destId="{DE69D291-1C74-4B6A-9085-6A59851CCAB0}" srcOrd="3" destOrd="0" parTransId="{7A98C125-7FF8-41B7-A38A-1675C6A0A22B}" sibTransId="{4FFBD140-87F0-4641-9CB9-111FA7B8565B}"/>
    <dgm:cxn modelId="{CD03AFC7-3524-4A03-AF22-FE53803A1F55}" srcId="{C38A6740-7E49-4DEC-BF57-2692C901F3F1}" destId="{B5F6BFFB-6CA1-42B4-839D-60BD4AAB865B}" srcOrd="1" destOrd="0" parTransId="{89323A6E-65EB-4A5A-AE1D-07164221E53A}" sibTransId="{B1687D9A-1855-4A8B-ACBB-C71BDD0A4089}"/>
    <dgm:cxn modelId="{EDC10AF0-D243-4029-8FAD-FD869EDB31D8}" type="presOf" srcId="{EC47A211-DC47-4827-BB91-83E760B1ED3A}" destId="{7E277299-253D-4D90-A1BE-0244B308BCE2}" srcOrd="0" destOrd="0" presId="urn:microsoft.com/office/officeart/2005/8/layout/vList2"/>
    <dgm:cxn modelId="{280EDBF8-A8A5-4C87-8243-2BE04B17A999}" type="presOf" srcId="{52496297-43CD-4E89-B7CD-9B69BC997684}" destId="{15B047E9-9D94-4FAF-BA6F-1392222D50F1}" srcOrd="0" destOrd="0" presId="urn:microsoft.com/office/officeart/2005/8/layout/vList2"/>
    <dgm:cxn modelId="{3872AB0E-50C6-4898-A0C2-072451E71AC7}" type="presParOf" srcId="{E6E31A25-7B89-415F-8441-61B331645239}" destId="{DFE2FDC5-E547-49A1-A34D-870C0AE239D6}" srcOrd="0" destOrd="0" presId="urn:microsoft.com/office/officeart/2005/8/layout/vList2"/>
    <dgm:cxn modelId="{D60929AE-D3A2-4DC3-9EEF-F9D7C9D2D541}" type="presParOf" srcId="{E6E31A25-7B89-415F-8441-61B331645239}" destId="{112C62F6-D3BD-4EC9-A810-4DAE9FEAA39C}" srcOrd="1" destOrd="0" presId="urn:microsoft.com/office/officeart/2005/8/layout/vList2"/>
    <dgm:cxn modelId="{4FCDB3D5-C406-438F-A10B-0094D7CC755E}" type="presParOf" srcId="{E6E31A25-7B89-415F-8441-61B331645239}" destId="{8BCA4262-8B30-4E42-9F41-052F85FE2357}" srcOrd="2" destOrd="0" presId="urn:microsoft.com/office/officeart/2005/8/layout/vList2"/>
    <dgm:cxn modelId="{5E55EBE8-AA62-4FD7-AE43-CFB434CB3847}" type="presParOf" srcId="{E6E31A25-7B89-415F-8441-61B331645239}" destId="{E1E0BC0E-B588-4E30-A93D-BAEBAB116CE7}" srcOrd="3" destOrd="0" presId="urn:microsoft.com/office/officeart/2005/8/layout/vList2"/>
    <dgm:cxn modelId="{C0F40895-5365-42DD-B84D-6AE1FF6DF380}" type="presParOf" srcId="{E6E31A25-7B89-415F-8441-61B331645239}" destId="{9DAA4A0F-D97A-4F90-87E7-306AFFC7C555}" srcOrd="4" destOrd="0" presId="urn:microsoft.com/office/officeart/2005/8/layout/vList2"/>
    <dgm:cxn modelId="{7D070087-434F-41BE-95C8-B5C983067CEF}" type="presParOf" srcId="{E6E31A25-7B89-415F-8441-61B331645239}" destId="{E1E3B099-2B04-43B4-BFEE-1E324571D431}" srcOrd="5" destOrd="0" presId="urn:microsoft.com/office/officeart/2005/8/layout/vList2"/>
    <dgm:cxn modelId="{A93EFFBC-102F-45D5-B74D-6CCFDC3F5690}" type="presParOf" srcId="{E6E31A25-7B89-415F-8441-61B331645239}" destId="{B7476A0D-DDE4-4C10-BBB9-5E07C0C71374}" srcOrd="6" destOrd="0" presId="urn:microsoft.com/office/officeart/2005/8/layout/vList2"/>
    <dgm:cxn modelId="{7DFCAA3C-F42A-49D8-8CE7-552924609285}" type="presParOf" srcId="{E6E31A25-7B89-415F-8441-61B331645239}" destId="{544074F3-EE5D-483F-A4BB-1CC44D91B732}" srcOrd="7" destOrd="0" presId="urn:microsoft.com/office/officeart/2005/8/layout/vList2"/>
    <dgm:cxn modelId="{B8B65198-BB3F-4700-8F96-2C8F661970DA}" type="presParOf" srcId="{E6E31A25-7B89-415F-8441-61B331645239}" destId="{15B047E9-9D94-4FAF-BA6F-1392222D50F1}" srcOrd="8" destOrd="0" presId="urn:microsoft.com/office/officeart/2005/8/layout/vList2"/>
    <dgm:cxn modelId="{40E747F2-6E6F-4742-9CC1-93446276C2B3}" type="presParOf" srcId="{E6E31A25-7B89-415F-8441-61B331645239}" destId="{BEAC5347-E231-4D0E-AAE0-61233DDB191B}" srcOrd="9" destOrd="0" presId="urn:microsoft.com/office/officeart/2005/8/layout/vList2"/>
    <dgm:cxn modelId="{6D83B454-4BA7-41D4-9211-BC939FCCDD73}" type="presParOf" srcId="{E6E31A25-7B89-415F-8441-61B331645239}" destId="{7E277299-253D-4D90-A1BE-0244B308BCE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5BC1EE-6386-4E8E-9C90-9392DBCDD8A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C2906C-9D36-4765-AF4B-81C4FF8217AF}">
      <dgm:prSet/>
      <dgm:spPr/>
      <dgm:t>
        <a:bodyPr/>
        <a:lstStyle/>
        <a:p>
          <a:r>
            <a:rPr lang="en-US" dirty="0"/>
            <a:t>1. Cohn, M. (2019). Succeeding with Agile: Software development using Scrum. Addison-Wesley.</a:t>
          </a:r>
        </a:p>
      </dgm:t>
    </dgm:pt>
    <dgm:pt modelId="{DFBD6C5B-51A9-49BC-901B-6D47D05BFBC9}" type="parTrans" cxnId="{C1087234-3ADB-4BD3-A7BB-33F3C1D00500}">
      <dgm:prSet/>
      <dgm:spPr/>
      <dgm:t>
        <a:bodyPr/>
        <a:lstStyle/>
        <a:p>
          <a:endParaRPr lang="en-US"/>
        </a:p>
      </dgm:t>
    </dgm:pt>
    <dgm:pt modelId="{F9B6D54F-CCEE-46CB-BDB2-5959353E972F}" type="sibTrans" cxnId="{C1087234-3ADB-4BD3-A7BB-33F3C1D00500}">
      <dgm:prSet/>
      <dgm:spPr/>
      <dgm:t>
        <a:bodyPr/>
        <a:lstStyle/>
        <a:p>
          <a:endParaRPr lang="en-US"/>
        </a:p>
      </dgm:t>
    </dgm:pt>
    <dgm:pt modelId="{55F83D45-9DD2-4538-8F04-8C916CD36938}">
      <dgm:prSet/>
      <dgm:spPr/>
      <dgm:t>
        <a:bodyPr/>
        <a:lstStyle/>
        <a:p>
          <a:r>
            <a:rPr lang="en-US"/>
            <a:t>2. Schwaber, K., &amp; Sutherland, J. (2020). The Scrum Guide. Scrum.org.</a:t>
          </a:r>
        </a:p>
      </dgm:t>
    </dgm:pt>
    <dgm:pt modelId="{DBDDB8B7-0221-47DE-86DC-83E8279BB83F}" type="parTrans" cxnId="{7C81017C-082F-429C-99B9-5F4B49451A93}">
      <dgm:prSet/>
      <dgm:spPr/>
      <dgm:t>
        <a:bodyPr/>
        <a:lstStyle/>
        <a:p>
          <a:endParaRPr lang="en-US"/>
        </a:p>
      </dgm:t>
    </dgm:pt>
    <dgm:pt modelId="{A272B59B-36AD-4C09-9852-4C0A98A4F095}" type="sibTrans" cxnId="{7C81017C-082F-429C-99B9-5F4B49451A93}">
      <dgm:prSet/>
      <dgm:spPr/>
      <dgm:t>
        <a:bodyPr/>
        <a:lstStyle/>
        <a:p>
          <a:endParaRPr lang="en-US"/>
        </a:p>
      </dgm:t>
    </dgm:pt>
    <dgm:pt modelId="{D87858C9-5DFC-475F-B87B-6716BE7F4AAC}">
      <dgm:prSet/>
      <dgm:spPr/>
      <dgm:t>
        <a:bodyPr/>
        <a:lstStyle/>
        <a:p>
          <a:r>
            <a:rPr lang="en-US"/>
            <a:t>3. Pressman, R. S., &amp; Maxim, B. R. (2020). Software engineering: A practitioner’s approach (9th ed.). McGraw-Hill.</a:t>
          </a:r>
        </a:p>
      </dgm:t>
    </dgm:pt>
    <dgm:pt modelId="{C1B20E67-1633-40E7-AF9D-EE36344C02A3}" type="parTrans" cxnId="{EA5E0A71-C08E-4DEA-AA41-A39B065EAA6D}">
      <dgm:prSet/>
      <dgm:spPr/>
      <dgm:t>
        <a:bodyPr/>
        <a:lstStyle/>
        <a:p>
          <a:endParaRPr lang="en-US"/>
        </a:p>
      </dgm:t>
    </dgm:pt>
    <dgm:pt modelId="{338F20CA-E937-48A3-BEF4-83FD4CA5A8E2}" type="sibTrans" cxnId="{EA5E0A71-C08E-4DEA-AA41-A39B065EAA6D}">
      <dgm:prSet/>
      <dgm:spPr/>
      <dgm:t>
        <a:bodyPr/>
        <a:lstStyle/>
        <a:p>
          <a:endParaRPr lang="en-US"/>
        </a:p>
      </dgm:t>
    </dgm:pt>
    <dgm:pt modelId="{8A8F3C7A-87CC-477F-A407-BB27376D673C}">
      <dgm:prSet/>
      <dgm:spPr/>
      <dgm:t>
        <a:bodyPr/>
        <a:lstStyle/>
        <a:p>
          <a:r>
            <a:rPr lang="en-US"/>
            <a:t>4. Rigby, D. K., Sutherland, J., &amp; Noble, A. (2018). Agile at scale. Harvard Business Review, 96(3), 88–96.</a:t>
          </a:r>
        </a:p>
      </dgm:t>
    </dgm:pt>
    <dgm:pt modelId="{5AD0BD3F-31DE-4E4F-9DB9-DB1B15086933}" type="parTrans" cxnId="{C3A9CDEC-181C-4854-AFA8-E0386DED02EE}">
      <dgm:prSet/>
      <dgm:spPr/>
      <dgm:t>
        <a:bodyPr/>
        <a:lstStyle/>
        <a:p>
          <a:endParaRPr lang="en-US"/>
        </a:p>
      </dgm:t>
    </dgm:pt>
    <dgm:pt modelId="{21D90C86-080B-4764-A9A6-EA8251A1F426}" type="sibTrans" cxnId="{C3A9CDEC-181C-4854-AFA8-E0386DED02EE}">
      <dgm:prSet/>
      <dgm:spPr/>
      <dgm:t>
        <a:bodyPr/>
        <a:lstStyle/>
        <a:p>
          <a:endParaRPr lang="en-US"/>
        </a:p>
      </dgm:t>
    </dgm:pt>
    <dgm:pt modelId="{9FF020A0-AE93-4C68-81B2-DB538056ABD1}" type="pres">
      <dgm:prSet presAssocID="{5D5BC1EE-6386-4E8E-9C90-9392DBCDD8A1}" presName="diagram" presStyleCnt="0">
        <dgm:presLayoutVars>
          <dgm:dir/>
          <dgm:resizeHandles val="exact"/>
        </dgm:presLayoutVars>
      </dgm:prSet>
      <dgm:spPr/>
    </dgm:pt>
    <dgm:pt modelId="{33FE1B04-2C2A-4408-B7A2-87ECEFF7D238}" type="pres">
      <dgm:prSet presAssocID="{2BC2906C-9D36-4765-AF4B-81C4FF8217AF}" presName="node" presStyleLbl="node1" presStyleIdx="0" presStyleCnt="4">
        <dgm:presLayoutVars>
          <dgm:bulletEnabled val="1"/>
        </dgm:presLayoutVars>
      </dgm:prSet>
      <dgm:spPr/>
    </dgm:pt>
    <dgm:pt modelId="{7444ACC0-E57D-4FC8-AC63-52CCB8D57E06}" type="pres">
      <dgm:prSet presAssocID="{F9B6D54F-CCEE-46CB-BDB2-5959353E972F}" presName="sibTrans" presStyleCnt="0"/>
      <dgm:spPr/>
    </dgm:pt>
    <dgm:pt modelId="{05C8AAF1-21E2-40FB-B932-5D6EF975B144}" type="pres">
      <dgm:prSet presAssocID="{55F83D45-9DD2-4538-8F04-8C916CD36938}" presName="node" presStyleLbl="node1" presStyleIdx="1" presStyleCnt="4">
        <dgm:presLayoutVars>
          <dgm:bulletEnabled val="1"/>
        </dgm:presLayoutVars>
      </dgm:prSet>
      <dgm:spPr/>
    </dgm:pt>
    <dgm:pt modelId="{C88C9FCC-D4E0-4BCE-90F8-A41FCEF5FED4}" type="pres">
      <dgm:prSet presAssocID="{A272B59B-36AD-4C09-9852-4C0A98A4F095}" presName="sibTrans" presStyleCnt="0"/>
      <dgm:spPr/>
    </dgm:pt>
    <dgm:pt modelId="{9466926E-C96D-4BE8-A7D0-D080F4266497}" type="pres">
      <dgm:prSet presAssocID="{D87858C9-5DFC-475F-B87B-6716BE7F4AAC}" presName="node" presStyleLbl="node1" presStyleIdx="2" presStyleCnt="4">
        <dgm:presLayoutVars>
          <dgm:bulletEnabled val="1"/>
        </dgm:presLayoutVars>
      </dgm:prSet>
      <dgm:spPr/>
    </dgm:pt>
    <dgm:pt modelId="{9012892D-1078-4314-9C18-66D6319A0E7B}" type="pres">
      <dgm:prSet presAssocID="{338F20CA-E937-48A3-BEF4-83FD4CA5A8E2}" presName="sibTrans" presStyleCnt="0"/>
      <dgm:spPr/>
    </dgm:pt>
    <dgm:pt modelId="{AF05CFAA-1BC2-4BA5-A017-288D06E05534}" type="pres">
      <dgm:prSet presAssocID="{8A8F3C7A-87CC-477F-A407-BB27376D673C}" presName="node" presStyleLbl="node1" presStyleIdx="3" presStyleCnt="4">
        <dgm:presLayoutVars>
          <dgm:bulletEnabled val="1"/>
        </dgm:presLayoutVars>
      </dgm:prSet>
      <dgm:spPr/>
    </dgm:pt>
  </dgm:ptLst>
  <dgm:cxnLst>
    <dgm:cxn modelId="{97274E2E-4D3F-46AE-97BE-023983074350}" type="presOf" srcId="{55F83D45-9DD2-4538-8F04-8C916CD36938}" destId="{05C8AAF1-21E2-40FB-B932-5D6EF975B144}" srcOrd="0" destOrd="0" presId="urn:microsoft.com/office/officeart/2005/8/layout/default"/>
    <dgm:cxn modelId="{C1087234-3ADB-4BD3-A7BB-33F3C1D00500}" srcId="{5D5BC1EE-6386-4E8E-9C90-9392DBCDD8A1}" destId="{2BC2906C-9D36-4765-AF4B-81C4FF8217AF}" srcOrd="0" destOrd="0" parTransId="{DFBD6C5B-51A9-49BC-901B-6D47D05BFBC9}" sibTransId="{F9B6D54F-CCEE-46CB-BDB2-5959353E972F}"/>
    <dgm:cxn modelId="{6854D137-6AB7-4855-9DED-3E522E508259}" type="presOf" srcId="{8A8F3C7A-87CC-477F-A407-BB27376D673C}" destId="{AF05CFAA-1BC2-4BA5-A017-288D06E05534}" srcOrd="0" destOrd="0" presId="urn:microsoft.com/office/officeart/2005/8/layout/default"/>
    <dgm:cxn modelId="{ED77D962-E350-41BE-92C6-3BA785CFF6D6}" type="presOf" srcId="{2BC2906C-9D36-4765-AF4B-81C4FF8217AF}" destId="{33FE1B04-2C2A-4408-B7A2-87ECEFF7D238}" srcOrd="0" destOrd="0" presId="urn:microsoft.com/office/officeart/2005/8/layout/default"/>
    <dgm:cxn modelId="{B756676B-1F93-4389-85C8-CFF60AA499EE}" type="presOf" srcId="{D87858C9-5DFC-475F-B87B-6716BE7F4AAC}" destId="{9466926E-C96D-4BE8-A7D0-D080F4266497}" srcOrd="0" destOrd="0" presId="urn:microsoft.com/office/officeart/2005/8/layout/default"/>
    <dgm:cxn modelId="{EA5E0A71-C08E-4DEA-AA41-A39B065EAA6D}" srcId="{5D5BC1EE-6386-4E8E-9C90-9392DBCDD8A1}" destId="{D87858C9-5DFC-475F-B87B-6716BE7F4AAC}" srcOrd="2" destOrd="0" parTransId="{C1B20E67-1633-40E7-AF9D-EE36344C02A3}" sibTransId="{338F20CA-E937-48A3-BEF4-83FD4CA5A8E2}"/>
    <dgm:cxn modelId="{7C81017C-082F-429C-99B9-5F4B49451A93}" srcId="{5D5BC1EE-6386-4E8E-9C90-9392DBCDD8A1}" destId="{55F83D45-9DD2-4538-8F04-8C916CD36938}" srcOrd="1" destOrd="0" parTransId="{DBDDB8B7-0221-47DE-86DC-83E8279BB83F}" sibTransId="{A272B59B-36AD-4C09-9852-4C0A98A4F095}"/>
    <dgm:cxn modelId="{355D28B5-2CD4-44EA-9AB7-219AEE29D3BF}" type="presOf" srcId="{5D5BC1EE-6386-4E8E-9C90-9392DBCDD8A1}" destId="{9FF020A0-AE93-4C68-81B2-DB538056ABD1}" srcOrd="0" destOrd="0" presId="urn:microsoft.com/office/officeart/2005/8/layout/default"/>
    <dgm:cxn modelId="{C3A9CDEC-181C-4854-AFA8-E0386DED02EE}" srcId="{5D5BC1EE-6386-4E8E-9C90-9392DBCDD8A1}" destId="{8A8F3C7A-87CC-477F-A407-BB27376D673C}" srcOrd="3" destOrd="0" parTransId="{5AD0BD3F-31DE-4E4F-9DB9-DB1B15086933}" sibTransId="{21D90C86-080B-4764-A9A6-EA8251A1F426}"/>
    <dgm:cxn modelId="{00839CD1-24CA-40DC-9D52-06D1C6250B49}" type="presParOf" srcId="{9FF020A0-AE93-4C68-81B2-DB538056ABD1}" destId="{33FE1B04-2C2A-4408-B7A2-87ECEFF7D238}" srcOrd="0" destOrd="0" presId="urn:microsoft.com/office/officeart/2005/8/layout/default"/>
    <dgm:cxn modelId="{9025BAD4-E75C-4650-944A-973C6C4238CB}" type="presParOf" srcId="{9FF020A0-AE93-4C68-81B2-DB538056ABD1}" destId="{7444ACC0-E57D-4FC8-AC63-52CCB8D57E06}" srcOrd="1" destOrd="0" presId="urn:microsoft.com/office/officeart/2005/8/layout/default"/>
    <dgm:cxn modelId="{925AF971-2B17-4ABB-AD0D-A30ACB4FED80}" type="presParOf" srcId="{9FF020A0-AE93-4C68-81B2-DB538056ABD1}" destId="{05C8AAF1-21E2-40FB-B932-5D6EF975B144}" srcOrd="2" destOrd="0" presId="urn:microsoft.com/office/officeart/2005/8/layout/default"/>
    <dgm:cxn modelId="{BAE56CC9-EADB-4E1F-BA8B-3206D19C6070}" type="presParOf" srcId="{9FF020A0-AE93-4C68-81B2-DB538056ABD1}" destId="{C88C9FCC-D4E0-4BCE-90F8-A41FCEF5FED4}" srcOrd="3" destOrd="0" presId="urn:microsoft.com/office/officeart/2005/8/layout/default"/>
    <dgm:cxn modelId="{39341CA5-9060-4A77-B1A4-684E18A6851A}" type="presParOf" srcId="{9FF020A0-AE93-4C68-81B2-DB538056ABD1}" destId="{9466926E-C96D-4BE8-A7D0-D080F4266497}" srcOrd="4" destOrd="0" presId="urn:microsoft.com/office/officeart/2005/8/layout/default"/>
    <dgm:cxn modelId="{759BB084-CD1B-4D27-832E-E857DF3279C9}" type="presParOf" srcId="{9FF020A0-AE93-4C68-81B2-DB538056ABD1}" destId="{9012892D-1078-4314-9C18-66D6319A0E7B}" srcOrd="5" destOrd="0" presId="urn:microsoft.com/office/officeart/2005/8/layout/default"/>
    <dgm:cxn modelId="{984EA325-38E1-4994-8E5D-018BC0D8D0AD}" type="presParOf" srcId="{9FF020A0-AE93-4C68-81B2-DB538056ABD1}" destId="{AF05CFAA-1BC2-4BA5-A017-288D06E055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D6966-2E1A-464E-88C1-08DDC1490AF8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A62D2-44AE-4221-AD82-4768187FC32E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3D388-3B14-4AFA-A433-F89E2633D207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Scrum Master: Facilitates meetings, removes blockers, ensures Scrum rules are followed.</a:t>
          </a:r>
        </a:p>
      </dsp:txBody>
      <dsp:txXfrm>
        <a:off x="1058686" y="1808"/>
        <a:ext cx="6828013" cy="916611"/>
      </dsp:txXfrm>
    </dsp:sp>
    <dsp:sp modelId="{EC67309A-CCBF-4FEB-B833-4777B46B070E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54BBF-B177-499B-A069-0D615244192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BF6DD-838E-4752-ADC5-53D98A57700A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Product Owner: Prioritizes backlog, represents customer’s needs, ensures business value.</a:t>
          </a:r>
        </a:p>
      </dsp:txBody>
      <dsp:txXfrm>
        <a:off x="1058686" y="1147573"/>
        <a:ext cx="6828013" cy="916611"/>
      </dsp:txXfrm>
    </dsp:sp>
    <dsp:sp modelId="{B4B709EF-643C-4ABE-9EA5-9BD2B3772321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76837C-71AB-47F7-9C0B-BE530F16768C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536AA-3B43-48A5-A917-2DC5019DADC2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Development Team: Builds features in increments, self-organizes around tasks.</a:t>
          </a:r>
        </a:p>
      </dsp:txBody>
      <dsp:txXfrm>
        <a:off x="1058686" y="2293338"/>
        <a:ext cx="6828013" cy="916611"/>
      </dsp:txXfrm>
    </dsp:sp>
    <dsp:sp modelId="{CBD6A449-5D4C-44CD-8228-948A41254F71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38D588-4058-4659-A9AF-88EEF3C4196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403E3-42A5-43D3-A268-26C660C637CC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Tester/QA: Validates that features meet acceptance criteria and user expectations.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DFF58-6197-4874-AEBE-DEF88AC7E44D}">
      <dsp:nvSpPr>
        <dsp:cNvPr id="0" name=""/>
        <dsp:cNvSpPr/>
      </dsp:nvSpPr>
      <dsp:spPr>
        <a:xfrm>
          <a:off x="0" y="576776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Planning: Backlog grooming &amp; sprint planning set short-term goals.</a:t>
          </a:r>
        </a:p>
      </dsp:txBody>
      <dsp:txXfrm>
        <a:off x="0" y="576776"/>
        <a:ext cx="2464593" cy="1478756"/>
      </dsp:txXfrm>
    </dsp:sp>
    <dsp:sp modelId="{2ACC6F7B-77D3-4EB1-A74D-CB57483FD375}">
      <dsp:nvSpPr>
        <dsp:cNvPr id="0" name=""/>
        <dsp:cNvSpPr/>
      </dsp:nvSpPr>
      <dsp:spPr>
        <a:xfrm>
          <a:off x="2711053" y="576776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Design &amp; Development: Incremental builds with continuous integration.</a:t>
          </a:r>
        </a:p>
      </dsp:txBody>
      <dsp:txXfrm>
        <a:off x="2711053" y="576776"/>
        <a:ext cx="2464593" cy="1478756"/>
      </dsp:txXfrm>
    </dsp:sp>
    <dsp:sp modelId="{98206FF2-C687-47B8-83ED-0D47C009DB33}">
      <dsp:nvSpPr>
        <dsp:cNvPr id="0" name=""/>
        <dsp:cNvSpPr/>
      </dsp:nvSpPr>
      <dsp:spPr>
        <a:xfrm>
          <a:off x="5422106" y="576776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Testing: Automated and manual testing occur during each sprint.</a:t>
          </a:r>
        </a:p>
      </dsp:txBody>
      <dsp:txXfrm>
        <a:off x="5422106" y="576776"/>
        <a:ext cx="2464593" cy="1478756"/>
      </dsp:txXfrm>
    </dsp:sp>
    <dsp:sp modelId="{99174E93-5A0C-40FB-B1D0-F14E8DEEFC25}">
      <dsp:nvSpPr>
        <dsp:cNvPr id="0" name=""/>
        <dsp:cNvSpPr/>
      </dsp:nvSpPr>
      <dsp:spPr>
        <a:xfrm>
          <a:off x="1355526" y="2301991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Deployment: Working software delivered at the end of each sprint.</a:t>
          </a:r>
        </a:p>
      </dsp:txBody>
      <dsp:txXfrm>
        <a:off x="1355526" y="2301991"/>
        <a:ext cx="2464593" cy="1478756"/>
      </dsp:txXfrm>
    </dsp:sp>
    <dsp:sp modelId="{BB684766-F6F1-4AF5-86A9-2E237F1F9E39}">
      <dsp:nvSpPr>
        <dsp:cNvPr id="0" name=""/>
        <dsp:cNvSpPr/>
      </dsp:nvSpPr>
      <dsp:spPr>
        <a:xfrm>
          <a:off x="4066579" y="2301991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Maintenance: Feedback incorporated into future sprints.</a:t>
          </a:r>
        </a:p>
      </dsp:txBody>
      <dsp:txXfrm>
        <a:off x="4066579" y="2301991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6F66D-979E-4C6F-A7D1-4862A62A8991}">
      <dsp:nvSpPr>
        <dsp:cNvPr id="0" name=""/>
        <dsp:cNvSpPr/>
      </dsp:nvSpPr>
      <dsp:spPr>
        <a:xfrm>
          <a:off x="0" y="58361"/>
          <a:ext cx="78867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Waterfall Model:</a:t>
          </a:r>
        </a:p>
      </dsp:txBody>
      <dsp:txXfrm>
        <a:off x="23417" y="81778"/>
        <a:ext cx="7839866" cy="432866"/>
      </dsp:txXfrm>
    </dsp:sp>
    <dsp:sp modelId="{81B6C123-2568-43BC-BDEF-AABC42B94542}">
      <dsp:nvSpPr>
        <dsp:cNvPr id="0" name=""/>
        <dsp:cNvSpPr/>
      </dsp:nvSpPr>
      <dsp:spPr>
        <a:xfrm>
          <a:off x="0" y="595661"/>
          <a:ext cx="7886700" cy="479700"/>
        </a:xfrm>
        <a:prstGeom prst="round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Linear, sequential (requirements → design → build → test → deploy).</a:t>
          </a:r>
        </a:p>
      </dsp:txBody>
      <dsp:txXfrm>
        <a:off x="23417" y="619078"/>
        <a:ext cx="7839866" cy="432866"/>
      </dsp:txXfrm>
    </dsp:sp>
    <dsp:sp modelId="{E9C8EC78-A2EB-4825-BBA5-86B02807EFFC}">
      <dsp:nvSpPr>
        <dsp:cNvPr id="0" name=""/>
        <dsp:cNvSpPr/>
      </dsp:nvSpPr>
      <dsp:spPr>
        <a:xfrm>
          <a:off x="0" y="1132962"/>
          <a:ext cx="7886700" cy="479700"/>
        </a:xfrm>
        <a:prstGeom prst="round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Hard to adapt when requirements change.</a:t>
          </a:r>
        </a:p>
      </dsp:txBody>
      <dsp:txXfrm>
        <a:off x="23417" y="1156379"/>
        <a:ext cx="7839866" cy="432866"/>
      </dsp:txXfrm>
    </dsp:sp>
    <dsp:sp modelId="{D79EEE0F-D57C-4642-99B4-3BFCC2E61597}">
      <dsp:nvSpPr>
        <dsp:cNvPr id="0" name=""/>
        <dsp:cNvSpPr/>
      </dsp:nvSpPr>
      <dsp:spPr>
        <a:xfrm>
          <a:off x="0" y="1670262"/>
          <a:ext cx="7886700" cy="479700"/>
        </a:xfrm>
        <a:prstGeom prst="round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Delivery occurs at the end.</a:t>
          </a:r>
        </a:p>
      </dsp:txBody>
      <dsp:txXfrm>
        <a:off x="23417" y="1693679"/>
        <a:ext cx="7839866" cy="432866"/>
      </dsp:txXfrm>
    </dsp:sp>
    <dsp:sp modelId="{A0D8C419-7A77-46B0-B127-B47034D1EE1D}">
      <dsp:nvSpPr>
        <dsp:cNvPr id="0" name=""/>
        <dsp:cNvSpPr/>
      </dsp:nvSpPr>
      <dsp:spPr>
        <a:xfrm>
          <a:off x="0" y="2207562"/>
          <a:ext cx="7886700" cy="479700"/>
        </a:xfrm>
        <a:prstGeom prst="round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Agile Model:</a:t>
          </a:r>
        </a:p>
      </dsp:txBody>
      <dsp:txXfrm>
        <a:off x="23417" y="2230979"/>
        <a:ext cx="7839866" cy="432866"/>
      </dsp:txXfrm>
    </dsp:sp>
    <dsp:sp modelId="{401F819C-A6C2-4B38-B700-6072283AF850}">
      <dsp:nvSpPr>
        <dsp:cNvPr id="0" name=""/>
        <dsp:cNvSpPr/>
      </dsp:nvSpPr>
      <dsp:spPr>
        <a:xfrm>
          <a:off x="0" y="2744862"/>
          <a:ext cx="7886700" cy="479700"/>
        </a:xfrm>
        <a:prstGeom prst="round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Iterative, flexible, adaptive.</a:t>
          </a:r>
        </a:p>
      </dsp:txBody>
      <dsp:txXfrm>
        <a:off x="23417" y="2768279"/>
        <a:ext cx="7839866" cy="432866"/>
      </dsp:txXfrm>
    </dsp:sp>
    <dsp:sp modelId="{3C2DA2D9-28DC-4D96-BF44-83814DE01103}">
      <dsp:nvSpPr>
        <dsp:cNvPr id="0" name=""/>
        <dsp:cNvSpPr/>
      </dsp:nvSpPr>
      <dsp:spPr>
        <a:xfrm>
          <a:off x="0" y="3282162"/>
          <a:ext cx="7886700" cy="479700"/>
        </a:xfrm>
        <a:prstGeom prst="round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Continuous feedback and delivery.</a:t>
          </a:r>
        </a:p>
      </dsp:txBody>
      <dsp:txXfrm>
        <a:off x="23417" y="3305579"/>
        <a:ext cx="7839866" cy="432866"/>
      </dsp:txXfrm>
    </dsp:sp>
    <dsp:sp modelId="{588E883A-DD90-49E8-9377-E79D88E6069C}">
      <dsp:nvSpPr>
        <dsp:cNvPr id="0" name=""/>
        <dsp:cNvSpPr/>
      </dsp:nvSpPr>
      <dsp:spPr>
        <a:xfrm>
          <a:off x="0" y="3819462"/>
          <a:ext cx="7886700" cy="4797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Handles interruptions and evolving requirements.</a:t>
          </a:r>
        </a:p>
      </dsp:txBody>
      <dsp:txXfrm>
        <a:off x="23417" y="3842879"/>
        <a:ext cx="7839866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2FDC5-E547-49A1-A34D-870C0AE239D6}">
      <dsp:nvSpPr>
        <dsp:cNvPr id="0" name=""/>
        <dsp:cNvSpPr/>
      </dsp:nvSpPr>
      <dsp:spPr>
        <a:xfrm>
          <a:off x="0" y="833126"/>
          <a:ext cx="7886700" cy="4077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Factors to Consider:</a:t>
          </a:r>
        </a:p>
      </dsp:txBody>
      <dsp:txXfrm>
        <a:off x="19904" y="853030"/>
        <a:ext cx="7846892" cy="367937"/>
      </dsp:txXfrm>
    </dsp:sp>
    <dsp:sp modelId="{8BCA4262-8B30-4E42-9F41-052F85FE2357}">
      <dsp:nvSpPr>
        <dsp:cNvPr id="0" name=""/>
        <dsp:cNvSpPr/>
      </dsp:nvSpPr>
      <dsp:spPr>
        <a:xfrm>
          <a:off x="0" y="1289831"/>
          <a:ext cx="7886700" cy="407745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Waterfall: Stable requirements, strict compliance, predictable projects.</a:t>
          </a:r>
        </a:p>
      </dsp:txBody>
      <dsp:txXfrm>
        <a:off x="19904" y="1309735"/>
        <a:ext cx="7846892" cy="367937"/>
      </dsp:txXfrm>
    </dsp:sp>
    <dsp:sp modelId="{9DAA4A0F-D97A-4F90-87E7-306AFFC7C555}">
      <dsp:nvSpPr>
        <dsp:cNvPr id="0" name=""/>
        <dsp:cNvSpPr/>
      </dsp:nvSpPr>
      <dsp:spPr>
        <a:xfrm>
          <a:off x="0" y="1746537"/>
          <a:ext cx="7886700" cy="407745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Agile: Dynamic requirements, customer collaboration, need for rapid delivery.</a:t>
          </a:r>
        </a:p>
      </dsp:txBody>
      <dsp:txXfrm>
        <a:off x="19904" y="1766441"/>
        <a:ext cx="7846892" cy="367937"/>
      </dsp:txXfrm>
    </dsp:sp>
    <dsp:sp modelId="{B7476A0D-DDE4-4C10-BBB9-5E07C0C71374}">
      <dsp:nvSpPr>
        <dsp:cNvPr id="0" name=""/>
        <dsp:cNvSpPr/>
      </dsp:nvSpPr>
      <dsp:spPr>
        <a:xfrm>
          <a:off x="0" y="2203242"/>
          <a:ext cx="7886700" cy="407745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SNHU Travel Experience:</a:t>
          </a:r>
        </a:p>
      </dsp:txBody>
      <dsp:txXfrm>
        <a:off x="19904" y="2223146"/>
        <a:ext cx="7846892" cy="367937"/>
      </dsp:txXfrm>
    </dsp:sp>
    <dsp:sp modelId="{15B047E9-9D94-4FAF-BA6F-1392222D50F1}">
      <dsp:nvSpPr>
        <dsp:cNvPr id="0" name=""/>
        <dsp:cNvSpPr/>
      </dsp:nvSpPr>
      <dsp:spPr>
        <a:xfrm>
          <a:off x="0" y="2659947"/>
          <a:ext cx="7886700" cy="407745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Agile was more effective because requirements evolved (e.g., hotel booking feature).</a:t>
          </a:r>
        </a:p>
      </dsp:txBody>
      <dsp:txXfrm>
        <a:off x="19904" y="2679851"/>
        <a:ext cx="7846892" cy="367937"/>
      </dsp:txXfrm>
    </dsp:sp>
    <dsp:sp modelId="{7E277299-253D-4D90-A1BE-0244B308BCE2}">
      <dsp:nvSpPr>
        <dsp:cNvPr id="0" name=""/>
        <dsp:cNvSpPr/>
      </dsp:nvSpPr>
      <dsp:spPr>
        <a:xfrm>
          <a:off x="0" y="3116652"/>
          <a:ext cx="7886700" cy="40774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Allowed quick adaptation without restarting the entire project.</a:t>
          </a:r>
        </a:p>
      </dsp:txBody>
      <dsp:txXfrm>
        <a:off x="19904" y="3136556"/>
        <a:ext cx="7846892" cy="3679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E1B04-2C2A-4408-B7A2-87ECEFF7D238}">
      <dsp:nvSpPr>
        <dsp:cNvPr id="0" name=""/>
        <dsp:cNvSpPr/>
      </dsp:nvSpPr>
      <dsp:spPr>
        <a:xfrm>
          <a:off x="425527" y="1062"/>
          <a:ext cx="3350307" cy="20101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Cohn, M. (2019). Succeeding with Agile: Software development using Scrum. Addison-Wesley.</a:t>
          </a:r>
        </a:p>
      </dsp:txBody>
      <dsp:txXfrm>
        <a:off x="425527" y="1062"/>
        <a:ext cx="3350307" cy="2010184"/>
      </dsp:txXfrm>
    </dsp:sp>
    <dsp:sp modelId="{05C8AAF1-21E2-40FB-B932-5D6EF975B144}">
      <dsp:nvSpPr>
        <dsp:cNvPr id="0" name=""/>
        <dsp:cNvSpPr/>
      </dsp:nvSpPr>
      <dsp:spPr>
        <a:xfrm>
          <a:off x="4110865" y="1062"/>
          <a:ext cx="3350307" cy="2010184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Schwaber, K., &amp; Sutherland, J. (2020). The Scrum Guide. Scrum.org.</a:t>
          </a:r>
        </a:p>
      </dsp:txBody>
      <dsp:txXfrm>
        <a:off x="4110865" y="1062"/>
        <a:ext cx="3350307" cy="2010184"/>
      </dsp:txXfrm>
    </dsp:sp>
    <dsp:sp modelId="{9466926E-C96D-4BE8-A7D0-D080F4266497}">
      <dsp:nvSpPr>
        <dsp:cNvPr id="0" name=""/>
        <dsp:cNvSpPr/>
      </dsp:nvSpPr>
      <dsp:spPr>
        <a:xfrm>
          <a:off x="425527" y="2346277"/>
          <a:ext cx="3350307" cy="2010184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Pressman, R. S., &amp; Maxim, B. R. (2020). Software engineering: A practitioner’s approach (9th ed.). McGraw-Hill.</a:t>
          </a:r>
        </a:p>
      </dsp:txBody>
      <dsp:txXfrm>
        <a:off x="425527" y="2346277"/>
        <a:ext cx="3350307" cy="2010184"/>
      </dsp:txXfrm>
    </dsp:sp>
    <dsp:sp modelId="{AF05CFAA-1BC2-4BA5-A017-288D06E05534}">
      <dsp:nvSpPr>
        <dsp:cNvPr id="0" name=""/>
        <dsp:cNvSpPr/>
      </dsp:nvSpPr>
      <dsp:spPr>
        <a:xfrm>
          <a:off x="4110865" y="2346277"/>
          <a:ext cx="3350307" cy="201018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4. Rigby, D. K., Sutherland, J., &amp; Noble, A. (2018). Agile at scale. Harvard Business Review, 96(3), 88–96.</a:t>
          </a:r>
        </a:p>
      </dsp:txBody>
      <dsp:txXfrm>
        <a:off x="4110865" y="2346277"/>
        <a:ext cx="3350307" cy="2010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Agile</a:t>
            </a:r>
            <a:r>
              <a:rPr lang="en-US" dirty="0"/>
              <a:t> Scrum</a:t>
            </a:r>
            <a:r>
              <a:rPr dirty="0"/>
              <a:t> Approach at </a:t>
            </a:r>
            <a:r>
              <a:rPr dirty="0" err="1"/>
              <a:t>ChadaTech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SNHU Travel Project – Final Sprint Review</a:t>
            </a:r>
            <a:r>
              <a:rPr lang="en-US" dirty="0"/>
              <a:t> </a:t>
            </a:r>
          </a:p>
          <a:p>
            <a:r>
              <a:rPr lang="en-US" dirty="0"/>
              <a:t>Russell k Chimunya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Explaining Agile Roles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A9021-DC33-0495-BF83-3BCD360BF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46223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Explaining Agile Phases (SDLC in Agile)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1452FC-37FE-F9CD-2BEB-E578E1080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1678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Waterfall vs. Agile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C87183-8F17-BB71-09E7-661DC9936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67400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Choosing Waterfall vs. Agile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E52D86-F976-63E1-A6B7-C916C5CC98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92883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References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9C538-92A1-3010-50C0-C7CF91FDE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7263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373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Agile Scrum Approach at ChadaTech</vt:lpstr>
      <vt:lpstr>Explaining Agile Roles</vt:lpstr>
      <vt:lpstr>Explaining Agile Phases (SDLC in Agile)</vt:lpstr>
      <vt:lpstr>Waterfall vs. Agile</vt:lpstr>
      <vt:lpstr>Choosing Waterfall vs. Agile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Russell chimunya</cp:lastModifiedBy>
  <cp:revision>4</cp:revision>
  <dcterms:created xsi:type="dcterms:W3CDTF">2013-01-27T09:14:16Z</dcterms:created>
  <dcterms:modified xsi:type="dcterms:W3CDTF">2025-08-17T16:08:07Z</dcterms:modified>
  <cp:category/>
</cp:coreProperties>
</file>