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7" r:id="rId4"/>
    <p:sldId id="264" r:id="rId5"/>
    <p:sldId id="265" r:id="rId6"/>
    <p:sldId id="266" r:id="rId7"/>
    <p:sldId id="260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4660"/>
  </p:normalViewPr>
  <p:slideViewPr>
    <p:cSldViewPr snapToGrid="0">
      <p:cViewPr>
        <p:scale>
          <a:sx n="86" d="100"/>
          <a:sy n="86" d="100"/>
        </p:scale>
        <p:origin x="27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95D06-774D-4AB7-91FC-57B0AEBA7FFC}" type="datetimeFigureOut">
              <a:rPr lang="en-CA" smtClean="0"/>
              <a:t>2018-03-18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80222-E356-4587-9012-8927881F0E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636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Tanith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80222-E356-4587-9012-8927881F0E7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99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Ramnik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80222-E356-4587-9012-8927881F0E7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48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80222-E356-4587-9012-8927881F0E7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6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Hammod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80222-E356-4587-9012-8927881F0E7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798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Xi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80222-E356-4587-9012-8927881F0E7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208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80222-E356-4587-9012-8927881F0E7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51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A44D-29FB-4EAD-AA19-210AB0A569CA}" type="datetimeFigureOut">
              <a:rPr lang="en-CA" smtClean="0"/>
              <a:t>2018-03-18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F923-4AE9-418F-B2D6-BF567A0EA5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68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A44D-29FB-4EAD-AA19-210AB0A569CA}" type="datetimeFigureOut">
              <a:rPr lang="en-CA" smtClean="0"/>
              <a:t>2018-03-18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F923-4AE9-418F-B2D6-BF567A0EA5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75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A44D-29FB-4EAD-AA19-210AB0A569CA}" type="datetimeFigureOut">
              <a:rPr lang="en-CA" smtClean="0"/>
              <a:t>2018-03-18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F923-4AE9-418F-B2D6-BF567A0EA520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979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A44D-29FB-4EAD-AA19-210AB0A569CA}" type="datetimeFigureOut">
              <a:rPr lang="en-CA" smtClean="0"/>
              <a:t>2018-03-18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F923-4AE9-418F-B2D6-BF567A0EA5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1632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A44D-29FB-4EAD-AA19-210AB0A569CA}" type="datetimeFigureOut">
              <a:rPr lang="en-CA" smtClean="0"/>
              <a:t>2018-03-18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F923-4AE9-418F-B2D6-BF567A0EA52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1518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A44D-29FB-4EAD-AA19-210AB0A569CA}" type="datetimeFigureOut">
              <a:rPr lang="en-CA" smtClean="0"/>
              <a:t>2018-03-18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F923-4AE9-418F-B2D6-BF567A0EA5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449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A44D-29FB-4EAD-AA19-210AB0A569CA}" type="datetimeFigureOut">
              <a:rPr lang="en-CA" smtClean="0"/>
              <a:t>2018-03-18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F923-4AE9-418F-B2D6-BF567A0EA5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378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A44D-29FB-4EAD-AA19-210AB0A569CA}" type="datetimeFigureOut">
              <a:rPr lang="en-CA" smtClean="0"/>
              <a:t>2018-03-18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F923-4AE9-418F-B2D6-BF567A0EA5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33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A44D-29FB-4EAD-AA19-210AB0A569CA}" type="datetimeFigureOut">
              <a:rPr lang="en-CA" smtClean="0"/>
              <a:t>2018-03-18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F923-4AE9-418F-B2D6-BF567A0EA5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00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A44D-29FB-4EAD-AA19-210AB0A569CA}" type="datetimeFigureOut">
              <a:rPr lang="en-CA" smtClean="0"/>
              <a:t>2018-03-18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F923-4AE9-418F-B2D6-BF567A0EA5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77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A44D-29FB-4EAD-AA19-210AB0A569CA}" type="datetimeFigureOut">
              <a:rPr lang="en-CA" smtClean="0"/>
              <a:t>2018-03-18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F923-4AE9-418F-B2D6-BF567A0EA5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2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A44D-29FB-4EAD-AA19-210AB0A569CA}" type="datetimeFigureOut">
              <a:rPr lang="en-CA" smtClean="0"/>
              <a:t>2018-03-18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F923-4AE9-418F-B2D6-BF567A0EA5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485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A44D-29FB-4EAD-AA19-210AB0A569CA}" type="datetimeFigureOut">
              <a:rPr lang="en-CA" smtClean="0"/>
              <a:t>2018-03-18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F923-4AE9-418F-B2D6-BF567A0EA5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31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A44D-29FB-4EAD-AA19-210AB0A569CA}" type="datetimeFigureOut">
              <a:rPr lang="en-CA" smtClean="0"/>
              <a:t>2018-03-18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F923-4AE9-418F-B2D6-BF567A0EA5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95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A44D-29FB-4EAD-AA19-210AB0A569CA}" type="datetimeFigureOut">
              <a:rPr lang="en-CA" smtClean="0"/>
              <a:t>2018-03-18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F923-4AE9-418F-B2D6-BF567A0EA5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15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A44D-29FB-4EAD-AA19-210AB0A569CA}" type="datetimeFigureOut">
              <a:rPr lang="en-CA" smtClean="0"/>
              <a:t>2018-03-18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F923-4AE9-418F-B2D6-BF567A0EA5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43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7A44D-29FB-4EAD-AA19-210AB0A569CA}" type="datetimeFigureOut">
              <a:rPr lang="en-CA" smtClean="0"/>
              <a:t>2018-03-18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5DF923-4AE9-418F-B2D6-BF567A0EA5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732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7B75-B17F-4DD0-A50E-C6293D368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2367" y="324563"/>
            <a:ext cx="5353236" cy="2887579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800" dirty="0">
                <a:solidFill>
                  <a:schemeClr val="tx1"/>
                </a:solidFill>
                <a:latin typeface="Century Gothic" panose="020B0502020202020204" pitchFamily="34" charset="0"/>
              </a:rPr>
              <a:t>Gene Interaction... And </a:t>
            </a:r>
            <a:r>
              <a:rPr lang="en-CA" dirty="0">
                <a:solidFill>
                  <a:schemeClr val="tx1"/>
                </a:solidFill>
                <a:latin typeface="Century Gothic" panose="020B0502020202020204" pitchFamily="34" charset="0"/>
              </a:rPr>
              <a:t>👉You!</a:t>
            </a:r>
            <a:br>
              <a:rPr lang="en-CA" dirty="0">
                <a:solidFill>
                  <a:schemeClr val="tx1"/>
                </a:solidFill>
              </a:rPr>
            </a:br>
            <a:endParaRPr lang="en-CA" sz="48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FAF6EB-4902-4777-9558-44A49C2BC6BA}"/>
              </a:ext>
            </a:extLst>
          </p:cNvPr>
          <p:cNvGrpSpPr/>
          <p:nvPr/>
        </p:nvGrpSpPr>
        <p:grpSpPr>
          <a:xfrm rot="5400000">
            <a:off x="-2802535" y="1994452"/>
            <a:ext cx="9685158" cy="2336437"/>
            <a:chOff x="191383" y="3429228"/>
            <a:chExt cx="9003735" cy="2336437"/>
          </a:xfrm>
        </p:grpSpPr>
        <p:pic>
          <p:nvPicPr>
            <p:cNvPr id="7" name="Picture 6" descr="http://ircamera.as.arizona.edu/NatSci102/NatSci102/movies/DNA_orbit_animated.gif">
              <a:extLst>
                <a:ext uri="{FF2B5EF4-FFF2-40B4-BE49-F238E27FC236}">
                  <a16:creationId xmlns:a16="http://schemas.microsoft.com/office/drawing/2014/main" id="{EDEE8A95-8E04-4292-8065-319E71142C99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921915" y="2702576"/>
              <a:ext cx="2265820" cy="3726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http://ircamera.as.arizona.edu/NatSci102/NatSci102/movies/DNA_orbit_animated.gif">
              <a:extLst>
                <a:ext uri="{FF2B5EF4-FFF2-40B4-BE49-F238E27FC236}">
                  <a16:creationId xmlns:a16="http://schemas.microsoft.com/office/drawing/2014/main" id="{6CA600A4-4BBE-4C33-B2EC-F30D5C2BF262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3560340" y="2698696"/>
              <a:ext cx="2265820" cy="3726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://ircamera.as.arizona.edu/NatSci102/NatSci102/movies/DNA_orbit_animated.gif">
              <a:extLst>
                <a:ext uri="{FF2B5EF4-FFF2-40B4-BE49-F238E27FC236}">
                  <a16:creationId xmlns:a16="http://schemas.microsoft.com/office/drawing/2014/main" id="{B276DED3-8B1E-4948-89D1-554A342D78B4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6198766" y="2769313"/>
              <a:ext cx="2265820" cy="3726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544AA2-BD62-4A11-9274-128BB9FAF253}"/>
              </a:ext>
            </a:extLst>
          </p:cNvPr>
          <p:cNvSpPr txBox="1"/>
          <p:nvPr/>
        </p:nvSpPr>
        <p:spPr>
          <a:xfrm>
            <a:off x="3983263" y="5284854"/>
            <a:ext cx="316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entury Gothic" panose="020B0502020202020204" pitchFamily="34" charset="0"/>
              </a:rPr>
              <a:t>Team </a:t>
            </a:r>
            <a:r>
              <a:rPr lang="en-CA" b="1" dirty="0">
                <a:latin typeface="Century Gothic" panose="020B0502020202020204" pitchFamily="34" charset="0"/>
              </a:rPr>
              <a:t>Don’t Do Shrugs Kids!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A079AB-BDC9-4877-A2B6-168078BBE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63" y="2586590"/>
            <a:ext cx="2148950" cy="25356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B34112-B662-4DFF-A248-3A6BECBEF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198" y="4890835"/>
            <a:ext cx="1800482" cy="1884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288D07-2558-4A58-8E72-5C04D40A3128}"/>
              </a:ext>
            </a:extLst>
          </p:cNvPr>
          <p:cNvSpPr txBox="1"/>
          <p:nvPr/>
        </p:nvSpPr>
        <p:spPr>
          <a:xfrm>
            <a:off x="2891520" y="5816817"/>
            <a:ext cx="535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Hammad, Xi, Nada, Tanith, 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Ramnik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, and Alison</a:t>
            </a:r>
          </a:p>
        </p:txBody>
      </p:sp>
    </p:spTree>
    <p:extLst>
      <p:ext uri="{BB962C8B-B14F-4D97-AF65-F5344CB8AC3E}">
        <p14:creationId xmlns:p14="http://schemas.microsoft.com/office/powerpoint/2010/main" val="365628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66DC-FA1A-4942-A5A8-72D0FC34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2061-6064-419C-B370-BEE5F52AC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makes us human?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 genome is a network of interactions.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 medical impact chromosome 20 has on the body and its functions.</a:t>
            </a:r>
          </a:p>
          <a:p>
            <a:endParaRPr lang="en-CA" dirty="0"/>
          </a:p>
          <a:p>
            <a:r>
              <a:rPr lang="en-CA" dirty="0"/>
              <a:t>Our goal was a product that was accessible to students all over the world.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Graphic 4" descr="Thought bubble">
            <a:extLst>
              <a:ext uri="{FF2B5EF4-FFF2-40B4-BE49-F238E27FC236}">
                <a16:creationId xmlns:a16="http://schemas.microsoft.com/office/drawing/2014/main" id="{8A9878F9-8BE0-4714-9761-7D0DA01B0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4831" y="2238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1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AB0C-3484-4136-8EAD-66C708CD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F4F3-70A7-4667-BB63-B612C754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Manual data entry vs. C#.</a:t>
            </a:r>
          </a:p>
          <a:p>
            <a:endParaRPr lang="en-CA" dirty="0"/>
          </a:p>
          <a:p>
            <a:r>
              <a:rPr lang="en-CA" dirty="0"/>
              <a:t>Python was used for filtering and graphing.</a:t>
            </a:r>
          </a:p>
          <a:p>
            <a:endParaRPr lang="en-CA" dirty="0"/>
          </a:p>
          <a:p>
            <a:r>
              <a:rPr lang="en-CA" dirty="0"/>
              <a:t>R was used for graphing.</a:t>
            </a:r>
          </a:p>
          <a:p>
            <a:endParaRPr lang="en-CA" dirty="0"/>
          </a:p>
          <a:p>
            <a:r>
              <a:rPr lang="en-CA" dirty="0"/>
              <a:t>The Human Protein Atlas was used for genetic information.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211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A038-16A3-4057-B515-432B64AB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677C7-D9CB-4A9D-AABD-309A6696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1068"/>
            <a:ext cx="3282107" cy="1837863"/>
          </a:xfrm>
        </p:spPr>
        <p:txBody>
          <a:bodyPr>
            <a:normAutofit/>
          </a:bodyPr>
          <a:lstStyle/>
          <a:p>
            <a:r>
              <a:rPr lang="en-CA" dirty="0"/>
              <a:t>The gene-gene interactions are shown in the first portion of the image. The data was taken from Chr20FuncIntx.tsv.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6" name="Picture 2" descr="https://raw.githubusercontent.com/rkchudha/BioHacks/master/paracoords-advanced.jpeg">
            <a:extLst>
              <a:ext uri="{FF2B5EF4-FFF2-40B4-BE49-F238E27FC236}">
                <a16:creationId xmlns:a16="http://schemas.microsoft.com/office/drawing/2014/main" id="{8A26B052-075F-4F6F-9A86-E74EBF40E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0"/>
            <a:ext cx="5174849" cy="399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CD314F-A155-4E77-9F68-1EF0F2A31A40}"/>
              </a:ext>
            </a:extLst>
          </p:cNvPr>
          <p:cNvSpPr txBox="1">
            <a:spLocks/>
          </p:cNvSpPr>
          <p:nvPr/>
        </p:nvSpPr>
        <p:spPr>
          <a:xfrm>
            <a:off x="677333" y="3784757"/>
            <a:ext cx="829799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Are there hotspots for interactions, or is it spread out?</a:t>
            </a:r>
          </a:p>
          <a:p>
            <a:endParaRPr lang="en-CA" dirty="0"/>
          </a:p>
          <a:p>
            <a:r>
              <a:rPr lang="en-CA" dirty="0"/>
              <a:t>A parallel coordinate diagram was used to see where each gene is mapping to, and the strength of the interactions.</a:t>
            </a:r>
          </a:p>
          <a:p>
            <a:endParaRPr lang="en-CA" dirty="0"/>
          </a:p>
          <a:p>
            <a:r>
              <a:rPr lang="en-CA" dirty="0"/>
              <a:t>The colour scale is a representation normalized scores. The code can therefore be applied to any number of genes.</a:t>
            </a:r>
          </a:p>
          <a:p>
            <a:pPr marL="0" indent="0">
              <a:buFont typeface="Wingdings 3" charset="2"/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509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B9CE-F8AB-4DA6-99A7-5FB29A6F3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75" y="743857"/>
            <a:ext cx="8596668" cy="3880773"/>
          </a:xfrm>
        </p:spPr>
        <p:txBody>
          <a:bodyPr/>
          <a:lstStyle/>
          <a:p>
            <a:r>
              <a:rPr lang="en-CA" dirty="0"/>
              <a:t>Took the genes with the most interactions and charted the frequency of the interactions.</a:t>
            </a:r>
          </a:p>
          <a:p>
            <a:endParaRPr lang="en-CA" dirty="0"/>
          </a:p>
          <a:p>
            <a:r>
              <a:rPr lang="en-CA" dirty="0"/>
              <a:t>Data was taken from Chr20FuntIntx.tsv and the Human Protein Atlas.</a:t>
            </a:r>
          </a:p>
          <a:p>
            <a:endParaRPr lang="en-CA" dirty="0"/>
          </a:p>
          <a:p>
            <a:r>
              <a:rPr lang="en-CA" dirty="0"/>
              <a:t>The coding allows you to see which genes                                                      have recurring occurrences.</a:t>
            </a:r>
          </a:p>
          <a:p>
            <a:endParaRPr lang="en-CA" dirty="0"/>
          </a:p>
          <a:p>
            <a:r>
              <a:rPr lang="en-CA" dirty="0"/>
              <a:t>Colour coded bars allow for mapping to the                                                                human body.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D5267-5F36-46C9-AAB1-38EA8C084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438" y="2546023"/>
            <a:ext cx="3566469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4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3F420-1070-47CF-A4F8-6D5FA56B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58" y="340666"/>
            <a:ext cx="8596668" cy="3880773"/>
          </a:xfrm>
        </p:spPr>
        <p:txBody>
          <a:bodyPr>
            <a:normAutofit/>
          </a:bodyPr>
          <a:lstStyle/>
          <a:p>
            <a:r>
              <a:rPr lang="en-CA" dirty="0"/>
              <a:t>On the left, the function traverses the Chr20GeneData.tsv file and filtered the data into another file.</a:t>
            </a:r>
          </a:p>
          <a:p>
            <a:endParaRPr lang="en-CA" dirty="0"/>
          </a:p>
          <a:p>
            <a:r>
              <a:rPr lang="en-CA" dirty="0"/>
              <a:t>This file contained cancer types and number of genes associated with each type.</a:t>
            </a:r>
          </a:p>
          <a:p>
            <a:endParaRPr lang="en-CA" dirty="0"/>
          </a:p>
          <a:p>
            <a:r>
              <a:rPr lang="en-CA" dirty="0"/>
              <a:t>Programming was used to create a graph to show the proportions</a:t>
            </a:r>
          </a:p>
          <a:p>
            <a:endParaRPr lang="en-CA" dirty="0"/>
          </a:p>
          <a:p>
            <a:r>
              <a:rPr lang="en-CA" dirty="0"/>
              <a:t>On the right, the function traverses the Chr20GWAStraits.tsv file to filter data. Filtered data contains different genes, and number of functions (traits) they’re connected with.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FE05B-D963-42FE-95F9-57264FF48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26" y="4173585"/>
            <a:ext cx="5448172" cy="2684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A70B1-F85F-4BB7-A7AD-4A8EFE3F2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948" y="4221439"/>
            <a:ext cx="3554141" cy="24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0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B935-0E30-4753-9BBD-1D6FEED5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A3D8-86D6-4E25-AD67-193ADFEA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Genome-wide application.</a:t>
            </a:r>
          </a:p>
          <a:p>
            <a:pPr lvl="1"/>
            <a:r>
              <a:rPr lang="en-CA" dirty="0"/>
              <a:t>Function that combines two data files according to gene content.</a:t>
            </a:r>
          </a:p>
          <a:p>
            <a:pPr lvl="1"/>
            <a:endParaRPr lang="en-CA" dirty="0"/>
          </a:p>
          <a:p>
            <a:r>
              <a:rPr lang="en-CA" dirty="0"/>
              <a:t>We would like to look into making the image dynamic to target a larger audience.</a:t>
            </a:r>
          </a:p>
          <a:p>
            <a:pPr lvl="1"/>
            <a:r>
              <a:rPr lang="en-CA" dirty="0"/>
              <a:t>Make the poster more rich in content by adding descriptions for </a:t>
            </a:r>
            <a:r>
              <a:rPr lang="en-CA"/>
              <a:t>each graph.</a:t>
            </a:r>
            <a:endParaRPr lang="en-CA" dirty="0"/>
          </a:p>
          <a:p>
            <a:endParaRPr lang="en-CA" dirty="0"/>
          </a:p>
          <a:p>
            <a:r>
              <a:rPr lang="en-CA" dirty="0"/>
              <a:t>Add intracellular interactions, gene ontology, biological functions.</a:t>
            </a:r>
          </a:p>
          <a:p>
            <a:endParaRPr lang="en-CA" dirty="0"/>
          </a:p>
          <a:p>
            <a:r>
              <a:rPr lang="en-CA" dirty="0"/>
              <a:t>Expand prognosis analysis to other diseases.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82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87738D-1D0F-4A98-822D-F0CB7709E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97" y="488602"/>
            <a:ext cx="498397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8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668</TotalTime>
  <Words>383</Words>
  <Application>Microsoft Office PowerPoint</Application>
  <PresentationFormat>Widescreen</PresentationFormat>
  <Paragraphs>66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Trebuchet MS</vt:lpstr>
      <vt:lpstr>Wingdings 3</vt:lpstr>
      <vt:lpstr>Facet</vt:lpstr>
      <vt:lpstr>Gene Interaction... And 👉You! </vt:lpstr>
      <vt:lpstr>The Idea</vt:lpstr>
      <vt:lpstr>Data Organization</vt:lpstr>
      <vt:lpstr>Prototype</vt:lpstr>
      <vt:lpstr>PowerPoint Presentation</vt:lpstr>
      <vt:lpstr>PowerPoint Presentation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BioHacks 2018</dc:title>
  <dc:creator>Tanith Jones</dc:creator>
  <cp:lastModifiedBy>Tanith Jones</cp:lastModifiedBy>
  <cp:revision>13</cp:revision>
  <dcterms:created xsi:type="dcterms:W3CDTF">2018-03-18T02:51:46Z</dcterms:created>
  <dcterms:modified xsi:type="dcterms:W3CDTF">2018-03-18T16:02:54Z</dcterms:modified>
</cp:coreProperties>
</file>