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9" r:id="rId4"/>
    <p:sldId id="264"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71" autoAdjust="0"/>
    <p:restoredTop sz="94660"/>
  </p:normalViewPr>
  <p:slideViewPr>
    <p:cSldViewPr snapToGrid="0">
      <p:cViewPr varScale="1">
        <p:scale>
          <a:sx n="129" d="100"/>
          <a:sy n="129" d="100"/>
        </p:scale>
        <p:origin x="39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5E9029-CE8E-4D24-AAD3-19BB983384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xmlns="" id="{3A52F1D8-F4A9-47C9-9834-016D710844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xmlns="" id="{165875D1-F450-4186-ABBE-BEDF7E10173D}"/>
              </a:ext>
            </a:extLst>
          </p:cNvPr>
          <p:cNvSpPr>
            <a:spLocks noGrp="1"/>
          </p:cNvSpPr>
          <p:nvPr>
            <p:ph type="dt" sz="half" idx="10"/>
          </p:nvPr>
        </p:nvSpPr>
        <p:spPr/>
        <p:txBody>
          <a:bodyPr/>
          <a:lstStyle/>
          <a:p>
            <a:fld id="{5877A44D-29FB-4EAD-AA19-210AB0A569CA}" type="datetimeFigureOut">
              <a:rPr lang="en-CA" smtClean="0"/>
              <a:t>2018-03-18</a:t>
            </a:fld>
            <a:endParaRPr lang="en-CA"/>
          </a:p>
        </p:txBody>
      </p:sp>
      <p:sp>
        <p:nvSpPr>
          <p:cNvPr id="5" name="Footer Placeholder 4">
            <a:extLst>
              <a:ext uri="{FF2B5EF4-FFF2-40B4-BE49-F238E27FC236}">
                <a16:creationId xmlns:a16="http://schemas.microsoft.com/office/drawing/2014/main" xmlns="" id="{56D6FA80-3311-4B3E-B97F-14D5E2C45F4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73D84EAA-943B-403F-95A7-724A0270915B}"/>
              </a:ext>
            </a:extLst>
          </p:cNvPr>
          <p:cNvSpPr>
            <a:spLocks noGrp="1"/>
          </p:cNvSpPr>
          <p:nvPr>
            <p:ph type="sldNum" sz="quarter" idx="12"/>
          </p:nvPr>
        </p:nvSpPr>
        <p:spPr/>
        <p:txBody>
          <a:bodyPr/>
          <a:lstStyle/>
          <a:p>
            <a:fld id="{095DF923-4AE9-418F-B2D6-BF567A0EA520}" type="slidenum">
              <a:rPr lang="en-CA" smtClean="0"/>
              <a:t>‹#›</a:t>
            </a:fld>
            <a:endParaRPr lang="en-CA"/>
          </a:p>
        </p:txBody>
      </p:sp>
    </p:spTree>
    <p:extLst>
      <p:ext uri="{BB962C8B-B14F-4D97-AF65-F5344CB8AC3E}">
        <p14:creationId xmlns:p14="http://schemas.microsoft.com/office/powerpoint/2010/main" val="961882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33F2B5-B747-45FF-9B15-048C5D020B6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xmlns="" id="{47A3B304-7B45-4E43-93FB-B77CA7DB308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0C00434E-61FA-49FC-99CB-714BF121749B}"/>
              </a:ext>
            </a:extLst>
          </p:cNvPr>
          <p:cNvSpPr>
            <a:spLocks noGrp="1"/>
          </p:cNvSpPr>
          <p:nvPr>
            <p:ph type="dt" sz="half" idx="10"/>
          </p:nvPr>
        </p:nvSpPr>
        <p:spPr/>
        <p:txBody>
          <a:bodyPr/>
          <a:lstStyle/>
          <a:p>
            <a:fld id="{5877A44D-29FB-4EAD-AA19-210AB0A569CA}" type="datetimeFigureOut">
              <a:rPr lang="en-CA" smtClean="0"/>
              <a:t>2018-03-18</a:t>
            </a:fld>
            <a:endParaRPr lang="en-CA"/>
          </a:p>
        </p:txBody>
      </p:sp>
      <p:sp>
        <p:nvSpPr>
          <p:cNvPr id="5" name="Footer Placeholder 4">
            <a:extLst>
              <a:ext uri="{FF2B5EF4-FFF2-40B4-BE49-F238E27FC236}">
                <a16:creationId xmlns:a16="http://schemas.microsoft.com/office/drawing/2014/main" xmlns="" id="{6DDA3EDD-8F03-495F-900B-E79649889FA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98A08D7A-E0A7-4DFE-95CA-DEEC7F82C5F1}"/>
              </a:ext>
            </a:extLst>
          </p:cNvPr>
          <p:cNvSpPr>
            <a:spLocks noGrp="1"/>
          </p:cNvSpPr>
          <p:nvPr>
            <p:ph type="sldNum" sz="quarter" idx="12"/>
          </p:nvPr>
        </p:nvSpPr>
        <p:spPr/>
        <p:txBody>
          <a:bodyPr/>
          <a:lstStyle/>
          <a:p>
            <a:fld id="{095DF923-4AE9-418F-B2D6-BF567A0EA520}" type="slidenum">
              <a:rPr lang="en-CA" smtClean="0"/>
              <a:t>‹#›</a:t>
            </a:fld>
            <a:endParaRPr lang="en-CA"/>
          </a:p>
        </p:txBody>
      </p:sp>
    </p:spTree>
    <p:extLst>
      <p:ext uri="{BB962C8B-B14F-4D97-AF65-F5344CB8AC3E}">
        <p14:creationId xmlns:p14="http://schemas.microsoft.com/office/powerpoint/2010/main" val="4181649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40AF355-A4FB-429D-B8A6-B4C9C3737E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xmlns="" id="{2386B9F8-2AB4-421F-9045-B4C403324D3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585BEF06-0C35-4B72-9406-54AF70A1F506}"/>
              </a:ext>
            </a:extLst>
          </p:cNvPr>
          <p:cNvSpPr>
            <a:spLocks noGrp="1"/>
          </p:cNvSpPr>
          <p:nvPr>
            <p:ph type="dt" sz="half" idx="10"/>
          </p:nvPr>
        </p:nvSpPr>
        <p:spPr/>
        <p:txBody>
          <a:bodyPr/>
          <a:lstStyle/>
          <a:p>
            <a:fld id="{5877A44D-29FB-4EAD-AA19-210AB0A569CA}" type="datetimeFigureOut">
              <a:rPr lang="en-CA" smtClean="0"/>
              <a:t>2018-03-18</a:t>
            </a:fld>
            <a:endParaRPr lang="en-CA"/>
          </a:p>
        </p:txBody>
      </p:sp>
      <p:sp>
        <p:nvSpPr>
          <p:cNvPr id="5" name="Footer Placeholder 4">
            <a:extLst>
              <a:ext uri="{FF2B5EF4-FFF2-40B4-BE49-F238E27FC236}">
                <a16:creationId xmlns:a16="http://schemas.microsoft.com/office/drawing/2014/main" xmlns="" id="{565692F6-727A-489A-818D-D861279E599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8FBF883C-2D6E-4F16-8CD1-E178FD66D2EE}"/>
              </a:ext>
            </a:extLst>
          </p:cNvPr>
          <p:cNvSpPr>
            <a:spLocks noGrp="1"/>
          </p:cNvSpPr>
          <p:nvPr>
            <p:ph type="sldNum" sz="quarter" idx="12"/>
          </p:nvPr>
        </p:nvSpPr>
        <p:spPr/>
        <p:txBody>
          <a:bodyPr/>
          <a:lstStyle/>
          <a:p>
            <a:fld id="{095DF923-4AE9-418F-B2D6-BF567A0EA520}" type="slidenum">
              <a:rPr lang="en-CA" smtClean="0"/>
              <a:t>‹#›</a:t>
            </a:fld>
            <a:endParaRPr lang="en-CA"/>
          </a:p>
        </p:txBody>
      </p:sp>
    </p:spTree>
    <p:extLst>
      <p:ext uri="{BB962C8B-B14F-4D97-AF65-F5344CB8AC3E}">
        <p14:creationId xmlns:p14="http://schemas.microsoft.com/office/powerpoint/2010/main" val="297424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4C8F3A-E2D5-4F0A-9CC4-1F772912619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xmlns="" id="{70FF4CB8-C428-4639-AE44-CC67413371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98C50E43-C6FF-4ECA-991E-B48470F9C7BB}"/>
              </a:ext>
            </a:extLst>
          </p:cNvPr>
          <p:cNvSpPr>
            <a:spLocks noGrp="1"/>
          </p:cNvSpPr>
          <p:nvPr>
            <p:ph type="dt" sz="half" idx="10"/>
          </p:nvPr>
        </p:nvSpPr>
        <p:spPr/>
        <p:txBody>
          <a:bodyPr/>
          <a:lstStyle/>
          <a:p>
            <a:fld id="{5877A44D-29FB-4EAD-AA19-210AB0A569CA}" type="datetimeFigureOut">
              <a:rPr lang="en-CA" smtClean="0"/>
              <a:t>2018-03-18</a:t>
            </a:fld>
            <a:endParaRPr lang="en-CA"/>
          </a:p>
        </p:txBody>
      </p:sp>
      <p:sp>
        <p:nvSpPr>
          <p:cNvPr id="5" name="Footer Placeholder 4">
            <a:extLst>
              <a:ext uri="{FF2B5EF4-FFF2-40B4-BE49-F238E27FC236}">
                <a16:creationId xmlns:a16="http://schemas.microsoft.com/office/drawing/2014/main" xmlns="" id="{FD7DA132-3B4E-4964-8F6D-93106E17176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5F5871B0-78A9-49F6-89AF-367A8C8FDA16}"/>
              </a:ext>
            </a:extLst>
          </p:cNvPr>
          <p:cNvSpPr>
            <a:spLocks noGrp="1"/>
          </p:cNvSpPr>
          <p:nvPr>
            <p:ph type="sldNum" sz="quarter" idx="12"/>
          </p:nvPr>
        </p:nvSpPr>
        <p:spPr/>
        <p:txBody>
          <a:bodyPr/>
          <a:lstStyle/>
          <a:p>
            <a:fld id="{095DF923-4AE9-418F-B2D6-BF567A0EA520}" type="slidenum">
              <a:rPr lang="en-CA" smtClean="0"/>
              <a:t>‹#›</a:t>
            </a:fld>
            <a:endParaRPr lang="en-CA"/>
          </a:p>
        </p:txBody>
      </p:sp>
    </p:spTree>
    <p:extLst>
      <p:ext uri="{BB962C8B-B14F-4D97-AF65-F5344CB8AC3E}">
        <p14:creationId xmlns:p14="http://schemas.microsoft.com/office/powerpoint/2010/main" val="286746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63AD91-DA59-40DC-BB4F-8D1CF9BCAE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xmlns="" id="{D96D0B1D-CCD2-4AA3-8DDA-E341CCF773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BF04CA4A-81BF-471C-AB30-1902359EC60C}"/>
              </a:ext>
            </a:extLst>
          </p:cNvPr>
          <p:cNvSpPr>
            <a:spLocks noGrp="1"/>
          </p:cNvSpPr>
          <p:nvPr>
            <p:ph type="dt" sz="half" idx="10"/>
          </p:nvPr>
        </p:nvSpPr>
        <p:spPr/>
        <p:txBody>
          <a:bodyPr/>
          <a:lstStyle/>
          <a:p>
            <a:fld id="{5877A44D-29FB-4EAD-AA19-210AB0A569CA}" type="datetimeFigureOut">
              <a:rPr lang="en-CA" smtClean="0"/>
              <a:t>2018-03-18</a:t>
            </a:fld>
            <a:endParaRPr lang="en-CA"/>
          </a:p>
        </p:txBody>
      </p:sp>
      <p:sp>
        <p:nvSpPr>
          <p:cNvPr id="5" name="Footer Placeholder 4">
            <a:extLst>
              <a:ext uri="{FF2B5EF4-FFF2-40B4-BE49-F238E27FC236}">
                <a16:creationId xmlns:a16="http://schemas.microsoft.com/office/drawing/2014/main" xmlns="" id="{17890694-AD33-4909-BFDE-5D5FFFF5773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5BDF1831-9099-4967-925F-74C320E1A72E}"/>
              </a:ext>
            </a:extLst>
          </p:cNvPr>
          <p:cNvSpPr>
            <a:spLocks noGrp="1"/>
          </p:cNvSpPr>
          <p:nvPr>
            <p:ph type="sldNum" sz="quarter" idx="12"/>
          </p:nvPr>
        </p:nvSpPr>
        <p:spPr/>
        <p:txBody>
          <a:bodyPr/>
          <a:lstStyle/>
          <a:p>
            <a:fld id="{095DF923-4AE9-418F-B2D6-BF567A0EA520}" type="slidenum">
              <a:rPr lang="en-CA" smtClean="0"/>
              <a:t>‹#›</a:t>
            </a:fld>
            <a:endParaRPr lang="en-CA"/>
          </a:p>
        </p:txBody>
      </p:sp>
    </p:spTree>
    <p:extLst>
      <p:ext uri="{BB962C8B-B14F-4D97-AF65-F5344CB8AC3E}">
        <p14:creationId xmlns:p14="http://schemas.microsoft.com/office/powerpoint/2010/main" val="422397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99D670-04A6-44F0-A9BA-6C8BA68C711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xmlns="" id="{18314113-BCDE-4B2D-901A-E41F5CAAC21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xmlns="" id="{68D53A5F-56AF-478B-8D57-FD0DB93FC52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xmlns="" id="{D13D8E5A-4DE8-414F-8220-C5C770BEB3D0}"/>
              </a:ext>
            </a:extLst>
          </p:cNvPr>
          <p:cNvSpPr>
            <a:spLocks noGrp="1"/>
          </p:cNvSpPr>
          <p:nvPr>
            <p:ph type="dt" sz="half" idx="10"/>
          </p:nvPr>
        </p:nvSpPr>
        <p:spPr/>
        <p:txBody>
          <a:bodyPr/>
          <a:lstStyle/>
          <a:p>
            <a:fld id="{5877A44D-29FB-4EAD-AA19-210AB0A569CA}" type="datetimeFigureOut">
              <a:rPr lang="en-CA" smtClean="0"/>
              <a:t>2018-03-18</a:t>
            </a:fld>
            <a:endParaRPr lang="en-CA"/>
          </a:p>
        </p:txBody>
      </p:sp>
      <p:sp>
        <p:nvSpPr>
          <p:cNvPr id="6" name="Footer Placeholder 5">
            <a:extLst>
              <a:ext uri="{FF2B5EF4-FFF2-40B4-BE49-F238E27FC236}">
                <a16:creationId xmlns:a16="http://schemas.microsoft.com/office/drawing/2014/main" xmlns="" id="{A9CE68C1-6981-48C0-A6DC-C9008C0ECAD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xmlns="" id="{5E56ACA9-0084-4BF7-9482-9893FA16A187}"/>
              </a:ext>
            </a:extLst>
          </p:cNvPr>
          <p:cNvSpPr>
            <a:spLocks noGrp="1"/>
          </p:cNvSpPr>
          <p:nvPr>
            <p:ph type="sldNum" sz="quarter" idx="12"/>
          </p:nvPr>
        </p:nvSpPr>
        <p:spPr/>
        <p:txBody>
          <a:bodyPr/>
          <a:lstStyle/>
          <a:p>
            <a:fld id="{095DF923-4AE9-418F-B2D6-BF567A0EA520}" type="slidenum">
              <a:rPr lang="en-CA" smtClean="0"/>
              <a:t>‹#›</a:t>
            </a:fld>
            <a:endParaRPr lang="en-CA"/>
          </a:p>
        </p:txBody>
      </p:sp>
    </p:spTree>
    <p:extLst>
      <p:ext uri="{BB962C8B-B14F-4D97-AF65-F5344CB8AC3E}">
        <p14:creationId xmlns:p14="http://schemas.microsoft.com/office/powerpoint/2010/main" val="170244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34830C-CBEC-461E-81C8-E45C5D2EEA4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xmlns="" id="{40EE14CE-9E11-4755-BAAE-2BFDB1995E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4C1F231F-B856-4F71-B7F1-C81E502AE9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xmlns="" id="{D6AE23EA-17C7-4C74-B2F7-01AA9DB530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29D1433C-1FD5-46A2-93C2-A94B08D3D1A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xmlns="" id="{60276807-F669-4710-8174-F08F24762E29}"/>
              </a:ext>
            </a:extLst>
          </p:cNvPr>
          <p:cNvSpPr>
            <a:spLocks noGrp="1"/>
          </p:cNvSpPr>
          <p:nvPr>
            <p:ph type="dt" sz="half" idx="10"/>
          </p:nvPr>
        </p:nvSpPr>
        <p:spPr/>
        <p:txBody>
          <a:bodyPr/>
          <a:lstStyle/>
          <a:p>
            <a:fld id="{5877A44D-29FB-4EAD-AA19-210AB0A569CA}" type="datetimeFigureOut">
              <a:rPr lang="en-CA" smtClean="0"/>
              <a:t>2018-03-18</a:t>
            </a:fld>
            <a:endParaRPr lang="en-CA"/>
          </a:p>
        </p:txBody>
      </p:sp>
      <p:sp>
        <p:nvSpPr>
          <p:cNvPr id="8" name="Footer Placeholder 7">
            <a:extLst>
              <a:ext uri="{FF2B5EF4-FFF2-40B4-BE49-F238E27FC236}">
                <a16:creationId xmlns:a16="http://schemas.microsoft.com/office/drawing/2014/main" xmlns="" id="{ED6C513F-D904-4EFC-94E9-12141A3C7B3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xmlns="" id="{DB28176E-B3C5-4196-B4DB-BAAE97BDF543}"/>
              </a:ext>
            </a:extLst>
          </p:cNvPr>
          <p:cNvSpPr>
            <a:spLocks noGrp="1"/>
          </p:cNvSpPr>
          <p:nvPr>
            <p:ph type="sldNum" sz="quarter" idx="12"/>
          </p:nvPr>
        </p:nvSpPr>
        <p:spPr/>
        <p:txBody>
          <a:bodyPr/>
          <a:lstStyle/>
          <a:p>
            <a:fld id="{095DF923-4AE9-418F-B2D6-BF567A0EA520}" type="slidenum">
              <a:rPr lang="en-CA" smtClean="0"/>
              <a:t>‹#›</a:t>
            </a:fld>
            <a:endParaRPr lang="en-CA"/>
          </a:p>
        </p:txBody>
      </p:sp>
    </p:spTree>
    <p:extLst>
      <p:ext uri="{BB962C8B-B14F-4D97-AF65-F5344CB8AC3E}">
        <p14:creationId xmlns:p14="http://schemas.microsoft.com/office/powerpoint/2010/main" val="1255786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FA3075-DC91-4113-9C4B-DD516A55DC1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xmlns="" id="{887BE383-133D-4FE3-A5F7-2F27FD1DF05E}"/>
              </a:ext>
            </a:extLst>
          </p:cNvPr>
          <p:cNvSpPr>
            <a:spLocks noGrp="1"/>
          </p:cNvSpPr>
          <p:nvPr>
            <p:ph type="dt" sz="half" idx="10"/>
          </p:nvPr>
        </p:nvSpPr>
        <p:spPr/>
        <p:txBody>
          <a:bodyPr/>
          <a:lstStyle/>
          <a:p>
            <a:fld id="{5877A44D-29FB-4EAD-AA19-210AB0A569CA}" type="datetimeFigureOut">
              <a:rPr lang="en-CA" smtClean="0"/>
              <a:t>2018-03-18</a:t>
            </a:fld>
            <a:endParaRPr lang="en-CA"/>
          </a:p>
        </p:txBody>
      </p:sp>
      <p:sp>
        <p:nvSpPr>
          <p:cNvPr id="4" name="Footer Placeholder 3">
            <a:extLst>
              <a:ext uri="{FF2B5EF4-FFF2-40B4-BE49-F238E27FC236}">
                <a16:creationId xmlns:a16="http://schemas.microsoft.com/office/drawing/2014/main" xmlns="" id="{1FCDC4DC-5299-4CB6-87A8-E45E9FB485B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xmlns="" id="{1FF02292-6FDB-4688-8807-06035C66DF4A}"/>
              </a:ext>
            </a:extLst>
          </p:cNvPr>
          <p:cNvSpPr>
            <a:spLocks noGrp="1"/>
          </p:cNvSpPr>
          <p:nvPr>
            <p:ph type="sldNum" sz="quarter" idx="12"/>
          </p:nvPr>
        </p:nvSpPr>
        <p:spPr/>
        <p:txBody>
          <a:bodyPr/>
          <a:lstStyle/>
          <a:p>
            <a:fld id="{095DF923-4AE9-418F-B2D6-BF567A0EA520}" type="slidenum">
              <a:rPr lang="en-CA" smtClean="0"/>
              <a:t>‹#›</a:t>
            </a:fld>
            <a:endParaRPr lang="en-CA"/>
          </a:p>
        </p:txBody>
      </p:sp>
    </p:spTree>
    <p:extLst>
      <p:ext uri="{BB962C8B-B14F-4D97-AF65-F5344CB8AC3E}">
        <p14:creationId xmlns:p14="http://schemas.microsoft.com/office/powerpoint/2010/main" val="824987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FE08136-64E8-4642-BCC0-5557B76F2EF1}"/>
              </a:ext>
            </a:extLst>
          </p:cNvPr>
          <p:cNvSpPr>
            <a:spLocks noGrp="1"/>
          </p:cNvSpPr>
          <p:nvPr>
            <p:ph type="dt" sz="half" idx="10"/>
          </p:nvPr>
        </p:nvSpPr>
        <p:spPr/>
        <p:txBody>
          <a:bodyPr/>
          <a:lstStyle/>
          <a:p>
            <a:fld id="{5877A44D-29FB-4EAD-AA19-210AB0A569CA}" type="datetimeFigureOut">
              <a:rPr lang="en-CA" smtClean="0"/>
              <a:t>2018-03-18</a:t>
            </a:fld>
            <a:endParaRPr lang="en-CA"/>
          </a:p>
        </p:txBody>
      </p:sp>
      <p:sp>
        <p:nvSpPr>
          <p:cNvPr id="3" name="Footer Placeholder 2">
            <a:extLst>
              <a:ext uri="{FF2B5EF4-FFF2-40B4-BE49-F238E27FC236}">
                <a16:creationId xmlns:a16="http://schemas.microsoft.com/office/drawing/2014/main" xmlns="" id="{2572EDCA-AAE6-42F3-AA59-CB2EC66AF70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xmlns="" id="{373C734C-8123-4E40-9D0E-B20F93C60061}"/>
              </a:ext>
            </a:extLst>
          </p:cNvPr>
          <p:cNvSpPr>
            <a:spLocks noGrp="1"/>
          </p:cNvSpPr>
          <p:nvPr>
            <p:ph type="sldNum" sz="quarter" idx="12"/>
          </p:nvPr>
        </p:nvSpPr>
        <p:spPr/>
        <p:txBody>
          <a:bodyPr/>
          <a:lstStyle/>
          <a:p>
            <a:fld id="{095DF923-4AE9-418F-B2D6-BF567A0EA520}" type="slidenum">
              <a:rPr lang="en-CA" smtClean="0"/>
              <a:t>‹#›</a:t>
            </a:fld>
            <a:endParaRPr lang="en-CA"/>
          </a:p>
        </p:txBody>
      </p:sp>
    </p:spTree>
    <p:extLst>
      <p:ext uri="{BB962C8B-B14F-4D97-AF65-F5344CB8AC3E}">
        <p14:creationId xmlns:p14="http://schemas.microsoft.com/office/powerpoint/2010/main" val="3407170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32C037-08F1-42A1-9387-757C2CE78D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xmlns="" id="{5754C581-5A24-43B0-8B71-EBBCFBE6F2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xmlns="" id="{42C84C9C-52CF-4285-B06F-31C227EAA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03D9BF1-59AA-4A8E-A4DE-BABDA8B185CA}"/>
              </a:ext>
            </a:extLst>
          </p:cNvPr>
          <p:cNvSpPr>
            <a:spLocks noGrp="1"/>
          </p:cNvSpPr>
          <p:nvPr>
            <p:ph type="dt" sz="half" idx="10"/>
          </p:nvPr>
        </p:nvSpPr>
        <p:spPr/>
        <p:txBody>
          <a:bodyPr/>
          <a:lstStyle/>
          <a:p>
            <a:fld id="{5877A44D-29FB-4EAD-AA19-210AB0A569CA}" type="datetimeFigureOut">
              <a:rPr lang="en-CA" smtClean="0"/>
              <a:t>2018-03-18</a:t>
            </a:fld>
            <a:endParaRPr lang="en-CA"/>
          </a:p>
        </p:txBody>
      </p:sp>
      <p:sp>
        <p:nvSpPr>
          <p:cNvPr id="6" name="Footer Placeholder 5">
            <a:extLst>
              <a:ext uri="{FF2B5EF4-FFF2-40B4-BE49-F238E27FC236}">
                <a16:creationId xmlns:a16="http://schemas.microsoft.com/office/drawing/2014/main" xmlns="" id="{390AC672-A75B-422A-97A3-E0EDDB2766F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xmlns="" id="{4A1A1D29-DE8B-4D54-A1FC-39F3F7C93C3E}"/>
              </a:ext>
            </a:extLst>
          </p:cNvPr>
          <p:cNvSpPr>
            <a:spLocks noGrp="1"/>
          </p:cNvSpPr>
          <p:nvPr>
            <p:ph type="sldNum" sz="quarter" idx="12"/>
          </p:nvPr>
        </p:nvSpPr>
        <p:spPr/>
        <p:txBody>
          <a:bodyPr/>
          <a:lstStyle/>
          <a:p>
            <a:fld id="{095DF923-4AE9-418F-B2D6-BF567A0EA520}" type="slidenum">
              <a:rPr lang="en-CA" smtClean="0"/>
              <a:t>‹#›</a:t>
            </a:fld>
            <a:endParaRPr lang="en-CA"/>
          </a:p>
        </p:txBody>
      </p:sp>
    </p:spTree>
    <p:extLst>
      <p:ext uri="{BB962C8B-B14F-4D97-AF65-F5344CB8AC3E}">
        <p14:creationId xmlns:p14="http://schemas.microsoft.com/office/powerpoint/2010/main" val="3203049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312DB-1B99-458E-B0FD-BDF923A5B7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xmlns="" id="{7D2A51BA-3801-4008-97AF-2253A7642B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xmlns="" id="{2B9FA1D6-4713-4A45-AA69-6A2CC76CDA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D843944E-BF37-4842-B83C-4C158ABCAADC}"/>
              </a:ext>
            </a:extLst>
          </p:cNvPr>
          <p:cNvSpPr>
            <a:spLocks noGrp="1"/>
          </p:cNvSpPr>
          <p:nvPr>
            <p:ph type="dt" sz="half" idx="10"/>
          </p:nvPr>
        </p:nvSpPr>
        <p:spPr/>
        <p:txBody>
          <a:bodyPr/>
          <a:lstStyle/>
          <a:p>
            <a:fld id="{5877A44D-29FB-4EAD-AA19-210AB0A569CA}" type="datetimeFigureOut">
              <a:rPr lang="en-CA" smtClean="0"/>
              <a:t>2018-03-18</a:t>
            </a:fld>
            <a:endParaRPr lang="en-CA"/>
          </a:p>
        </p:txBody>
      </p:sp>
      <p:sp>
        <p:nvSpPr>
          <p:cNvPr id="6" name="Footer Placeholder 5">
            <a:extLst>
              <a:ext uri="{FF2B5EF4-FFF2-40B4-BE49-F238E27FC236}">
                <a16:creationId xmlns:a16="http://schemas.microsoft.com/office/drawing/2014/main" xmlns="" id="{7A9DE16B-3018-4B97-BCC8-DD7DCCAE410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xmlns="" id="{B944E50A-B6D4-44BA-92CE-E609ED5DAF28}"/>
              </a:ext>
            </a:extLst>
          </p:cNvPr>
          <p:cNvSpPr>
            <a:spLocks noGrp="1"/>
          </p:cNvSpPr>
          <p:nvPr>
            <p:ph type="sldNum" sz="quarter" idx="12"/>
          </p:nvPr>
        </p:nvSpPr>
        <p:spPr/>
        <p:txBody>
          <a:bodyPr/>
          <a:lstStyle/>
          <a:p>
            <a:fld id="{095DF923-4AE9-418F-B2D6-BF567A0EA520}" type="slidenum">
              <a:rPr lang="en-CA" smtClean="0"/>
              <a:t>‹#›</a:t>
            </a:fld>
            <a:endParaRPr lang="en-CA"/>
          </a:p>
        </p:txBody>
      </p:sp>
    </p:spTree>
    <p:extLst>
      <p:ext uri="{BB962C8B-B14F-4D97-AF65-F5344CB8AC3E}">
        <p14:creationId xmlns:p14="http://schemas.microsoft.com/office/powerpoint/2010/main" val="15974566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1444963-98F3-4B68-905E-F477AFE792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xmlns="" id="{9B0B8869-8D2F-4DEE-BB05-00C20F0323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79EC5208-33D4-436B-9A28-53B09BC6F0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77A44D-29FB-4EAD-AA19-210AB0A569CA}" type="datetimeFigureOut">
              <a:rPr lang="en-CA" smtClean="0"/>
              <a:t>2018-03-18</a:t>
            </a:fld>
            <a:endParaRPr lang="en-CA"/>
          </a:p>
        </p:txBody>
      </p:sp>
      <p:sp>
        <p:nvSpPr>
          <p:cNvPr id="5" name="Footer Placeholder 4">
            <a:extLst>
              <a:ext uri="{FF2B5EF4-FFF2-40B4-BE49-F238E27FC236}">
                <a16:creationId xmlns:a16="http://schemas.microsoft.com/office/drawing/2014/main" xmlns="" id="{CFBC022D-9813-4460-9E9E-EFD308EEB6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xmlns="" id="{1B4916DC-807E-4F42-A44C-D73E41126A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DF923-4AE9-418F-B2D6-BF567A0EA520}" type="slidenum">
              <a:rPr lang="en-CA" smtClean="0"/>
              <a:t>‹#›</a:t>
            </a:fld>
            <a:endParaRPr lang="en-CA"/>
          </a:p>
        </p:txBody>
      </p:sp>
    </p:spTree>
    <p:extLst>
      <p:ext uri="{BB962C8B-B14F-4D97-AF65-F5344CB8AC3E}">
        <p14:creationId xmlns:p14="http://schemas.microsoft.com/office/powerpoint/2010/main" val="3644601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281BAA1-839B-45DB-A71B-36ED1B9D4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8607" y="492573"/>
            <a:ext cx="4983975" cy="5880796"/>
          </a:xfrm>
          <a:prstGeom prst="rect">
            <a:avLst/>
          </a:prstGeom>
        </p:spPr>
      </p:pic>
      <p:sp>
        <p:nvSpPr>
          <p:cNvPr id="10" name="Rectangle 9">
            <a:extLst>
              <a:ext uri="{FF2B5EF4-FFF2-40B4-BE49-F238E27FC236}">
                <a16:creationId xmlns:a16="http://schemas.microsoft.com/office/drawing/2014/main" xmlns=""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xmlns=""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639A7B75-B17F-4DD0-A50E-C6293D368E2F}"/>
              </a:ext>
            </a:extLst>
          </p:cNvPr>
          <p:cNvSpPr>
            <a:spLocks noGrp="1"/>
          </p:cNvSpPr>
          <p:nvPr>
            <p:ph type="ctrTitle"/>
          </p:nvPr>
        </p:nvSpPr>
        <p:spPr>
          <a:xfrm>
            <a:off x="674237" y="914400"/>
            <a:ext cx="3657600" cy="2887579"/>
          </a:xfrm>
        </p:spPr>
        <p:txBody>
          <a:bodyPr>
            <a:normAutofit/>
          </a:bodyPr>
          <a:lstStyle/>
          <a:p>
            <a:r>
              <a:rPr lang="en-CA" sz="4800" dirty="0">
                <a:solidFill>
                  <a:schemeClr val="bg1"/>
                </a:solidFill>
              </a:rPr>
              <a:t>BioHacks 2018</a:t>
            </a:r>
          </a:p>
        </p:txBody>
      </p:sp>
    </p:spTree>
    <p:extLst>
      <p:ext uri="{BB962C8B-B14F-4D97-AF65-F5344CB8AC3E}">
        <p14:creationId xmlns:p14="http://schemas.microsoft.com/office/powerpoint/2010/main" val="365628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4000" fill="hold"/>
                                        <p:tgtEl>
                                          <p:spTgt spid="5"/>
                                        </p:tgtEl>
                                        <p:attrNameLst>
                                          <p:attrName>ppt_x</p:attrName>
                                        </p:attrNameLst>
                                      </p:cBhvr>
                                      <p:tavLst>
                                        <p:tav tm="0">
                                          <p:val>
                                            <p:strVal val="#ppt_x"/>
                                          </p:val>
                                        </p:tav>
                                        <p:tav tm="100000">
                                          <p:val>
                                            <p:strVal val="#ppt_x"/>
                                          </p:val>
                                        </p:tav>
                                      </p:tavLst>
                                    </p:anim>
                                    <p:anim calcmode="lin" valueType="num">
                                      <p:cBhvr>
                                        <p:cTn id="8" dur="4000" fill="hold"/>
                                        <p:tgtEl>
                                          <p:spTgt spid="5"/>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3653"/>
          <a:stretch/>
        </p:blipFill>
        <p:spPr>
          <a:xfrm>
            <a:off x="3362187" y="151129"/>
            <a:ext cx="5299364" cy="6607479"/>
          </a:xfrm>
          <a:prstGeom prst="rect">
            <a:avLst/>
          </a:prstGeom>
        </p:spPr>
      </p:pic>
    </p:spTree>
    <p:extLst>
      <p:ext uri="{BB962C8B-B14F-4D97-AF65-F5344CB8AC3E}">
        <p14:creationId xmlns:p14="http://schemas.microsoft.com/office/powerpoint/2010/main" val="6443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3F66DC-FA1A-4942-A5A8-72D0FC342871}"/>
              </a:ext>
            </a:extLst>
          </p:cNvPr>
          <p:cNvSpPr>
            <a:spLocks noGrp="1"/>
          </p:cNvSpPr>
          <p:nvPr>
            <p:ph type="title"/>
          </p:nvPr>
        </p:nvSpPr>
        <p:spPr/>
        <p:txBody>
          <a:bodyPr/>
          <a:lstStyle/>
          <a:p>
            <a:r>
              <a:rPr lang="en-CA" dirty="0"/>
              <a:t>The Idea</a:t>
            </a:r>
          </a:p>
        </p:txBody>
      </p:sp>
      <p:sp>
        <p:nvSpPr>
          <p:cNvPr id="3" name="Content Placeholder 2">
            <a:extLst>
              <a:ext uri="{FF2B5EF4-FFF2-40B4-BE49-F238E27FC236}">
                <a16:creationId xmlns:a16="http://schemas.microsoft.com/office/drawing/2014/main" xmlns="" id="{87322061-6064-419C-B370-BEE5F52AC412}"/>
              </a:ext>
            </a:extLst>
          </p:cNvPr>
          <p:cNvSpPr>
            <a:spLocks noGrp="1"/>
          </p:cNvSpPr>
          <p:nvPr>
            <p:ph idx="1"/>
          </p:nvPr>
        </p:nvSpPr>
        <p:spPr>
          <a:xfrm>
            <a:off x="3776870" y="1825625"/>
            <a:ext cx="7576929" cy="4351338"/>
          </a:xfrm>
        </p:spPr>
        <p:txBody>
          <a:bodyPr>
            <a:normAutofit lnSpcReduction="10000"/>
          </a:bodyPr>
          <a:lstStyle/>
          <a:p>
            <a:r>
              <a:rPr lang="en-CA" dirty="0"/>
              <a:t>What makes us human?</a:t>
            </a:r>
          </a:p>
          <a:p>
            <a:r>
              <a:rPr lang="en-CA" dirty="0"/>
              <a:t>We wanted to show how the genome is a network of interactions- a community of elements working together.</a:t>
            </a:r>
          </a:p>
          <a:p>
            <a:r>
              <a:rPr lang="en-CA" dirty="0"/>
              <a:t>We wanted to display gene-gene interactions, without ignoring the medical impact Chromosome 20 has on the body and its functions.</a:t>
            </a:r>
          </a:p>
          <a:p>
            <a:r>
              <a:rPr lang="en-CA" dirty="0"/>
              <a:t>We definitely wrote a very efficient and professional code for getting all of the information that we used. </a:t>
            </a:r>
            <a:r>
              <a:rPr lang="en-CA" dirty="0" err="1"/>
              <a:t>Truuuussssst</a:t>
            </a:r>
            <a:r>
              <a:rPr lang="en-CA" dirty="0"/>
              <a:t> me.</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471"/>
          <a:stretch/>
        </p:blipFill>
        <p:spPr>
          <a:xfrm>
            <a:off x="299946" y="1690688"/>
            <a:ext cx="3476924" cy="4343399"/>
          </a:xfrm>
          <a:prstGeom prst="rect">
            <a:avLst/>
          </a:prstGeom>
        </p:spPr>
      </p:pic>
    </p:spTree>
    <p:extLst>
      <p:ext uri="{BB962C8B-B14F-4D97-AF65-F5344CB8AC3E}">
        <p14:creationId xmlns:p14="http://schemas.microsoft.com/office/powerpoint/2010/main" val="1213713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0EA038-16A3-4057-B515-432B64AB053D}"/>
              </a:ext>
            </a:extLst>
          </p:cNvPr>
          <p:cNvSpPr>
            <a:spLocks noGrp="1"/>
          </p:cNvSpPr>
          <p:nvPr>
            <p:ph type="title"/>
          </p:nvPr>
        </p:nvSpPr>
        <p:spPr/>
        <p:txBody>
          <a:bodyPr/>
          <a:lstStyle/>
          <a:p>
            <a:r>
              <a:rPr lang="en-CA" dirty="0"/>
              <a:t>Prototype</a:t>
            </a:r>
          </a:p>
        </p:txBody>
      </p:sp>
      <p:sp>
        <p:nvSpPr>
          <p:cNvPr id="3" name="Content Placeholder 2">
            <a:extLst>
              <a:ext uri="{FF2B5EF4-FFF2-40B4-BE49-F238E27FC236}">
                <a16:creationId xmlns:a16="http://schemas.microsoft.com/office/drawing/2014/main" xmlns="" id="{15F677C7-D9CB-4A9D-AABD-309A6696B3B4}"/>
              </a:ext>
            </a:extLst>
          </p:cNvPr>
          <p:cNvSpPr>
            <a:spLocks noGrp="1"/>
          </p:cNvSpPr>
          <p:nvPr>
            <p:ph idx="1"/>
          </p:nvPr>
        </p:nvSpPr>
        <p:spPr>
          <a:xfrm>
            <a:off x="4522304" y="1825625"/>
            <a:ext cx="6831496" cy="4351338"/>
          </a:xfrm>
        </p:spPr>
        <p:txBody>
          <a:bodyPr>
            <a:normAutofit fontScale="92500" lnSpcReduction="10000"/>
          </a:bodyPr>
          <a:lstStyle/>
          <a:p>
            <a:r>
              <a:rPr lang="en-CA" dirty="0"/>
              <a:t>The gene-gene interactions are shown in the first portion of the image.</a:t>
            </a:r>
          </a:p>
          <a:p>
            <a:r>
              <a:rPr lang="en-CA" dirty="0"/>
              <a:t>While we have no information regarding the likelihood of developing certain cancers as the result of a mutation in chromosome 20, we were given information relating to how the genes of chromosome 20 impact the prognosis for certain types of cancers. This information was featured in the second part of the image, with emphasis on the proportion of favourable to unfavourable prognoses.</a:t>
            </a:r>
          </a:p>
          <a:p>
            <a:r>
              <a:rPr lang="en-CA" dirty="0" smtClean="0"/>
              <a:t>Conceptual and abstract</a:t>
            </a:r>
            <a:r>
              <a:rPr lang="en-CA" dirty="0" smtClean="0"/>
              <a:t>.</a:t>
            </a:r>
            <a:endParaRPr lang="en-CA" dirty="0"/>
          </a:p>
          <a:p>
            <a:endParaRPr lang="en-CA"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471"/>
          <a:stretch/>
        </p:blipFill>
        <p:spPr>
          <a:xfrm>
            <a:off x="299946" y="1690688"/>
            <a:ext cx="3476924" cy="4343399"/>
          </a:xfrm>
          <a:prstGeom prst="rect">
            <a:avLst/>
          </a:prstGeom>
        </p:spPr>
      </p:pic>
    </p:spTree>
    <p:extLst>
      <p:ext uri="{BB962C8B-B14F-4D97-AF65-F5344CB8AC3E}">
        <p14:creationId xmlns:p14="http://schemas.microsoft.com/office/powerpoint/2010/main" val="1415096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49B935-0E30-4753-9BBD-1D6FEED50296}"/>
              </a:ext>
            </a:extLst>
          </p:cNvPr>
          <p:cNvSpPr>
            <a:spLocks noGrp="1"/>
          </p:cNvSpPr>
          <p:nvPr>
            <p:ph type="title"/>
          </p:nvPr>
        </p:nvSpPr>
        <p:spPr/>
        <p:txBody>
          <a:bodyPr/>
          <a:lstStyle/>
          <a:p>
            <a:r>
              <a:rPr lang="en-CA" dirty="0"/>
              <a:t>Next Steps – Genome Wide Application</a:t>
            </a:r>
          </a:p>
        </p:txBody>
      </p:sp>
      <p:sp>
        <p:nvSpPr>
          <p:cNvPr id="3" name="Content Placeholder 2">
            <a:extLst>
              <a:ext uri="{FF2B5EF4-FFF2-40B4-BE49-F238E27FC236}">
                <a16:creationId xmlns:a16="http://schemas.microsoft.com/office/drawing/2014/main" xmlns="" id="{B65AA3D8-86D6-4E25-AD67-193ADFEA2717}"/>
              </a:ext>
            </a:extLst>
          </p:cNvPr>
          <p:cNvSpPr>
            <a:spLocks noGrp="1"/>
          </p:cNvSpPr>
          <p:nvPr>
            <p:ph idx="1"/>
          </p:nvPr>
        </p:nvSpPr>
        <p:spPr>
          <a:xfrm>
            <a:off x="2594112" y="1825625"/>
            <a:ext cx="8759687" cy="4351338"/>
          </a:xfrm>
        </p:spPr>
        <p:txBody>
          <a:bodyPr>
            <a:normAutofit fontScale="77500" lnSpcReduction="20000"/>
          </a:bodyPr>
          <a:lstStyle/>
          <a:p>
            <a:r>
              <a:rPr lang="en-CA" dirty="0"/>
              <a:t>We would like to look into making the image dynamic. This would allow for more information to be featured, and draw a tidier connection between gene-gene interactions and cancer prognoses.</a:t>
            </a:r>
          </a:p>
          <a:p>
            <a:r>
              <a:rPr lang="en-CA" dirty="0"/>
              <a:t>To do this, we could integrate the Human Protein Atlas in such a way that clicking on the gene would connect you to the image of a body, so that you can see the regions of gene expression and protein targeting.</a:t>
            </a:r>
          </a:p>
          <a:p>
            <a:r>
              <a:rPr lang="en-CA" dirty="0"/>
              <a:t>If given more time, we would find a way to order the genes in relation to what impact they have on the prognoses of different cancers. Ideally, those with similar impacts would be grouped together. Knowing this would allow for the image to address the possibility that genes with similar cancer prognosis impacts could have similar functions, or even be expressed in the same tissue.</a:t>
            </a:r>
          </a:p>
          <a:p>
            <a:r>
              <a:rPr lang="en-CA" dirty="0"/>
              <a:t>For example, AURKA is a gene that was found to be quite interactive. When examined on the Human Protein Atlas, it is also expected to be involved in tumour development and progression. Finding a way to express this in the image would be a beneficial next step to take.</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471"/>
          <a:stretch/>
        </p:blipFill>
        <p:spPr>
          <a:xfrm>
            <a:off x="120166" y="2141951"/>
            <a:ext cx="2473946" cy="3090471"/>
          </a:xfrm>
          <a:prstGeom prst="rect">
            <a:avLst/>
          </a:prstGeom>
        </p:spPr>
      </p:pic>
    </p:spTree>
    <p:extLst>
      <p:ext uri="{BB962C8B-B14F-4D97-AF65-F5344CB8AC3E}">
        <p14:creationId xmlns:p14="http://schemas.microsoft.com/office/powerpoint/2010/main" val="524821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629</TotalTime>
  <Words>364</Words>
  <Application>Microsoft Macintosh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Calibri Light</vt:lpstr>
      <vt:lpstr>Arial</vt:lpstr>
      <vt:lpstr>Office Theme</vt:lpstr>
      <vt:lpstr>BioHacks 2018</vt:lpstr>
      <vt:lpstr>PowerPoint Presentation</vt:lpstr>
      <vt:lpstr>The Idea</vt:lpstr>
      <vt:lpstr>Prototype</vt:lpstr>
      <vt:lpstr>Next Steps – Genome Wide Application</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BioHacks 2018</dc:title>
  <dc:creator>Tanith Jones</dc:creator>
  <cp:lastModifiedBy>Alison Zhijin Luo</cp:lastModifiedBy>
  <cp:revision>9</cp:revision>
  <dcterms:created xsi:type="dcterms:W3CDTF">2018-03-18T02:51:46Z</dcterms:created>
  <dcterms:modified xsi:type="dcterms:W3CDTF">2018-03-18T13:32:40Z</dcterms:modified>
</cp:coreProperties>
</file>