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98" r:id="rId4"/>
    <p:sldId id="299" r:id="rId5"/>
    <p:sldId id="300" r:id="rId6"/>
    <p:sldId id="260" r:id="rId7"/>
    <p:sldId id="287" r:id="rId8"/>
    <p:sldId id="259" r:id="rId9"/>
    <p:sldId id="291" r:id="rId10"/>
    <p:sldId id="258" r:id="rId11"/>
    <p:sldId id="285" r:id="rId12"/>
    <p:sldId id="288" r:id="rId13"/>
    <p:sldId id="279" r:id="rId14"/>
    <p:sldId id="302" r:id="rId15"/>
    <p:sldId id="303" r:id="rId16"/>
    <p:sldId id="275" r:id="rId17"/>
    <p:sldId id="304" r:id="rId18"/>
    <p:sldId id="305" r:id="rId19"/>
    <p:sldId id="307" r:id="rId20"/>
    <p:sldId id="277" r:id="rId21"/>
    <p:sldId id="293" r:id="rId22"/>
    <p:sldId id="294" r:id="rId23"/>
    <p:sldId id="269" r:id="rId24"/>
    <p:sldId id="292" r:id="rId25"/>
    <p:sldId id="263" r:id="rId26"/>
    <p:sldId id="264" r:id="rId27"/>
    <p:sldId id="296" r:id="rId28"/>
    <p:sldId id="297" r:id="rId29"/>
    <p:sldId id="30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BD9CCD-AFB8-4960-81F1-BCAEC2ACCAD9}" v="2666" dt="2025-09-08T10:46:32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a Das" userId="f3c7c06776461ddf" providerId="LiveId" clId="{B6BD9CCD-AFB8-4960-81F1-BCAEC2ACCAD9}"/>
    <pc:docChg chg="undo custSel addSld delSld modSld sldOrd">
      <pc:chgData name="Ria Das" userId="f3c7c06776461ddf" providerId="LiveId" clId="{B6BD9CCD-AFB8-4960-81F1-BCAEC2ACCAD9}" dt="2025-09-08T12:52:31.742" v="11334" actId="20577"/>
      <pc:docMkLst>
        <pc:docMk/>
      </pc:docMkLst>
      <pc:sldChg chg="modSp mod ord">
        <pc:chgData name="Ria Das" userId="f3c7c06776461ddf" providerId="LiveId" clId="{B6BD9CCD-AFB8-4960-81F1-BCAEC2ACCAD9}" dt="2025-09-08T12:52:31.742" v="11334" actId="20577"/>
        <pc:sldMkLst>
          <pc:docMk/>
          <pc:sldMk cId="1854766668" sldId="256"/>
        </pc:sldMkLst>
        <pc:spChg chg="mod">
          <ac:chgData name="Ria Das" userId="f3c7c06776461ddf" providerId="LiveId" clId="{B6BD9CCD-AFB8-4960-81F1-BCAEC2ACCAD9}" dt="2025-09-08T12:52:31.742" v="11334" actId="20577"/>
          <ac:spMkLst>
            <pc:docMk/>
            <pc:sldMk cId="1854766668" sldId="256"/>
            <ac:spMk id="2" creationId="{5457C21A-7407-178F-800C-788369143505}"/>
          </ac:spMkLst>
        </pc:spChg>
        <pc:spChg chg="mod">
          <ac:chgData name="Ria Das" userId="f3c7c06776461ddf" providerId="LiveId" clId="{B6BD9CCD-AFB8-4960-81F1-BCAEC2ACCAD9}" dt="2025-09-08T12:52:13.976" v="11313" actId="20577"/>
          <ac:spMkLst>
            <pc:docMk/>
            <pc:sldMk cId="1854766668" sldId="256"/>
            <ac:spMk id="3" creationId="{028D053C-A67F-886C-DB40-AC996282AF86}"/>
          </ac:spMkLst>
        </pc:spChg>
      </pc:sldChg>
      <pc:sldChg chg="addSp modSp new del mod">
        <pc:chgData name="Ria Das" userId="f3c7c06776461ddf" providerId="LiveId" clId="{B6BD9CCD-AFB8-4960-81F1-BCAEC2ACCAD9}" dt="2025-09-06T23:28:07.681" v="9120" actId="2696"/>
        <pc:sldMkLst>
          <pc:docMk/>
          <pc:sldMk cId="3644632365" sldId="257"/>
        </pc:sldMkLst>
      </pc:sldChg>
      <pc:sldChg chg="addSp delSp modSp new mod ord">
        <pc:chgData name="Ria Das" userId="f3c7c06776461ddf" providerId="LiveId" clId="{B6BD9CCD-AFB8-4960-81F1-BCAEC2ACCAD9}" dt="2025-09-03T19:56:29.512" v="3672" actId="20577"/>
        <pc:sldMkLst>
          <pc:docMk/>
          <pc:sldMk cId="416682431" sldId="258"/>
        </pc:sldMkLst>
        <pc:spChg chg="add mod">
          <ac:chgData name="Ria Das" userId="f3c7c06776461ddf" providerId="LiveId" clId="{B6BD9CCD-AFB8-4960-81F1-BCAEC2ACCAD9}" dt="2025-09-03T19:56:29.512" v="3672" actId="20577"/>
          <ac:spMkLst>
            <pc:docMk/>
            <pc:sldMk cId="416682431" sldId="258"/>
            <ac:spMk id="6" creationId="{8D4A4EB7-1808-990F-55D3-9E7F62399698}"/>
          </ac:spMkLst>
        </pc:spChg>
        <pc:picChg chg="add mod">
          <ac:chgData name="Ria Das" userId="f3c7c06776461ddf" providerId="LiveId" clId="{B6BD9CCD-AFB8-4960-81F1-BCAEC2ACCAD9}" dt="2025-09-03T19:38:51.405" v="3349" actId="1036"/>
          <ac:picMkLst>
            <pc:docMk/>
            <pc:sldMk cId="416682431" sldId="258"/>
            <ac:picMk id="8" creationId="{3F7A1CAF-0039-8455-3CF5-CA245D7FA625}"/>
          </ac:picMkLst>
        </pc:picChg>
      </pc:sldChg>
      <pc:sldChg chg="addSp delSp modSp new mod">
        <pc:chgData name="Ria Das" userId="f3c7c06776461ddf" providerId="LiveId" clId="{B6BD9CCD-AFB8-4960-81F1-BCAEC2ACCAD9}" dt="2025-09-03T17:32:40.664" v="1766" actId="1076"/>
        <pc:sldMkLst>
          <pc:docMk/>
          <pc:sldMk cId="2467371266" sldId="259"/>
        </pc:sldMkLst>
        <pc:spChg chg="add mod">
          <ac:chgData name="Ria Das" userId="f3c7c06776461ddf" providerId="LiveId" clId="{B6BD9CCD-AFB8-4960-81F1-BCAEC2ACCAD9}" dt="2025-09-03T16:30:12.123" v="1519" actId="1076"/>
          <ac:spMkLst>
            <pc:docMk/>
            <pc:sldMk cId="2467371266" sldId="259"/>
            <ac:spMk id="4" creationId="{4ECF4DB8-2754-2D61-9E19-3D6E94B5F607}"/>
          </ac:spMkLst>
        </pc:spChg>
        <pc:picChg chg="add mod">
          <ac:chgData name="Ria Das" userId="f3c7c06776461ddf" providerId="LiveId" clId="{B6BD9CCD-AFB8-4960-81F1-BCAEC2ACCAD9}" dt="2025-09-03T17:32:40.664" v="1766" actId="1076"/>
          <ac:picMkLst>
            <pc:docMk/>
            <pc:sldMk cId="2467371266" sldId="259"/>
            <ac:picMk id="8" creationId="{8EA48DC1-25B7-7F8E-9AF3-7A2937809411}"/>
          </ac:picMkLst>
        </pc:picChg>
      </pc:sldChg>
      <pc:sldChg chg="new del">
        <pc:chgData name="Ria Das" userId="f3c7c06776461ddf" providerId="LiveId" clId="{B6BD9CCD-AFB8-4960-81F1-BCAEC2ACCAD9}" dt="2025-09-03T16:21:51.765" v="1391" actId="2696"/>
        <pc:sldMkLst>
          <pc:docMk/>
          <pc:sldMk cId="706696681" sldId="260"/>
        </pc:sldMkLst>
      </pc:sldChg>
      <pc:sldChg chg="addSp delSp modSp new mod">
        <pc:chgData name="Ria Das" userId="f3c7c06776461ddf" providerId="LiveId" clId="{B6BD9CCD-AFB8-4960-81F1-BCAEC2ACCAD9}" dt="2025-09-03T17:33:37.599" v="1772" actId="1035"/>
        <pc:sldMkLst>
          <pc:docMk/>
          <pc:sldMk cId="4148711078" sldId="260"/>
        </pc:sldMkLst>
        <pc:spChg chg="mod">
          <ac:chgData name="Ria Das" userId="f3c7c06776461ddf" providerId="LiveId" clId="{B6BD9CCD-AFB8-4960-81F1-BCAEC2ACCAD9}" dt="2025-09-03T17:33:37.599" v="1772" actId="1035"/>
          <ac:spMkLst>
            <pc:docMk/>
            <pc:sldMk cId="4148711078" sldId="260"/>
            <ac:spMk id="2" creationId="{DD08E851-D041-2088-E7DC-C38E4B2DFA75}"/>
          </ac:spMkLst>
        </pc:spChg>
        <pc:picChg chg="add mod">
          <ac:chgData name="Ria Das" userId="f3c7c06776461ddf" providerId="LiveId" clId="{B6BD9CCD-AFB8-4960-81F1-BCAEC2ACCAD9}" dt="2025-09-03T17:33:22.305" v="1769" actId="14100"/>
          <ac:picMkLst>
            <pc:docMk/>
            <pc:sldMk cId="4148711078" sldId="260"/>
            <ac:picMk id="5" creationId="{C3B152B6-4661-5DE5-7CE1-9DE96ADDAE54}"/>
          </ac:picMkLst>
        </pc:picChg>
      </pc:sldChg>
      <pc:sldChg chg="addSp delSp modSp new del mod ord">
        <pc:chgData name="Ria Das" userId="f3c7c06776461ddf" providerId="LiveId" clId="{B6BD9CCD-AFB8-4960-81F1-BCAEC2ACCAD9}" dt="2025-09-04T11:39:15.045" v="7276" actId="2696"/>
        <pc:sldMkLst>
          <pc:docMk/>
          <pc:sldMk cId="3127968947" sldId="261"/>
        </pc:sldMkLst>
      </pc:sldChg>
      <pc:sldChg chg="addSp delSp modSp new del mod modNotesTx">
        <pc:chgData name="Ria Das" userId="f3c7c06776461ddf" providerId="LiveId" clId="{B6BD9CCD-AFB8-4960-81F1-BCAEC2ACCAD9}" dt="2025-09-03T17:34:36.796" v="1801" actId="2696"/>
        <pc:sldMkLst>
          <pc:docMk/>
          <pc:sldMk cId="2804580744" sldId="262"/>
        </pc:sldMkLst>
      </pc:sldChg>
      <pc:sldChg chg="addSp delSp modSp new mod">
        <pc:chgData name="Ria Das" userId="f3c7c06776461ddf" providerId="LiveId" clId="{B6BD9CCD-AFB8-4960-81F1-BCAEC2ACCAD9}" dt="2025-09-06T20:05:44.605" v="8254" actId="1038"/>
        <pc:sldMkLst>
          <pc:docMk/>
          <pc:sldMk cId="1965833688" sldId="263"/>
        </pc:sldMkLst>
        <pc:spChg chg="add mod">
          <ac:chgData name="Ria Das" userId="f3c7c06776461ddf" providerId="LiveId" clId="{B6BD9CCD-AFB8-4960-81F1-BCAEC2ACCAD9}" dt="2025-09-04T12:02:10.141" v="7390" actId="20577"/>
          <ac:spMkLst>
            <pc:docMk/>
            <pc:sldMk cId="1965833688" sldId="263"/>
            <ac:spMk id="4" creationId="{B5451D63-CD8E-A9BC-6CEB-C8CF98672F27}"/>
          </ac:spMkLst>
        </pc:spChg>
        <pc:spChg chg="add mod">
          <ac:chgData name="Ria Das" userId="f3c7c06776461ddf" providerId="LiveId" clId="{B6BD9CCD-AFB8-4960-81F1-BCAEC2ACCAD9}" dt="2025-09-04T09:34:14.373" v="4549" actId="1035"/>
          <ac:spMkLst>
            <pc:docMk/>
            <pc:sldMk cId="1965833688" sldId="263"/>
            <ac:spMk id="5" creationId="{65E071A5-CA8A-9483-082B-48BC864DF24E}"/>
          </ac:spMkLst>
        </pc:spChg>
        <pc:spChg chg="add mod">
          <ac:chgData name="Ria Das" userId="f3c7c06776461ddf" providerId="LiveId" clId="{B6BD9CCD-AFB8-4960-81F1-BCAEC2ACCAD9}" dt="2025-09-06T20:05:44.605" v="8254" actId="1038"/>
          <ac:spMkLst>
            <pc:docMk/>
            <pc:sldMk cId="1965833688" sldId="263"/>
            <ac:spMk id="6" creationId="{8A47CB89-AD92-1F96-9A5E-C989DA05687E}"/>
          </ac:spMkLst>
        </pc:spChg>
        <pc:spChg chg="add mod">
          <ac:chgData name="Ria Das" userId="f3c7c06776461ddf" providerId="LiveId" clId="{B6BD9CCD-AFB8-4960-81F1-BCAEC2ACCAD9}" dt="2025-09-04T12:01:52.076" v="7389" actId="1076"/>
          <ac:spMkLst>
            <pc:docMk/>
            <pc:sldMk cId="1965833688" sldId="263"/>
            <ac:spMk id="7" creationId="{FCB7A692-2953-2B29-43B9-F6A4B5AAC80F}"/>
          </ac:spMkLst>
        </pc:spChg>
        <pc:picChg chg="add mod modCrop">
          <ac:chgData name="Ria Das" userId="f3c7c06776461ddf" providerId="LiveId" clId="{B6BD9CCD-AFB8-4960-81F1-BCAEC2ACCAD9}" dt="2025-09-06T20:05:36.068" v="8223" actId="1037"/>
          <ac:picMkLst>
            <pc:docMk/>
            <pc:sldMk cId="1965833688" sldId="263"/>
            <ac:picMk id="12" creationId="{6EEE9063-7F74-0282-3020-ACF344124E9D}"/>
          </ac:picMkLst>
        </pc:picChg>
      </pc:sldChg>
      <pc:sldChg chg="addSp modSp new mod">
        <pc:chgData name="Ria Das" userId="f3c7c06776461ddf" providerId="LiveId" clId="{B6BD9CCD-AFB8-4960-81F1-BCAEC2ACCAD9}" dt="2025-09-06T20:08:30.725" v="8267" actId="1076"/>
        <pc:sldMkLst>
          <pc:docMk/>
          <pc:sldMk cId="1080406364" sldId="264"/>
        </pc:sldMkLst>
        <pc:spChg chg="add mod">
          <ac:chgData name="Ria Das" userId="f3c7c06776461ddf" providerId="LiveId" clId="{B6BD9CCD-AFB8-4960-81F1-BCAEC2ACCAD9}" dt="2025-09-04T09:28:44.942" v="4430" actId="20577"/>
          <ac:spMkLst>
            <pc:docMk/>
            <pc:sldMk cId="1080406364" sldId="264"/>
            <ac:spMk id="7" creationId="{CF523051-132B-36F0-7C8B-41A8A6C35AAC}"/>
          </ac:spMkLst>
        </pc:spChg>
        <pc:picChg chg="add mod">
          <ac:chgData name="Ria Das" userId="f3c7c06776461ddf" providerId="LiveId" clId="{B6BD9CCD-AFB8-4960-81F1-BCAEC2ACCAD9}" dt="2025-09-04T09:29:21.539" v="4438" actId="1076"/>
          <ac:picMkLst>
            <pc:docMk/>
            <pc:sldMk cId="1080406364" sldId="264"/>
            <ac:picMk id="2" creationId="{C5DA320A-A105-5B56-D4FB-F539E47A16F2}"/>
          </ac:picMkLst>
        </pc:picChg>
        <pc:picChg chg="add mod modCrop">
          <ac:chgData name="Ria Das" userId="f3c7c06776461ddf" providerId="LiveId" clId="{B6BD9CCD-AFB8-4960-81F1-BCAEC2ACCAD9}" dt="2025-09-04T09:28:56.574" v="4432" actId="1076"/>
          <ac:picMkLst>
            <pc:docMk/>
            <pc:sldMk cId="1080406364" sldId="264"/>
            <ac:picMk id="3" creationId="{295A8205-ED1A-CF8F-5340-53761D7391E3}"/>
          </ac:picMkLst>
        </pc:picChg>
        <pc:picChg chg="add mod">
          <ac:chgData name="Ria Das" userId="f3c7c06776461ddf" providerId="LiveId" clId="{B6BD9CCD-AFB8-4960-81F1-BCAEC2ACCAD9}" dt="2025-09-04T09:29:56.198" v="4444" actId="14100"/>
          <ac:picMkLst>
            <pc:docMk/>
            <pc:sldMk cId="1080406364" sldId="264"/>
            <ac:picMk id="4" creationId="{E1215437-034E-783F-531E-3C59C3FF2A7E}"/>
          </ac:picMkLst>
        </pc:picChg>
        <pc:picChg chg="add mod modCrop">
          <ac:chgData name="Ria Das" userId="f3c7c06776461ddf" providerId="LiveId" clId="{B6BD9CCD-AFB8-4960-81F1-BCAEC2ACCAD9}" dt="2025-09-04T09:29:04.765" v="4435" actId="14100"/>
          <ac:picMkLst>
            <pc:docMk/>
            <pc:sldMk cId="1080406364" sldId="264"/>
            <ac:picMk id="5" creationId="{D33AB597-8426-D376-B66E-FCF1A00E21F1}"/>
          </ac:picMkLst>
        </pc:picChg>
        <pc:picChg chg="add mod">
          <ac:chgData name="Ria Das" userId="f3c7c06776461ddf" providerId="LiveId" clId="{B6BD9CCD-AFB8-4960-81F1-BCAEC2ACCAD9}" dt="2025-09-06T20:07:16.686" v="8259" actId="1076"/>
          <ac:picMkLst>
            <pc:docMk/>
            <pc:sldMk cId="1080406364" sldId="264"/>
            <ac:picMk id="8" creationId="{17A8364A-D36A-B599-0A58-9B116C1B0D5E}"/>
          </ac:picMkLst>
        </pc:picChg>
        <pc:picChg chg="add mod">
          <ac:chgData name="Ria Das" userId="f3c7c06776461ddf" providerId="LiveId" clId="{B6BD9CCD-AFB8-4960-81F1-BCAEC2ACCAD9}" dt="2025-09-06T20:08:30.725" v="8267" actId="1076"/>
          <ac:picMkLst>
            <pc:docMk/>
            <pc:sldMk cId="1080406364" sldId="264"/>
            <ac:picMk id="10" creationId="{B2D4D756-13D6-30D1-AD31-3DDA1FB1DB8C}"/>
          </ac:picMkLst>
        </pc:picChg>
      </pc:sldChg>
      <pc:sldChg chg="addSp delSp modSp new del mod">
        <pc:chgData name="Ria Das" userId="f3c7c06776461ddf" providerId="LiveId" clId="{B6BD9CCD-AFB8-4960-81F1-BCAEC2ACCAD9}" dt="2025-09-04T09:33:33.376" v="4516" actId="2696"/>
        <pc:sldMkLst>
          <pc:docMk/>
          <pc:sldMk cId="2148301720" sldId="265"/>
        </pc:sldMkLst>
      </pc:sldChg>
      <pc:sldChg chg="addSp delSp modSp new del mod">
        <pc:chgData name="Ria Das" userId="f3c7c06776461ddf" providerId="LiveId" clId="{B6BD9CCD-AFB8-4960-81F1-BCAEC2ACCAD9}" dt="2025-09-06T20:11:30.691" v="8295" actId="2696"/>
        <pc:sldMkLst>
          <pc:docMk/>
          <pc:sldMk cId="874035181" sldId="266"/>
        </pc:sldMkLst>
      </pc:sldChg>
      <pc:sldChg chg="addSp modSp new del mod">
        <pc:chgData name="Ria Das" userId="f3c7c06776461ddf" providerId="LiveId" clId="{B6BD9CCD-AFB8-4960-81F1-BCAEC2ACCAD9}" dt="2025-09-04T10:58:10.523" v="6339" actId="2696"/>
        <pc:sldMkLst>
          <pc:docMk/>
          <pc:sldMk cId="2062243528" sldId="267"/>
        </pc:sldMkLst>
      </pc:sldChg>
      <pc:sldChg chg="addSp delSp modSp new del mod ord">
        <pc:chgData name="Ria Das" userId="f3c7c06776461ddf" providerId="LiveId" clId="{B6BD9CCD-AFB8-4960-81F1-BCAEC2ACCAD9}" dt="2025-09-04T11:55:27.316" v="7380" actId="2696"/>
        <pc:sldMkLst>
          <pc:docMk/>
          <pc:sldMk cId="128097939" sldId="268"/>
        </pc:sldMkLst>
      </pc:sldChg>
      <pc:sldChg chg="addSp modSp new mod ord">
        <pc:chgData name="Ria Das" userId="f3c7c06776461ddf" providerId="LiveId" clId="{B6BD9CCD-AFB8-4960-81F1-BCAEC2ACCAD9}" dt="2025-09-04T11:49:04.056" v="7350" actId="1036"/>
        <pc:sldMkLst>
          <pc:docMk/>
          <pc:sldMk cId="2058400520" sldId="269"/>
        </pc:sldMkLst>
        <pc:spChg chg="add mod">
          <ac:chgData name="Ria Das" userId="f3c7c06776461ddf" providerId="LiveId" clId="{B6BD9CCD-AFB8-4960-81F1-BCAEC2ACCAD9}" dt="2025-09-04T11:07:30.497" v="6539" actId="20577"/>
          <ac:spMkLst>
            <pc:docMk/>
            <pc:sldMk cId="2058400520" sldId="269"/>
            <ac:spMk id="5" creationId="{50F76DB7-E222-91B8-171A-03D21B2B5983}"/>
          </ac:spMkLst>
        </pc:spChg>
        <pc:picChg chg="add mod">
          <ac:chgData name="Ria Das" userId="f3c7c06776461ddf" providerId="LiveId" clId="{B6BD9CCD-AFB8-4960-81F1-BCAEC2ACCAD9}" dt="2025-09-04T11:49:04.056" v="7350" actId="1036"/>
          <ac:picMkLst>
            <pc:docMk/>
            <pc:sldMk cId="2058400520" sldId="269"/>
            <ac:picMk id="2" creationId="{0C506B82-8C88-289D-E0A7-B60876B2C1D8}"/>
          </ac:picMkLst>
        </pc:picChg>
        <pc:picChg chg="add mod">
          <ac:chgData name="Ria Das" userId="f3c7c06776461ddf" providerId="LiveId" clId="{B6BD9CCD-AFB8-4960-81F1-BCAEC2ACCAD9}" dt="2025-09-04T11:49:04.056" v="7350" actId="1036"/>
          <ac:picMkLst>
            <pc:docMk/>
            <pc:sldMk cId="2058400520" sldId="269"/>
            <ac:picMk id="3" creationId="{66BAB07B-8D98-7F16-E6B7-A5D8E5AB1AB2}"/>
          </ac:picMkLst>
        </pc:picChg>
        <pc:picChg chg="add mod">
          <ac:chgData name="Ria Das" userId="f3c7c06776461ddf" providerId="LiveId" clId="{B6BD9CCD-AFB8-4960-81F1-BCAEC2ACCAD9}" dt="2025-09-04T11:49:04.056" v="7350" actId="1036"/>
          <ac:picMkLst>
            <pc:docMk/>
            <pc:sldMk cId="2058400520" sldId="269"/>
            <ac:picMk id="4" creationId="{C3848F48-ECE8-9EDC-131C-B50D183EF960}"/>
          </ac:picMkLst>
        </pc:picChg>
      </pc:sldChg>
      <pc:sldChg chg="addSp delSp new del mod">
        <pc:chgData name="Ria Das" userId="f3c7c06776461ddf" providerId="LiveId" clId="{B6BD9CCD-AFB8-4960-81F1-BCAEC2ACCAD9}" dt="2025-09-04T10:57:02.273" v="6333" actId="2696"/>
        <pc:sldMkLst>
          <pc:docMk/>
          <pc:sldMk cId="178537093" sldId="270"/>
        </pc:sldMkLst>
      </pc:sldChg>
      <pc:sldChg chg="addSp delSp new del mod">
        <pc:chgData name="Ria Das" userId="f3c7c06776461ddf" providerId="LiveId" clId="{B6BD9CCD-AFB8-4960-81F1-BCAEC2ACCAD9}" dt="2025-09-04T10:57:05.669" v="6334" actId="2696"/>
        <pc:sldMkLst>
          <pc:docMk/>
          <pc:sldMk cId="3820393754" sldId="271"/>
        </pc:sldMkLst>
      </pc:sldChg>
      <pc:sldChg chg="addSp delSp modSp new del mod">
        <pc:chgData name="Ria Das" userId="f3c7c06776461ddf" providerId="LiveId" clId="{B6BD9CCD-AFB8-4960-81F1-BCAEC2ACCAD9}" dt="2025-09-03T17:38:52.885" v="1960" actId="2696"/>
        <pc:sldMkLst>
          <pc:docMk/>
          <pc:sldMk cId="1833129030" sldId="272"/>
        </pc:sldMkLst>
      </pc:sldChg>
      <pc:sldChg chg="addSp delSp modSp new del mod">
        <pc:chgData name="Ria Das" userId="f3c7c06776461ddf" providerId="LiveId" clId="{B6BD9CCD-AFB8-4960-81F1-BCAEC2ACCAD9}" dt="2025-09-03T18:04:52.221" v="2782" actId="2696"/>
        <pc:sldMkLst>
          <pc:docMk/>
          <pc:sldMk cId="2959347951" sldId="273"/>
        </pc:sldMkLst>
      </pc:sldChg>
      <pc:sldChg chg="addSp delSp modSp new del mod ord">
        <pc:chgData name="Ria Das" userId="f3c7c06776461ddf" providerId="LiveId" clId="{B6BD9CCD-AFB8-4960-81F1-BCAEC2ACCAD9}" dt="2025-09-03T18:04:55.137" v="2783" actId="2696"/>
        <pc:sldMkLst>
          <pc:docMk/>
          <pc:sldMk cId="2467531000" sldId="274"/>
        </pc:sldMkLst>
      </pc:sldChg>
      <pc:sldChg chg="addSp delSp modSp new mod">
        <pc:chgData name="Ria Das" userId="f3c7c06776461ddf" providerId="LiveId" clId="{B6BD9CCD-AFB8-4960-81F1-BCAEC2ACCAD9}" dt="2025-09-07T16:15:25.061" v="9960" actId="20577"/>
        <pc:sldMkLst>
          <pc:docMk/>
          <pc:sldMk cId="194677951" sldId="275"/>
        </pc:sldMkLst>
        <pc:spChg chg="add mod ord">
          <ac:chgData name="Ria Das" userId="f3c7c06776461ddf" providerId="LiveId" clId="{B6BD9CCD-AFB8-4960-81F1-BCAEC2ACCAD9}" dt="2025-09-07T16:00:54.485" v="9769" actId="1076"/>
          <ac:spMkLst>
            <pc:docMk/>
            <pc:sldMk cId="194677951" sldId="275"/>
            <ac:spMk id="2" creationId="{3E0C8E84-DD51-F203-2B66-B35D0A06843F}"/>
          </ac:spMkLst>
        </pc:spChg>
        <pc:spChg chg="add mod ord">
          <ac:chgData name="Ria Das" userId="f3c7c06776461ddf" providerId="LiveId" clId="{B6BD9CCD-AFB8-4960-81F1-BCAEC2ACCAD9}" dt="2025-09-07T16:03:20.219" v="9800" actId="1076"/>
          <ac:spMkLst>
            <pc:docMk/>
            <pc:sldMk cId="194677951" sldId="275"/>
            <ac:spMk id="4" creationId="{08299F31-C17D-34E8-1D76-691298A0F9CE}"/>
          </ac:spMkLst>
        </pc:spChg>
        <pc:spChg chg="add del mod">
          <ac:chgData name="Ria Das" userId="f3c7c06776461ddf" providerId="LiveId" clId="{B6BD9CCD-AFB8-4960-81F1-BCAEC2ACCAD9}" dt="2025-09-07T16:03:32.387" v="9801" actId="478"/>
          <ac:spMkLst>
            <pc:docMk/>
            <pc:sldMk cId="194677951" sldId="275"/>
            <ac:spMk id="6" creationId="{2A850B40-D448-429A-C34E-2C5DA05309AA}"/>
          </ac:spMkLst>
        </pc:spChg>
        <pc:spChg chg="add mod">
          <ac:chgData name="Ria Das" userId="f3c7c06776461ddf" providerId="LiveId" clId="{B6BD9CCD-AFB8-4960-81F1-BCAEC2ACCAD9}" dt="2025-09-03T18:01:13.873" v="2513" actId="20577"/>
          <ac:spMkLst>
            <pc:docMk/>
            <pc:sldMk cId="194677951" sldId="275"/>
            <ac:spMk id="12" creationId="{BFFAC6BA-EC5C-D778-1D32-0A7669E065B5}"/>
          </ac:spMkLst>
        </pc:spChg>
        <pc:spChg chg="add mod">
          <ac:chgData name="Ria Das" userId="f3c7c06776461ddf" providerId="LiveId" clId="{B6BD9CCD-AFB8-4960-81F1-BCAEC2ACCAD9}" dt="2025-09-07T16:15:25.061" v="9960" actId="20577"/>
          <ac:spMkLst>
            <pc:docMk/>
            <pc:sldMk cId="194677951" sldId="275"/>
            <ac:spMk id="20" creationId="{01FDD221-EC00-5E59-7705-E476FBF70FC3}"/>
          </ac:spMkLst>
        </pc:spChg>
        <pc:picChg chg="add mod">
          <ac:chgData name="Ria Das" userId="f3c7c06776461ddf" providerId="LiveId" clId="{B6BD9CCD-AFB8-4960-81F1-BCAEC2ACCAD9}" dt="2025-09-04T10:24:08.316" v="5624" actId="1038"/>
          <ac:picMkLst>
            <pc:docMk/>
            <pc:sldMk cId="194677951" sldId="275"/>
            <ac:picMk id="3" creationId="{AB70992C-A098-4E97-5A51-95AE0A01DA8C}"/>
          </ac:picMkLst>
        </pc:picChg>
        <pc:picChg chg="add mod">
          <ac:chgData name="Ria Das" userId="f3c7c06776461ddf" providerId="LiveId" clId="{B6BD9CCD-AFB8-4960-81F1-BCAEC2ACCAD9}" dt="2025-09-04T10:24:08.316" v="5624" actId="1038"/>
          <ac:picMkLst>
            <pc:docMk/>
            <pc:sldMk cId="194677951" sldId="275"/>
            <ac:picMk id="5" creationId="{C60ACE70-C0FD-F60A-F9A2-BC929AB4EAF3}"/>
          </ac:picMkLst>
        </pc:picChg>
        <pc:picChg chg="add mod">
          <ac:chgData name="Ria Das" userId="f3c7c06776461ddf" providerId="LiveId" clId="{B6BD9CCD-AFB8-4960-81F1-BCAEC2ACCAD9}" dt="2025-09-04T10:24:36.989" v="5626" actId="1076"/>
          <ac:picMkLst>
            <pc:docMk/>
            <pc:sldMk cId="194677951" sldId="275"/>
            <ac:picMk id="7" creationId="{D2BE0BDB-B84F-263C-A298-C03C87977737}"/>
          </ac:picMkLst>
        </pc:picChg>
        <pc:picChg chg="add mod">
          <ac:chgData name="Ria Das" userId="f3c7c06776461ddf" providerId="LiveId" clId="{B6BD9CCD-AFB8-4960-81F1-BCAEC2ACCAD9}" dt="2025-09-04T10:25:13.031" v="5641" actId="14100"/>
          <ac:picMkLst>
            <pc:docMk/>
            <pc:sldMk cId="194677951" sldId="275"/>
            <ac:picMk id="9" creationId="{80BA0552-BE3E-2C85-2609-CDD68CCFA567}"/>
          </ac:picMkLst>
        </pc:picChg>
        <pc:picChg chg="add del mod">
          <ac:chgData name="Ria Das" userId="f3c7c06776461ddf" providerId="LiveId" clId="{B6BD9CCD-AFB8-4960-81F1-BCAEC2ACCAD9}" dt="2025-09-07T16:01:36.545" v="9774" actId="478"/>
          <ac:picMkLst>
            <pc:docMk/>
            <pc:sldMk cId="194677951" sldId="275"/>
            <ac:picMk id="10" creationId="{060FBE2C-28BA-6EB1-D0F5-2E30448CDBA2}"/>
          </ac:picMkLst>
        </pc:picChg>
        <pc:picChg chg="add mod">
          <ac:chgData name="Ria Das" userId="f3c7c06776461ddf" providerId="LiveId" clId="{B6BD9CCD-AFB8-4960-81F1-BCAEC2ACCAD9}" dt="2025-09-04T10:23:07.886" v="5520" actId="14100"/>
          <ac:picMkLst>
            <pc:docMk/>
            <pc:sldMk cId="194677951" sldId="275"/>
            <ac:picMk id="11" creationId="{50158186-1162-72F9-740B-0EB30E33E522}"/>
          </ac:picMkLst>
        </pc:picChg>
        <pc:picChg chg="add mod">
          <ac:chgData name="Ria Das" userId="f3c7c06776461ddf" providerId="LiveId" clId="{B6BD9CCD-AFB8-4960-81F1-BCAEC2ACCAD9}" dt="2025-09-07T16:01:55.799" v="9793" actId="1035"/>
          <ac:picMkLst>
            <pc:docMk/>
            <pc:sldMk cId="194677951" sldId="275"/>
            <ac:picMk id="13" creationId="{56E662EB-6911-A35E-B05D-A3068BC162CE}"/>
          </ac:picMkLst>
        </pc:picChg>
        <pc:picChg chg="add mod">
          <ac:chgData name="Ria Das" userId="f3c7c06776461ddf" providerId="LiveId" clId="{B6BD9CCD-AFB8-4960-81F1-BCAEC2ACCAD9}" dt="2025-09-07T16:00:40.773" v="9767" actId="1076"/>
          <ac:picMkLst>
            <pc:docMk/>
            <pc:sldMk cId="194677951" sldId="275"/>
            <ac:picMk id="15" creationId="{8ECF9BA6-A2C6-EB4D-E1DC-421B178DDE03}"/>
          </ac:picMkLst>
        </pc:picChg>
        <pc:picChg chg="add mod">
          <ac:chgData name="Ria Das" userId="f3c7c06776461ddf" providerId="LiveId" clId="{B6BD9CCD-AFB8-4960-81F1-BCAEC2ACCAD9}" dt="2025-09-07T16:01:49.402" v="9781" actId="1035"/>
          <ac:picMkLst>
            <pc:docMk/>
            <pc:sldMk cId="194677951" sldId="275"/>
            <ac:picMk id="17" creationId="{4427A44B-E845-BFEF-561E-BF559E6E9E08}"/>
          </ac:picMkLst>
        </pc:picChg>
        <pc:picChg chg="add mod">
          <ac:chgData name="Ria Das" userId="f3c7c06776461ddf" providerId="LiveId" clId="{B6BD9CCD-AFB8-4960-81F1-BCAEC2ACCAD9}" dt="2025-09-07T16:03:03.633" v="9797" actId="14100"/>
          <ac:picMkLst>
            <pc:docMk/>
            <pc:sldMk cId="194677951" sldId="275"/>
            <ac:picMk id="19" creationId="{C707C8E8-E638-58A3-8FCA-6F32CF453020}"/>
          </ac:picMkLst>
        </pc:picChg>
      </pc:sldChg>
      <pc:sldChg chg="addSp delSp modSp new del mod">
        <pc:chgData name="Ria Das" userId="f3c7c06776461ddf" providerId="LiveId" clId="{B6BD9CCD-AFB8-4960-81F1-BCAEC2ACCAD9}" dt="2025-09-03T18:05:01.198" v="2784" actId="2696"/>
        <pc:sldMkLst>
          <pc:docMk/>
          <pc:sldMk cId="1968692" sldId="276"/>
        </pc:sldMkLst>
      </pc:sldChg>
      <pc:sldChg chg="modSp add ord">
        <pc:chgData name="Ria Das" userId="f3c7c06776461ddf" providerId="LiveId" clId="{B6BD9CCD-AFB8-4960-81F1-BCAEC2ACCAD9}" dt="2025-09-04T11:07:37.554" v="6543" actId="20577"/>
        <pc:sldMkLst>
          <pc:docMk/>
          <pc:sldMk cId="3016678518" sldId="277"/>
        </pc:sldMkLst>
        <pc:spChg chg="mod">
          <ac:chgData name="Ria Das" userId="f3c7c06776461ddf" providerId="LiveId" clId="{B6BD9CCD-AFB8-4960-81F1-BCAEC2ACCAD9}" dt="2025-09-04T11:07:37.554" v="6543" actId="20577"/>
          <ac:spMkLst>
            <pc:docMk/>
            <pc:sldMk cId="3016678518" sldId="277"/>
            <ac:spMk id="7" creationId="{44D9EDEB-B4FF-84D1-D54D-4266AECC0510}"/>
          </ac:spMkLst>
        </pc:spChg>
      </pc:sldChg>
      <pc:sldChg chg="addSp delSp modSp new mod modAnim">
        <pc:chgData name="Ria Das" userId="f3c7c06776461ddf" providerId="LiveId" clId="{B6BD9CCD-AFB8-4960-81F1-BCAEC2ACCAD9}" dt="2025-09-07T15:35:17.250" v="9571" actId="20577"/>
        <pc:sldMkLst>
          <pc:docMk/>
          <pc:sldMk cId="3489774857" sldId="278"/>
        </pc:sldMkLst>
        <pc:spChg chg="add mod">
          <ac:chgData name="Ria Das" userId="f3c7c06776461ddf" providerId="LiveId" clId="{B6BD9CCD-AFB8-4960-81F1-BCAEC2ACCAD9}" dt="2025-09-07T15:35:17.250" v="9571" actId="20577"/>
          <ac:spMkLst>
            <pc:docMk/>
            <pc:sldMk cId="3489774857" sldId="278"/>
            <ac:spMk id="2" creationId="{35AA48D9-B126-F8A6-9A04-FF441838D47C}"/>
          </ac:spMkLst>
        </pc:spChg>
        <pc:spChg chg="add mod">
          <ac:chgData name="Ria Das" userId="f3c7c06776461ddf" providerId="LiveId" clId="{B6BD9CCD-AFB8-4960-81F1-BCAEC2ACCAD9}" dt="2025-09-06T23:32:12.559" v="9148" actId="1076"/>
          <ac:spMkLst>
            <pc:docMk/>
            <pc:sldMk cId="3489774857" sldId="278"/>
            <ac:spMk id="3" creationId="{057DA2BA-291B-66A4-E0A1-6B340B668AD7}"/>
          </ac:spMkLst>
        </pc:spChg>
        <pc:spChg chg="add mod">
          <ac:chgData name="Ria Das" userId="f3c7c06776461ddf" providerId="LiveId" clId="{B6BD9CCD-AFB8-4960-81F1-BCAEC2ACCAD9}" dt="2025-09-06T23:31:41.054" v="9145" actId="1076"/>
          <ac:spMkLst>
            <pc:docMk/>
            <pc:sldMk cId="3489774857" sldId="278"/>
            <ac:spMk id="4" creationId="{2D11BFFA-9248-3F46-C216-92D6D1D07839}"/>
          </ac:spMkLst>
        </pc:spChg>
        <pc:spChg chg="add mod">
          <ac:chgData name="Ria Das" userId="f3c7c06776461ddf" providerId="LiveId" clId="{B6BD9CCD-AFB8-4960-81F1-BCAEC2ACCAD9}" dt="2025-09-06T23:35:00.698" v="9254" actId="207"/>
          <ac:spMkLst>
            <pc:docMk/>
            <pc:sldMk cId="3489774857" sldId="278"/>
            <ac:spMk id="11" creationId="{DA16FFC9-29DE-A553-F489-0E6AB10F9057}"/>
          </ac:spMkLst>
        </pc:spChg>
        <pc:spChg chg="add mod">
          <ac:chgData name="Ria Das" userId="f3c7c06776461ddf" providerId="LiveId" clId="{B6BD9CCD-AFB8-4960-81F1-BCAEC2ACCAD9}" dt="2025-09-06T23:34:29.038" v="9250" actId="207"/>
          <ac:spMkLst>
            <pc:docMk/>
            <pc:sldMk cId="3489774857" sldId="278"/>
            <ac:spMk id="12" creationId="{F4B6A35F-0490-7801-F6BB-A439DAC3FE29}"/>
          </ac:spMkLst>
        </pc:spChg>
        <pc:spChg chg="add mod">
          <ac:chgData name="Ria Das" userId="f3c7c06776461ddf" providerId="LiveId" clId="{B6BD9CCD-AFB8-4960-81F1-BCAEC2ACCAD9}" dt="2025-09-07T00:01:22.748" v="9451" actId="20577"/>
          <ac:spMkLst>
            <pc:docMk/>
            <pc:sldMk cId="3489774857" sldId="278"/>
            <ac:spMk id="14" creationId="{BDDAB0E3-097C-4A01-B754-4591539B4219}"/>
          </ac:spMkLst>
        </pc:spChg>
        <pc:spChg chg="add mod">
          <ac:chgData name="Ria Das" userId="f3c7c06776461ddf" providerId="LiveId" clId="{B6BD9CCD-AFB8-4960-81F1-BCAEC2ACCAD9}" dt="2025-09-06T23:43:22.536" v="9333" actId="207"/>
          <ac:spMkLst>
            <pc:docMk/>
            <pc:sldMk cId="3489774857" sldId="278"/>
            <ac:spMk id="15" creationId="{2CCA351D-E1FA-7E04-4BDF-723A1A6AC23B}"/>
          </ac:spMkLst>
        </pc:spChg>
        <pc:cxnChg chg="add mod">
          <ac:chgData name="Ria Das" userId="f3c7c06776461ddf" providerId="LiveId" clId="{B6BD9CCD-AFB8-4960-81F1-BCAEC2ACCAD9}" dt="2025-09-06T23:43:29.110" v="9334" actId="208"/>
          <ac:cxnSpMkLst>
            <pc:docMk/>
            <pc:sldMk cId="3489774857" sldId="278"/>
            <ac:cxnSpMk id="21" creationId="{5E2C9B20-AE6B-9718-34E2-E5DBFDC09558}"/>
          </ac:cxnSpMkLst>
        </pc:cxnChg>
        <pc:cxnChg chg="add mod">
          <ac:chgData name="Ria Das" userId="f3c7c06776461ddf" providerId="LiveId" clId="{B6BD9CCD-AFB8-4960-81F1-BCAEC2ACCAD9}" dt="2025-09-06T23:43:31.825" v="9335" actId="208"/>
          <ac:cxnSpMkLst>
            <pc:docMk/>
            <pc:sldMk cId="3489774857" sldId="278"/>
            <ac:cxnSpMk id="25" creationId="{3CADC036-8D20-EFA2-E332-9527B4FDBCF3}"/>
          </ac:cxnSpMkLst>
        </pc:cxnChg>
      </pc:sldChg>
      <pc:sldChg chg="addSp delSp modSp new mod">
        <pc:chgData name="Ria Das" userId="f3c7c06776461ddf" providerId="LiveId" clId="{B6BD9CCD-AFB8-4960-81F1-BCAEC2ACCAD9}" dt="2025-09-07T16:13:57.280" v="9934" actId="1076"/>
        <pc:sldMkLst>
          <pc:docMk/>
          <pc:sldMk cId="1532720923" sldId="279"/>
        </pc:sldMkLst>
        <pc:spChg chg="add mod">
          <ac:chgData name="Ria Das" userId="f3c7c06776461ddf" providerId="LiveId" clId="{B6BD9CCD-AFB8-4960-81F1-BCAEC2ACCAD9}" dt="2025-09-03T18:01:00.223" v="2499" actId="20577"/>
          <ac:spMkLst>
            <pc:docMk/>
            <pc:sldMk cId="1532720923" sldId="279"/>
            <ac:spMk id="2" creationId="{6AFCCA32-3E5D-655E-8670-C9B984AF7E8E}"/>
          </ac:spMkLst>
        </pc:spChg>
        <pc:spChg chg="add mod ord">
          <ac:chgData name="Ria Das" userId="f3c7c06776461ddf" providerId="LiveId" clId="{B6BD9CCD-AFB8-4960-81F1-BCAEC2ACCAD9}" dt="2025-09-07T15:54:22.796" v="9718" actId="1076"/>
          <ac:spMkLst>
            <pc:docMk/>
            <pc:sldMk cId="1532720923" sldId="279"/>
            <ac:spMk id="14" creationId="{3A477260-097E-3F58-7EBF-3B46521770C9}"/>
          </ac:spMkLst>
        </pc:spChg>
        <pc:spChg chg="add mod ord">
          <ac:chgData name="Ria Das" userId="f3c7c06776461ddf" providerId="LiveId" clId="{B6BD9CCD-AFB8-4960-81F1-BCAEC2ACCAD9}" dt="2025-09-07T15:56:46.821" v="9745" actId="1076"/>
          <ac:spMkLst>
            <pc:docMk/>
            <pc:sldMk cId="1532720923" sldId="279"/>
            <ac:spMk id="15" creationId="{5D3F50D4-FBB5-0312-1C17-E1FAFF00A7DC}"/>
          </ac:spMkLst>
        </pc:spChg>
        <pc:spChg chg="add del mod">
          <ac:chgData name="Ria Das" userId="f3c7c06776461ddf" providerId="LiveId" clId="{B6BD9CCD-AFB8-4960-81F1-BCAEC2ACCAD9}" dt="2025-09-07T15:44:07.048" v="9668" actId="478"/>
          <ac:spMkLst>
            <pc:docMk/>
            <pc:sldMk cId="1532720923" sldId="279"/>
            <ac:spMk id="18" creationId="{4AF69389-E4D5-4904-ED96-C5E2048BEB16}"/>
          </ac:spMkLst>
        </pc:spChg>
        <pc:spChg chg="add del mod">
          <ac:chgData name="Ria Das" userId="f3c7c06776461ddf" providerId="LiveId" clId="{B6BD9CCD-AFB8-4960-81F1-BCAEC2ACCAD9}" dt="2025-09-07T15:44:01.046" v="9667" actId="478"/>
          <ac:spMkLst>
            <pc:docMk/>
            <pc:sldMk cId="1532720923" sldId="279"/>
            <ac:spMk id="19" creationId="{86974203-CB66-6657-C2DC-69323F63A5A9}"/>
          </ac:spMkLst>
        </pc:spChg>
        <pc:spChg chg="add mod">
          <ac:chgData name="Ria Das" userId="f3c7c06776461ddf" providerId="LiveId" clId="{B6BD9CCD-AFB8-4960-81F1-BCAEC2ACCAD9}" dt="2025-09-07T16:13:57.280" v="9934" actId="1076"/>
          <ac:spMkLst>
            <pc:docMk/>
            <pc:sldMk cId="1532720923" sldId="279"/>
            <ac:spMk id="30" creationId="{29E79588-9369-EF3D-19B1-7805B5D339F4}"/>
          </ac:spMkLst>
        </pc:spChg>
        <pc:picChg chg="add del mod">
          <ac:chgData name="Ria Das" userId="f3c7c06776461ddf" providerId="LiveId" clId="{B6BD9CCD-AFB8-4960-81F1-BCAEC2ACCAD9}" dt="2025-09-07T15:55:18.965" v="9736" actId="478"/>
          <ac:picMkLst>
            <pc:docMk/>
            <pc:sldMk cId="1532720923" sldId="279"/>
            <ac:picMk id="7" creationId="{A09ACB23-C58F-F78D-EE9F-DBB5FABC25F9}"/>
          </ac:picMkLst>
        </pc:picChg>
        <pc:picChg chg="add mod">
          <ac:chgData name="Ria Das" userId="f3c7c06776461ddf" providerId="LiveId" clId="{B6BD9CCD-AFB8-4960-81F1-BCAEC2ACCAD9}" dt="2025-09-03T19:45:46.339" v="3424" actId="1076"/>
          <ac:picMkLst>
            <pc:docMk/>
            <pc:sldMk cId="1532720923" sldId="279"/>
            <ac:picMk id="8" creationId="{4C07786D-D61B-1236-1876-5EE9AA9E01DE}"/>
          </ac:picMkLst>
        </pc:picChg>
        <pc:picChg chg="add mod">
          <ac:chgData name="Ria Das" userId="f3c7c06776461ddf" providerId="LiveId" clId="{B6BD9CCD-AFB8-4960-81F1-BCAEC2ACCAD9}" dt="2025-09-03T19:46:15.883" v="3459" actId="1035"/>
          <ac:picMkLst>
            <pc:docMk/>
            <pc:sldMk cId="1532720923" sldId="279"/>
            <ac:picMk id="9" creationId="{AEC13F5D-081D-7B04-7FBD-0E014716AA90}"/>
          </ac:picMkLst>
        </pc:picChg>
        <pc:picChg chg="add mod">
          <ac:chgData name="Ria Das" userId="f3c7c06776461ddf" providerId="LiveId" clId="{B6BD9CCD-AFB8-4960-81F1-BCAEC2ACCAD9}" dt="2025-09-03T19:45:49.867" v="3425" actId="1076"/>
          <ac:picMkLst>
            <pc:docMk/>
            <pc:sldMk cId="1532720923" sldId="279"/>
            <ac:picMk id="10" creationId="{1F7860FB-6E3E-51C9-25A9-E1305F554143}"/>
          </ac:picMkLst>
        </pc:picChg>
        <pc:picChg chg="add mod">
          <ac:chgData name="Ria Das" userId="f3c7c06776461ddf" providerId="LiveId" clId="{B6BD9CCD-AFB8-4960-81F1-BCAEC2ACCAD9}" dt="2025-09-04T10:22:45.578" v="5516"/>
          <ac:picMkLst>
            <pc:docMk/>
            <pc:sldMk cId="1532720923" sldId="279"/>
            <ac:picMk id="16" creationId="{47ADE42C-6E43-BB2B-413D-59291D469A3E}"/>
          </ac:picMkLst>
        </pc:picChg>
        <pc:picChg chg="add mod">
          <ac:chgData name="Ria Das" userId="f3c7c06776461ddf" providerId="LiveId" clId="{B6BD9CCD-AFB8-4960-81F1-BCAEC2ACCAD9}" dt="2025-09-04T10:22:45.578" v="5516"/>
          <ac:picMkLst>
            <pc:docMk/>
            <pc:sldMk cId="1532720923" sldId="279"/>
            <ac:picMk id="17" creationId="{6A666E2F-4A62-659E-15FA-375953D216ED}"/>
          </ac:picMkLst>
        </pc:picChg>
        <pc:picChg chg="add mod">
          <ac:chgData name="Ria Das" userId="f3c7c06776461ddf" providerId="LiveId" clId="{B6BD9CCD-AFB8-4960-81F1-BCAEC2ACCAD9}" dt="2025-09-07T15:49:42.496" v="9675" actId="1076"/>
          <ac:picMkLst>
            <pc:docMk/>
            <pc:sldMk cId="1532720923" sldId="279"/>
            <ac:picMk id="21" creationId="{9D1FD861-FE07-1DE8-D154-BCF9AD56B160}"/>
          </ac:picMkLst>
        </pc:picChg>
        <pc:picChg chg="add mod">
          <ac:chgData name="Ria Das" userId="f3c7c06776461ddf" providerId="LiveId" clId="{B6BD9CCD-AFB8-4960-81F1-BCAEC2ACCAD9}" dt="2025-09-07T15:52:06.555" v="9710" actId="1035"/>
          <ac:picMkLst>
            <pc:docMk/>
            <pc:sldMk cId="1532720923" sldId="279"/>
            <ac:picMk id="23" creationId="{43F7912E-3862-A506-906A-222A002B0232}"/>
          </ac:picMkLst>
        </pc:picChg>
        <pc:picChg chg="add mod">
          <ac:chgData name="Ria Das" userId="f3c7c06776461ddf" providerId="LiveId" clId="{B6BD9CCD-AFB8-4960-81F1-BCAEC2ACCAD9}" dt="2025-09-07T15:54:07.677" v="9715" actId="1076"/>
          <ac:picMkLst>
            <pc:docMk/>
            <pc:sldMk cId="1532720923" sldId="279"/>
            <ac:picMk id="25" creationId="{319BF312-4029-6C93-3D66-22DC6B63CF96}"/>
          </ac:picMkLst>
        </pc:picChg>
        <pc:picChg chg="add mod">
          <ac:chgData name="Ria Das" userId="f3c7c06776461ddf" providerId="LiveId" clId="{B6BD9CCD-AFB8-4960-81F1-BCAEC2ACCAD9}" dt="2025-09-07T15:55:08.681" v="9724" actId="14100"/>
          <ac:picMkLst>
            <pc:docMk/>
            <pc:sldMk cId="1532720923" sldId="279"/>
            <ac:picMk id="27" creationId="{1EC2DB4A-A58C-5258-6633-B16F0C8D6C4A}"/>
          </ac:picMkLst>
        </pc:picChg>
        <pc:picChg chg="add mod">
          <ac:chgData name="Ria Das" userId="f3c7c06776461ddf" providerId="LiveId" clId="{B6BD9CCD-AFB8-4960-81F1-BCAEC2ACCAD9}" dt="2025-09-07T15:56:33.695" v="9743" actId="1036"/>
          <ac:picMkLst>
            <pc:docMk/>
            <pc:sldMk cId="1532720923" sldId="279"/>
            <ac:picMk id="29" creationId="{C100C80F-17C1-71F7-D450-CB436F962322}"/>
          </ac:picMkLst>
        </pc:picChg>
      </pc:sldChg>
      <pc:sldChg chg="addSp delSp modSp new del mod">
        <pc:chgData name="Ria Das" userId="f3c7c06776461ddf" providerId="LiveId" clId="{B6BD9CCD-AFB8-4960-81F1-BCAEC2ACCAD9}" dt="2025-09-06T23:55:23.920" v="9423" actId="2696"/>
        <pc:sldMkLst>
          <pc:docMk/>
          <pc:sldMk cId="3290676805" sldId="280"/>
        </pc:sldMkLst>
      </pc:sldChg>
      <pc:sldChg chg="addSp modSp new del mod">
        <pc:chgData name="Ria Das" userId="f3c7c06776461ddf" providerId="LiveId" clId="{B6BD9CCD-AFB8-4960-81F1-BCAEC2ACCAD9}" dt="2025-09-03T19:53:58.808" v="3548" actId="2696"/>
        <pc:sldMkLst>
          <pc:docMk/>
          <pc:sldMk cId="348458223" sldId="281"/>
        </pc:sldMkLst>
      </pc:sldChg>
      <pc:sldChg chg="addSp delSp modSp add del mod">
        <pc:chgData name="Ria Das" userId="f3c7c06776461ddf" providerId="LiveId" clId="{B6BD9CCD-AFB8-4960-81F1-BCAEC2ACCAD9}" dt="2025-09-07T16:04:20.749" v="9803" actId="2696"/>
        <pc:sldMkLst>
          <pc:docMk/>
          <pc:sldMk cId="3147175067" sldId="282"/>
        </pc:sldMkLst>
        <pc:spChg chg="add del mod">
          <ac:chgData name="Ria Das" userId="f3c7c06776461ddf" providerId="LiveId" clId="{B6BD9CCD-AFB8-4960-81F1-BCAEC2ACCAD9}" dt="2025-09-07T15:44:23.533" v="9670" actId="478"/>
          <ac:spMkLst>
            <pc:docMk/>
            <pc:sldMk cId="3147175067" sldId="282"/>
            <ac:spMk id="5" creationId="{C8F4F05B-FE0E-4CAD-CFEB-2465B3AA84C3}"/>
          </ac:spMkLst>
        </pc:spChg>
      </pc:sldChg>
      <pc:sldChg chg="add del">
        <pc:chgData name="Ria Das" userId="f3c7c06776461ddf" providerId="LiveId" clId="{B6BD9CCD-AFB8-4960-81F1-BCAEC2ACCAD9}" dt="2025-09-03T19:52:17.710" v="3489" actId="2696"/>
        <pc:sldMkLst>
          <pc:docMk/>
          <pc:sldMk cId="892583790" sldId="283"/>
        </pc:sldMkLst>
      </pc:sldChg>
      <pc:sldChg chg="addSp delSp modSp add del mod">
        <pc:chgData name="Ria Das" userId="f3c7c06776461ddf" providerId="LiveId" clId="{B6BD9CCD-AFB8-4960-81F1-BCAEC2ACCAD9}" dt="2025-09-07T16:04:06.413" v="9802" actId="2696"/>
        <pc:sldMkLst>
          <pc:docMk/>
          <pc:sldMk cId="1445474381" sldId="284"/>
        </pc:sldMkLst>
        <pc:spChg chg="add del mod">
          <ac:chgData name="Ria Das" userId="f3c7c06776461ddf" providerId="LiveId" clId="{B6BD9CCD-AFB8-4960-81F1-BCAEC2ACCAD9}" dt="2025-09-07T15:44:18.389" v="9669" actId="478"/>
          <ac:spMkLst>
            <pc:docMk/>
            <pc:sldMk cId="1445474381" sldId="284"/>
            <ac:spMk id="11" creationId="{C4D3D4D4-2126-A063-414E-C4AA75A2BCB4}"/>
          </ac:spMkLst>
        </pc:spChg>
      </pc:sldChg>
      <pc:sldChg chg="addSp delSp modSp new mod">
        <pc:chgData name="Ria Das" userId="f3c7c06776461ddf" providerId="LiveId" clId="{B6BD9CCD-AFB8-4960-81F1-BCAEC2ACCAD9}" dt="2025-09-07T16:19:49.204" v="10021" actId="5793"/>
        <pc:sldMkLst>
          <pc:docMk/>
          <pc:sldMk cId="2897529789" sldId="285"/>
        </pc:sldMkLst>
        <pc:spChg chg="add mod">
          <ac:chgData name="Ria Das" userId="f3c7c06776461ddf" providerId="LiveId" clId="{B6BD9CCD-AFB8-4960-81F1-BCAEC2ACCAD9}" dt="2025-09-06T23:47:09.746" v="9349" actId="14100"/>
          <ac:spMkLst>
            <pc:docMk/>
            <pc:sldMk cId="2897529789" sldId="285"/>
            <ac:spMk id="5" creationId="{940490D6-5B99-29A4-2719-C7524C368044}"/>
          </ac:spMkLst>
        </pc:spChg>
        <pc:spChg chg="add mod">
          <ac:chgData name="Ria Das" userId="f3c7c06776461ddf" providerId="LiveId" clId="{B6BD9CCD-AFB8-4960-81F1-BCAEC2ACCAD9}" dt="2025-09-07T15:38:40.749" v="9599" actId="20577"/>
          <ac:spMkLst>
            <pc:docMk/>
            <pc:sldMk cId="2897529789" sldId="285"/>
            <ac:spMk id="6" creationId="{8C25CDDA-9920-C43B-14C4-726AF3A74CE3}"/>
          </ac:spMkLst>
        </pc:spChg>
        <pc:spChg chg="add mod">
          <ac:chgData name="Ria Das" userId="f3c7c06776461ddf" providerId="LiveId" clId="{B6BD9CCD-AFB8-4960-81F1-BCAEC2ACCAD9}" dt="2025-09-07T15:33:15.478" v="9491" actId="20577"/>
          <ac:spMkLst>
            <pc:docMk/>
            <pc:sldMk cId="2897529789" sldId="285"/>
            <ac:spMk id="21" creationId="{BE6CE6E7-5B24-9DE0-E390-E53C4870EAA5}"/>
          </ac:spMkLst>
        </pc:spChg>
        <pc:spChg chg="add mod">
          <ac:chgData name="Ria Das" userId="f3c7c06776461ddf" providerId="LiveId" clId="{B6BD9CCD-AFB8-4960-81F1-BCAEC2ACCAD9}" dt="2025-09-07T16:19:49.204" v="10021" actId="5793"/>
          <ac:spMkLst>
            <pc:docMk/>
            <pc:sldMk cId="2897529789" sldId="285"/>
            <ac:spMk id="23" creationId="{6FC26A4E-77FB-7F09-BC10-E4F96C26F90D}"/>
          </ac:spMkLst>
        </pc:spChg>
        <pc:picChg chg="add del mod">
          <ac:chgData name="Ria Das" userId="f3c7c06776461ddf" providerId="LiveId" clId="{B6BD9CCD-AFB8-4960-81F1-BCAEC2ACCAD9}" dt="2025-09-07T15:33:01.657" v="9484" actId="478"/>
          <ac:picMkLst>
            <pc:docMk/>
            <pc:sldMk cId="2897529789" sldId="285"/>
            <ac:picMk id="8" creationId="{12287072-8C4E-7569-0D93-17D3F655B68C}"/>
          </ac:picMkLst>
        </pc:picChg>
      </pc:sldChg>
      <pc:sldChg chg="addSp delSp modSp add del mod">
        <pc:chgData name="Ria Das" userId="f3c7c06776461ddf" providerId="LiveId" clId="{B6BD9CCD-AFB8-4960-81F1-BCAEC2ACCAD9}" dt="2025-09-06T20:11:20.772" v="8294" actId="2696"/>
        <pc:sldMkLst>
          <pc:docMk/>
          <pc:sldMk cId="1788344507" sldId="286"/>
        </pc:sldMkLst>
      </pc:sldChg>
      <pc:sldChg chg="addSp modSp add mod">
        <pc:chgData name="Ria Das" userId="f3c7c06776461ddf" providerId="LiveId" clId="{B6BD9CCD-AFB8-4960-81F1-BCAEC2ACCAD9}" dt="2025-09-04T09:59:02.851" v="5054" actId="1076"/>
        <pc:sldMkLst>
          <pc:docMk/>
          <pc:sldMk cId="2282782719" sldId="287"/>
        </pc:sldMkLst>
        <pc:spChg chg="add mod">
          <ac:chgData name="Ria Das" userId="f3c7c06776461ddf" providerId="LiveId" clId="{B6BD9CCD-AFB8-4960-81F1-BCAEC2ACCAD9}" dt="2025-09-04T09:59:02.851" v="5054" actId="1076"/>
          <ac:spMkLst>
            <pc:docMk/>
            <pc:sldMk cId="2282782719" sldId="287"/>
            <ac:spMk id="3" creationId="{73AB40DF-45CA-299F-C0EE-FF7E02D02425}"/>
          </ac:spMkLst>
        </pc:spChg>
      </pc:sldChg>
      <pc:sldChg chg="delSp modSp add mod">
        <pc:chgData name="Ria Das" userId="f3c7c06776461ddf" providerId="LiveId" clId="{B6BD9CCD-AFB8-4960-81F1-BCAEC2ACCAD9}" dt="2025-09-06T16:03:42.468" v="7999" actId="207"/>
        <pc:sldMkLst>
          <pc:docMk/>
          <pc:sldMk cId="1585593063" sldId="288"/>
        </pc:sldMkLst>
        <pc:spChg chg="mod">
          <ac:chgData name="Ria Das" userId="f3c7c06776461ddf" providerId="LiveId" clId="{B6BD9CCD-AFB8-4960-81F1-BCAEC2ACCAD9}" dt="2025-09-06T16:03:42.468" v="7999" actId="207"/>
          <ac:spMkLst>
            <pc:docMk/>
            <pc:sldMk cId="1585593063" sldId="288"/>
            <ac:spMk id="6" creationId="{A19EBED8-49E2-8990-AB04-9827288C1615}"/>
          </ac:spMkLst>
        </pc:spChg>
      </pc:sldChg>
      <pc:sldChg chg="addSp delSp modSp add del mod">
        <pc:chgData name="Ria Das" userId="f3c7c06776461ddf" providerId="LiveId" clId="{B6BD9CCD-AFB8-4960-81F1-BCAEC2ACCAD9}" dt="2025-09-04T10:14:10.199" v="5238" actId="2890"/>
        <pc:sldMkLst>
          <pc:docMk/>
          <pc:sldMk cId="2358827322" sldId="288"/>
        </pc:sldMkLst>
      </pc:sldChg>
      <pc:sldChg chg="addSp delSp modSp add del mod">
        <pc:chgData name="Ria Das" userId="f3c7c06776461ddf" providerId="LiveId" clId="{B6BD9CCD-AFB8-4960-81F1-BCAEC2ACCAD9}" dt="2025-09-07T16:05:44.640" v="9813" actId="2696"/>
        <pc:sldMkLst>
          <pc:docMk/>
          <pc:sldMk cId="4241860905" sldId="289"/>
        </pc:sldMkLst>
      </pc:sldChg>
      <pc:sldChg chg="modSp add del mod">
        <pc:chgData name="Ria Das" userId="f3c7c06776461ddf" providerId="LiveId" clId="{B6BD9CCD-AFB8-4960-81F1-BCAEC2ACCAD9}" dt="2025-09-07T16:05:51.564" v="9814" actId="2696"/>
        <pc:sldMkLst>
          <pc:docMk/>
          <pc:sldMk cId="3178129609" sldId="290"/>
        </pc:sldMkLst>
      </pc:sldChg>
      <pc:sldChg chg="addSp modSp add">
        <pc:chgData name="Ria Das" userId="f3c7c06776461ddf" providerId="LiveId" clId="{B6BD9CCD-AFB8-4960-81F1-BCAEC2ACCAD9}" dt="2025-09-04T10:41:25.031" v="5927" actId="20577"/>
        <pc:sldMkLst>
          <pc:docMk/>
          <pc:sldMk cId="1901193567" sldId="291"/>
        </pc:sldMkLst>
        <pc:spChg chg="add mod">
          <ac:chgData name="Ria Das" userId="f3c7c06776461ddf" providerId="LiveId" clId="{B6BD9CCD-AFB8-4960-81F1-BCAEC2ACCAD9}" dt="2025-09-04T10:41:25.031" v="5927" actId="20577"/>
          <ac:spMkLst>
            <pc:docMk/>
            <pc:sldMk cId="1901193567" sldId="291"/>
            <ac:spMk id="2" creationId="{050782C1-C4A5-F189-B6C4-07D5B3A9F118}"/>
          </ac:spMkLst>
        </pc:spChg>
      </pc:sldChg>
      <pc:sldChg chg="addSp delSp modSp add mod modNotesTx">
        <pc:chgData name="Ria Das" userId="f3c7c06776461ddf" providerId="LiveId" clId="{B6BD9CCD-AFB8-4960-81F1-BCAEC2ACCAD9}" dt="2025-09-06T23:27:11.627" v="9119" actId="1037"/>
        <pc:sldMkLst>
          <pc:docMk/>
          <pc:sldMk cId="2110669639" sldId="292"/>
        </pc:sldMkLst>
        <pc:spChg chg="mod">
          <ac:chgData name="Ria Das" userId="f3c7c06776461ddf" providerId="LiveId" clId="{B6BD9CCD-AFB8-4960-81F1-BCAEC2ACCAD9}" dt="2025-09-04T11:07:20.596" v="6535" actId="20577"/>
          <ac:spMkLst>
            <pc:docMk/>
            <pc:sldMk cId="2110669639" sldId="292"/>
            <ac:spMk id="5" creationId="{E6315CCF-48E5-76C1-E21E-CA3BF4892D92}"/>
          </ac:spMkLst>
        </pc:spChg>
        <pc:spChg chg="add mod">
          <ac:chgData name="Ria Das" userId="f3c7c06776461ddf" providerId="LiveId" clId="{B6BD9CCD-AFB8-4960-81F1-BCAEC2ACCAD9}" dt="2025-09-06T23:27:11.627" v="9119" actId="1037"/>
          <ac:spMkLst>
            <pc:docMk/>
            <pc:sldMk cId="2110669639" sldId="292"/>
            <ac:spMk id="8" creationId="{76571984-453F-FE64-372C-B132D406549D}"/>
          </ac:spMkLst>
        </pc:spChg>
        <pc:spChg chg="add mod">
          <ac:chgData name="Ria Das" userId="f3c7c06776461ddf" providerId="LiveId" clId="{B6BD9CCD-AFB8-4960-81F1-BCAEC2ACCAD9}" dt="2025-09-06T23:27:03.642" v="9109" actId="14100"/>
          <ac:spMkLst>
            <pc:docMk/>
            <pc:sldMk cId="2110669639" sldId="292"/>
            <ac:spMk id="9" creationId="{216A2C05-BFFB-AA2A-00FC-DB8E5CE89341}"/>
          </ac:spMkLst>
        </pc:spChg>
        <pc:picChg chg="mod">
          <ac:chgData name="Ria Das" userId="f3c7c06776461ddf" providerId="LiveId" clId="{B6BD9CCD-AFB8-4960-81F1-BCAEC2ACCAD9}" dt="2025-09-04T11:48:46.191" v="7316" actId="1035"/>
          <ac:picMkLst>
            <pc:docMk/>
            <pc:sldMk cId="2110669639" sldId="292"/>
            <ac:picMk id="2" creationId="{56B051AF-3C13-80B9-896A-DCA94AE55AC0}"/>
          </ac:picMkLst>
        </pc:picChg>
        <pc:picChg chg="mod">
          <ac:chgData name="Ria Das" userId="f3c7c06776461ddf" providerId="LiveId" clId="{B6BD9CCD-AFB8-4960-81F1-BCAEC2ACCAD9}" dt="2025-09-04T11:48:46.191" v="7316" actId="1035"/>
          <ac:picMkLst>
            <pc:docMk/>
            <pc:sldMk cId="2110669639" sldId="292"/>
            <ac:picMk id="3" creationId="{676FD768-385B-829F-88CB-1B01D070AB85}"/>
          </ac:picMkLst>
        </pc:picChg>
        <pc:picChg chg="mod">
          <ac:chgData name="Ria Das" userId="f3c7c06776461ddf" providerId="LiveId" clId="{B6BD9CCD-AFB8-4960-81F1-BCAEC2ACCAD9}" dt="2025-09-04T11:48:46.191" v="7316" actId="1035"/>
          <ac:picMkLst>
            <pc:docMk/>
            <pc:sldMk cId="2110669639" sldId="292"/>
            <ac:picMk id="4" creationId="{1F3439FB-BCC4-B648-CB95-4635876C2822}"/>
          </ac:picMkLst>
        </pc:picChg>
        <pc:picChg chg="add mod">
          <ac:chgData name="Ria Das" userId="f3c7c06776461ddf" providerId="LiveId" clId="{B6BD9CCD-AFB8-4960-81F1-BCAEC2ACCAD9}" dt="2025-09-04T11:48:46.191" v="7316" actId="1035"/>
          <ac:picMkLst>
            <pc:docMk/>
            <pc:sldMk cId="2110669639" sldId="292"/>
            <ac:picMk id="6" creationId="{5061346B-760F-53A5-E3F0-88D67DCE0A32}"/>
          </ac:picMkLst>
        </pc:picChg>
        <pc:picChg chg="add mod">
          <ac:chgData name="Ria Das" userId="f3c7c06776461ddf" providerId="LiveId" clId="{B6BD9CCD-AFB8-4960-81F1-BCAEC2ACCAD9}" dt="2025-09-04T11:48:46.191" v="7316" actId="1035"/>
          <ac:picMkLst>
            <pc:docMk/>
            <pc:sldMk cId="2110669639" sldId="292"/>
            <ac:picMk id="7" creationId="{3E90B5A1-E986-EBC8-18FC-EEDA2A901E88}"/>
          </ac:picMkLst>
        </pc:picChg>
      </pc:sldChg>
      <pc:sldChg chg="addSp modSp new mod">
        <pc:chgData name="Ria Das" userId="f3c7c06776461ddf" providerId="LiveId" clId="{B6BD9CCD-AFB8-4960-81F1-BCAEC2ACCAD9}" dt="2025-09-08T10:26:02.403" v="11103" actId="20577"/>
        <pc:sldMkLst>
          <pc:docMk/>
          <pc:sldMk cId="1227088259" sldId="293"/>
        </pc:sldMkLst>
        <pc:spChg chg="add mod">
          <ac:chgData name="Ria Das" userId="f3c7c06776461ddf" providerId="LiveId" clId="{B6BD9CCD-AFB8-4960-81F1-BCAEC2ACCAD9}" dt="2025-09-04T11:11:08.063" v="6553" actId="20577"/>
          <ac:spMkLst>
            <pc:docMk/>
            <pc:sldMk cId="1227088259" sldId="293"/>
            <ac:spMk id="2" creationId="{BBF27A26-9CBA-E6B7-FEDB-62058DE0D481}"/>
          </ac:spMkLst>
        </pc:spChg>
        <pc:spChg chg="add mod">
          <ac:chgData name="Ria Das" userId="f3c7c06776461ddf" providerId="LiveId" clId="{B6BD9CCD-AFB8-4960-81F1-BCAEC2ACCAD9}" dt="2025-09-08T10:26:02.403" v="11103" actId="20577"/>
          <ac:spMkLst>
            <pc:docMk/>
            <pc:sldMk cId="1227088259" sldId="293"/>
            <ac:spMk id="3" creationId="{963BB651-4B22-8730-2A0E-0BFDBB979D70}"/>
          </ac:spMkLst>
        </pc:spChg>
        <pc:spChg chg="add mod">
          <ac:chgData name="Ria Das" userId="f3c7c06776461ddf" providerId="LiveId" clId="{B6BD9CCD-AFB8-4960-81F1-BCAEC2ACCAD9}" dt="2025-09-04T12:09:26.141" v="7533" actId="1036"/>
          <ac:spMkLst>
            <pc:docMk/>
            <pc:sldMk cId="1227088259" sldId="293"/>
            <ac:spMk id="4" creationId="{BCCC92F0-D2F6-13B1-55A4-A0B4BDC7C09E}"/>
          </ac:spMkLst>
        </pc:spChg>
        <pc:spChg chg="add mod">
          <ac:chgData name="Ria Das" userId="f3c7c06776461ddf" providerId="LiveId" clId="{B6BD9CCD-AFB8-4960-81F1-BCAEC2ACCAD9}" dt="2025-09-04T12:05:43.852" v="7498" actId="1035"/>
          <ac:spMkLst>
            <pc:docMk/>
            <pc:sldMk cId="1227088259" sldId="293"/>
            <ac:spMk id="6" creationId="{3C73BD0E-3F9D-61BE-340D-619D41AE8155}"/>
          </ac:spMkLst>
        </pc:spChg>
        <pc:picChg chg="add mod">
          <ac:chgData name="Ria Das" userId="f3c7c06776461ddf" providerId="LiveId" clId="{B6BD9CCD-AFB8-4960-81F1-BCAEC2ACCAD9}" dt="2025-09-04T12:05:43.852" v="7498" actId="1035"/>
          <ac:picMkLst>
            <pc:docMk/>
            <pc:sldMk cId="1227088259" sldId="293"/>
            <ac:picMk id="5" creationId="{FE2BDA3C-DEFA-BE89-CEEB-6608902FFCD4}"/>
          </ac:picMkLst>
        </pc:picChg>
      </pc:sldChg>
      <pc:sldChg chg="addSp delSp modSp new mod">
        <pc:chgData name="Ria Das" userId="f3c7c06776461ddf" providerId="LiveId" clId="{B6BD9CCD-AFB8-4960-81F1-BCAEC2ACCAD9}" dt="2025-09-08T10:41:52.973" v="11216" actId="20577"/>
        <pc:sldMkLst>
          <pc:docMk/>
          <pc:sldMk cId="1151270615" sldId="294"/>
        </pc:sldMkLst>
        <pc:spChg chg="add mod">
          <ac:chgData name="Ria Das" userId="f3c7c06776461ddf" providerId="LiveId" clId="{B6BD9CCD-AFB8-4960-81F1-BCAEC2ACCAD9}" dt="2025-09-04T16:21:36.366" v="7554"/>
          <ac:spMkLst>
            <pc:docMk/>
            <pc:sldMk cId="1151270615" sldId="294"/>
            <ac:spMk id="2" creationId="{C678D974-707B-51C3-6FF3-5FD19E4CEDA1}"/>
          </ac:spMkLst>
        </pc:spChg>
        <pc:spChg chg="add mod">
          <ac:chgData name="Ria Das" userId="f3c7c06776461ddf" providerId="LiveId" clId="{B6BD9CCD-AFB8-4960-81F1-BCAEC2ACCAD9}" dt="2025-09-08T07:35:58.774" v="10063" actId="208"/>
          <ac:spMkLst>
            <pc:docMk/>
            <pc:sldMk cId="1151270615" sldId="294"/>
            <ac:spMk id="11" creationId="{D95F3A2D-9E81-E246-C9AE-53BC428217F3}"/>
          </ac:spMkLst>
        </pc:spChg>
        <pc:spChg chg="add mod ord">
          <ac:chgData name="Ria Das" userId="f3c7c06776461ddf" providerId="LiveId" clId="{B6BD9CCD-AFB8-4960-81F1-BCAEC2ACCAD9}" dt="2025-09-08T07:40:58.102" v="10094" actId="1076"/>
          <ac:spMkLst>
            <pc:docMk/>
            <pc:sldMk cId="1151270615" sldId="294"/>
            <ac:spMk id="12" creationId="{8A12B598-A08A-4CFF-D7BF-D2E9172DD1E0}"/>
          </ac:spMkLst>
        </pc:spChg>
        <pc:spChg chg="add mod ord">
          <ac:chgData name="Ria Das" userId="f3c7c06776461ddf" providerId="LiveId" clId="{B6BD9CCD-AFB8-4960-81F1-BCAEC2ACCAD9}" dt="2025-09-08T07:41:11.729" v="10099" actId="1037"/>
          <ac:spMkLst>
            <pc:docMk/>
            <pc:sldMk cId="1151270615" sldId="294"/>
            <ac:spMk id="13" creationId="{52A5BEBC-EA72-5E84-57A1-5A3CDD997BA6}"/>
          </ac:spMkLst>
        </pc:spChg>
        <pc:spChg chg="add mod ord">
          <ac:chgData name="Ria Das" userId="f3c7c06776461ddf" providerId="LiveId" clId="{B6BD9CCD-AFB8-4960-81F1-BCAEC2ACCAD9}" dt="2025-09-08T07:41:29.187" v="10101" actId="1076"/>
          <ac:spMkLst>
            <pc:docMk/>
            <pc:sldMk cId="1151270615" sldId="294"/>
            <ac:spMk id="14" creationId="{999A7EDF-8966-2BB3-0462-8A02C8B57CDA}"/>
          </ac:spMkLst>
        </pc:spChg>
        <pc:spChg chg="add mod">
          <ac:chgData name="Ria Das" userId="f3c7c06776461ddf" providerId="LiveId" clId="{B6BD9CCD-AFB8-4960-81F1-BCAEC2ACCAD9}" dt="2025-09-08T09:25:43.387" v="11093" actId="1076"/>
          <ac:spMkLst>
            <pc:docMk/>
            <pc:sldMk cId="1151270615" sldId="294"/>
            <ac:spMk id="21" creationId="{1B946898-5C70-1161-375D-693DBD56E87D}"/>
          </ac:spMkLst>
        </pc:spChg>
        <pc:spChg chg="add mod">
          <ac:chgData name="Ria Das" userId="f3c7c06776461ddf" providerId="LiveId" clId="{B6BD9CCD-AFB8-4960-81F1-BCAEC2ACCAD9}" dt="2025-09-08T09:25:50.873" v="11095" actId="1076"/>
          <ac:spMkLst>
            <pc:docMk/>
            <pc:sldMk cId="1151270615" sldId="294"/>
            <ac:spMk id="22" creationId="{D8AC851E-6846-CEEB-AB32-68D7AAC75512}"/>
          </ac:spMkLst>
        </pc:spChg>
        <pc:spChg chg="add mod">
          <ac:chgData name="Ria Das" userId="f3c7c06776461ddf" providerId="LiveId" clId="{B6BD9CCD-AFB8-4960-81F1-BCAEC2ACCAD9}" dt="2025-09-08T09:25:59.392" v="11097" actId="1076"/>
          <ac:spMkLst>
            <pc:docMk/>
            <pc:sldMk cId="1151270615" sldId="294"/>
            <ac:spMk id="23" creationId="{11413AFD-DE94-80C5-492F-5DF866346DEE}"/>
          </ac:spMkLst>
        </pc:spChg>
        <pc:spChg chg="add mod">
          <ac:chgData name="Ria Das" userId="f3c7c06776461ddf" providerId="LiveId" clId="{B6BD9CCD-AFB8-4960-81F1-BCAEC2ACCAD9}" dt="2025-09-08T09:26:06.727" v="11099" actId="1076"/>
          <ac:spMkLst>
            <pc:docMk/>
            <pc:sldMk cId="1151270615" sldId="294"/>
            <ac:spMk id="24" creationId="{20C405B0-6D8B-6564-6089-8AE44AADCF67}"/>
          </ac:spMkLst>
        </pc:spChg>
        <pc:spChg chg="add mod">
          <ac:chgData name="Ria Das" userId="f3c7c06776461ddf" providerId="LiveId" clId="{B6BD9CCD-AFB8-4960-81F1-BCAEC2ACCAD9}" dt="2025-09-08T10:41:52.973" v="11216" actId="20577"/>
          <ac:spMkLst>
            <pc:docMk/>
            <pc:sldMk cId="1151270615" sldId="294"/>
            <ac:spMk id="25" creationId="{D7490C1C-2D30-AD4E-CDC3-F760BF8C01FC}"/>
          </ac:spMkLst>
        </pc:spChg>
        <pc:picChg chg="add mod">
          <ac:chgData name="Ria Das" userId="f3c7c06776461ddf" providerId="LiveId" clId="{B6BD9CCD-AFB8-4960-81F1-BCAEC2ACCAD9}" dt="2025-09-08T07:36:09.891" v="10068" actId="1076"/>
          <ac:picMkLst>
            <pc:docMk/>
            <pc:sldMk cId="1151270615" sldId="294"/>
            <ac:picMk id="4" creationId="{D73943EE-4552-B41F-2AFB-079F98B9C1E2}"/>
          </ac:picMkLst>
        </pc:picChg>
        <pc:picChg chg="add del mod modCrop">
          <ac:chgData name="Ria Das" userId="f3c7c06776461ddf" providerId="LiveId" clId="{B6BD9CCD-AFB8-4960-81F1-BCAEC2ACCAD9}" dt="2025-09-08T07:40:26.813" v="10088" actId="478"/>
          <ac:picMkLst>
            <pc:docMk/>
            <pc:sldMk cId="1151270615" sldId="294"/>
            <ac:picMk id="6" creationId="{78A0F400-70C7-5593-876C-4D37BF1EED0C}"/>
          </ac:picMkLst>
        </pc:picChg>
        <pc:picChg chg="add del mod">
          <ac:chgData name="Ria Das" userId="f3c7c06776461ddf" providerId="LiveId" clId="{B6BD9CCD-AFB8-4960-81F1-BCAEC2ACCAD9}" dt="2025-09-08T07:39:21.503" v="10083" actId="478"/>
          <ac:picMkLst>
            <pc:docMk/>
            <pc:sldMk cId="1151270615" sldId="294"/>
            <ac:picMk id="8" creationId="{E6225925-BFA8-C364-830D-41E1F6C607F9}"/>
          </ac:picMkLst>
        </pc:picChg>
        <pc:picChg chg="add del mod">
          <ac:chgData name="Ria Das" userId="f3c7c06776461ddf" providerId="LiveId" clId="{B6BD9CCD-AFB8-4960-81F1-BCAEC2ACCAD9}" dt="2025-09-08T07:37:59.383" v="10076" actId="478"/>
          <ac:picMkLst>
            <pc:docMk/>
            <pc:sldMk cId="1151270615" sldId="294"/>
            <ac:picMk id="10" creationId="{639529EF-A902-E4D7-B2BC-B961D1907EB2}"/>
          </ac:picMkLst>
        </pc:picChg>
        <pc:picChg chg="add mod">
          <ac:chgData name="Ria Das" userId="f3c7c06776461ddf" providerId="LiveId" clId="{B6BD9CCD-AFB8-4960-81F1-BCAEC2ACCAD9}" dt="2025-09-08T07:38:15.887" v="10081" actId="14100"/>
          <ac:picMkLst>
            <pc:docMk/>
            <pc:sldMk cId="1151270615" sldId="294"/>
            <ac:picMk id="16" creationId="{4A4B8FF7-4227-8F00-1327-E7B0D06660AD}"/>
          </ac:picMkLst>
        </pc:picChg>
        <pc:picChg chg="add mod">
          <ac:chgData name="Ria Das" userId="f3c7c06776461ddf" providerId="LiveId" clId="{B6BD9CCD-AFB8-4960-81F1-BCAEC2ACCAD9}" dt="2025-09-08T07:39:29.048" v="10086" actId="14100"/>
          <ac:picMkLst>
            <pc:docMk/>
            <pc:sldMk cId="1151270615" sldId="294"/>
            <ac:picMk id="18" creationId="{904CB210-6B7D-3446-5EDC-BE920B09BE18}"/>
          </ac:picMkLst>
        </pc:picChg>
        <pc:picChg chg="add mod">
          <ac:chgData name="Ria Das" userId="f3c7c06776461ddf" providerId="LiveId" clId="{B6BD9CCD-AFB8-4960-81F1-BCAEC2ACCAD9}" dt="2025-09-08T07:40:39.008" v="10092" actId="1076"/>
          <ac:picMkLst>
            <pc:docMk/>
            <pc:sldMk cId="1151270615" sldId="294"/>
            <ac:picMk id="20" creationId="{DF476C38-242E-7BED-6371-E85A5FDCC79D}"/>
          </ac:picMkLst>
        </pc:picChg>
      </pc:sldChg>
      <pc:sldChg chg="add del">
        <pc:chgData name="Ria Das" userId="f3c7c06776461ddf" providerId="LiveId" clId="{B6BD9CCD-AFB8-4960-81F1-BCAEC2ACCAD9}" dt="2025-09-05T23:03:51.323" v="7940" actId="2890"/>
        <pc:sldMkLst>
          <pc:docMk/>
          <pc:sldMk cId="74266268" sldId="295"/>
        </pc:sldMkLst>
      </pc:sldChg>
      <pc:sldChg chg="addSp delSp modSp new del mod">
        <pc:chgData name="Ria Das" userId="f3c7c06776461ddf" providerId="LiveId" clId="{B6BD9CCD-AFB8-4960-81F1-BCAEC2ACCAD9}" dt="2025-09-06T20:18:59.155" v="8330" actId="2696"/>
        <pc:sldMkLst>
          <pc:docMk/>
          <pc:sldMk cId="2868433365" sldId="295"/>
        </pc:sldMkLst>
      </pc:sldChg>
      <pc:sldChg chg="addSp modSp add mod">
        <pc:chgData name="Ria Das" userId="f3c7c06776461ddf" providerId="LiveId" clId="{B6BD9CCD-AFB8-4960-81F1-BCAEC2ACCAD9}" dt="2025-09-06T20:10:20.459" v="8293" actId="208"/>
        <pc:sldMkLst>
          <pc:docMk/>
          <pc:sldMk cId="4015905413" sldId="296"/>
        </pc:sldMkLst>
        <pc:spChg chg="add mod">
          <ac:chgData name="Ria Das" userId="f3c7c06776461ddf" providerId="LiveId" clId="{B6BD9CCD-AFB8-4960-81F1-BCAEC2ACCAD9}" dt="2025-09-06T20:09:21.366" v="8288" actId="1037"/>
          <ac:spMkLst>
            <pc:docMk/>
            <pc:sldMk cId="4015905413" sldId="296"/>
            <ac:spMk id="6" creationId="{9DDE0B87-8CB5-220E-D8EE-E6A483E4E702}"/>
          </ac:spMkLst>
        </pc:spChg>
        <pc:spChg chg="add mod">
          <ac:chgData name="Ria Das" userId="f3c7c06776461ddf" providerId="LiveId" clId="{B6BD9CCD-AFB8-4960-81F1-BCAEC2ACCAD9}" dt="2025-09-06T20:09:34.905" v="8289"/>
          <ac:spMkLst>
            <pc:docMk/>
            <pc:sldMk cId="4015905413" sldId="296"/>
            <ac:spMk id="12" creationId="{9095D30A-3CFE-848E-8F74-B7123069C8EB}"/>
          </ac:spMkLst>
        </pc:spChg>
        <pc:spChg chg="add mod">
          <ac:chgData name="Ria Das" userId="f3c7c06776461ddf" providerId="LiveId" clId="{B6BD9CCD-AFB8-4960-81F1-BCAEC2ACCAD9}" dt="2025-09-06T20:09:53.098" v="8290"/>
          <ac:spMkLst>
            <pc:docMk/>
            <pc:sldMk cId="4015905413" sldId="296"/>
            <ac:spMk id="15" creationId="{9D0B5D33-23D7-52E3-7F8C-CFB3E24E5AC6}"/>
          </ac:spMkLst>
        </pc:spChg>
        <pc:spChg chg="add mod">
          <ac:chgData name="Ria Das" userId="f3c7c06776461ddf" providerId="LiveId" clId="{B6BD9CCD-AFB8-4960-81F1-BCAEC2ACCAD9}" dt="2025-09-06T20:10:20.459" v="8293" actId="208"/>
          <ac:spMkLst>
            <pc:docMk/>
            <pc:sldMk cId="4015905413" sldId="296"/>
            <ac:spMk id="16" creationId="{A846FAE0-9F46-69F6-5F1D-FB458A076D32}"/>
          </ac:spMkLst>
        </pc:spChg>
        <pc:cxnChg chg="add mod">
          <ac:chgData name="Ria Das" userId="f3c7c06776461ddf" providerId="LiveId" clId="{B6BD9CCD-AFB8-4960-81F1-BCAEC2ACCAD9}" dt="2025-09-06T20:09:21.366" v="8288" actId="1037"/>
          <ac:cxnSpMkLst>
            <pc:docMk/>
            <pc:sldMk cId="4015905413" sldId="296"/>
            <ac:cxnSpMk id="9" creationId="{04B6A0CF-C70B-D0EB-6293-7D9C5F709076}"/>
          </ac:cxnSpMkLst>
        </pc:cxnChg>
        <pc:cxnChg chg="add mod">
          <ac:chgData name="Ria Das" userId="f3c7c06776461ddf" providerId="LiveId" clId="{B6BD9CCD-AFB8-4960-81F1-BCAEC2ACCAD9}" dt="2025-09-06T20:09:21.366" v="8288" actId="1037"/>
          <ac:cxnSpMkLst>
            <pc:docMk/>
            <pc:sldMk cId="4015905413" sldId="296"/>
            <ac:cxnSpMk id="11" creationId="{92BC9BDC-975C-8752-551E-7E0864A77B93}"/>
          </ac:cxnSpMkLst>
        </pc:cxnChg>
        <pc:cxnChg chg="add mod">
          <ac:chgData name="Ria Das" userId="f3c7c06776461ddf" providerId="LiveId" clId="{B6BD9CCD-AFB8-4960-81F1-BCAEC2ACCAD9}" dt="2025-09-06T20:09:34.905" v="8289"/>
          <ac:cxnSpMkLst>
            <pc:docMk/>
            <pc:sldMk cId="4015905413" sldId="296"/>
            <ac:cxnSpMk id="13" creationId="{214707C7-F3DA-3CC2-B00F-53E9B042118C}"/>
          </ac:cxnSpMkLst>
        </pc:cxnChg>
        <pc:cxnChg chg="add mod">
          <ac:chgData name="Ria Das" userId="f3c7c06776461ddf" providerId="LiveId" clId="{B6BD9CCD-AFB8-4960-81F1-BCAEC2ACCAD9}" dt="2025-09-06T20:09:34.905" v="8289"/>
          <ac:cxnSpMkLst>
            <pc:docMk/>
            <pc:sldMk cId="4015905413" sldId="296"/>
            <ac:cxnSpMk id="14" creationId="{3AD590F2-F4F6-D704-144A-3C16DB39E1AD}"/>
          </ac:cxnSpMkLst>
        </pc:cxnChg>
      </pc:sldChg>
      <pc:sldChg chg="addSp delSp modSp add mod ord">
        <pc:chgData name="Ria Das" userId="f3c7c06776461ddf" providerId="LiveId" clId="{B6BD9CCD-AFB8-4960-81F1-BCAEC2ACCAD9}" dt="2025-09-07T17:07:08.029" v="10037" actId="1076"/>
        <pc:sldMkLst>
          <pc:docMk/>
          <pc:sldMk cId="1627122851" sldId="297"/>
        </pc:sldMkLst>
        <pc:spChg chg="add mod">
          <ac:chgData name="Ria Das" userId="f3c7c06776461ddf" providerId="LiveId" clId="{B6BD9CCD-AFB8-4960-81F1-BCAEC2ACCAD9}" dt="2025-09-06T20:17:01.453" v="8326"/>
          <ac:spMkLst>
            <pc:docMk/>
            <pc:sldMk cId="1627122851" sldId="297"/>
            <ac:spMk id="17" creationId="{17A83427-E8E3-5B32-F062-CC4FBAE39A46}"/>
          </ac:spMkLst>
        </pc:spChg>
        <pc:spChg chg="add mod">
          <ac:chgData name="Ria Das" userId="f3c7c06776461ddf" providerId="LiveId" clId="{B6BD9CCD-AFB8-4960-81F1-BCAEC2ACCAD9}" dt="2025-09-06T20:17:12.558" v="8327"/>
          <ac:spMkLst>
            <pc:docMk/>
            <pc:sldMk cId="1627122851" sldId="297"/>
            <ac:spMk id="20" creationId="{1FB7032F-5792-2721-103A-ABC93D336B8E}"/>
          </ac:spMkLst>
        </pc:spChg>
        <pc:spChg chg="add mod">
          <ac:chgData name="Ria Das" userId="f3c7c06776461ddf" providerId="LiveId" clId="{B6BD9CCD-AFB8-4960-81F1-BCAEC2ACCAD9}" dt="2025-09-07T17:07:08.029" v="10037" actId="1076"/>
          <ac:spMkLst>
            <pc:docMk/>
            <pc:sldMk cId="1627122851" sldId="297"/>
            <ac:spMk id="23" creationId="{76951FC7-AA4E-0233-0C49-24027DEB8080}"/>
          </ac:spMkLst>
        </pc:spChg>
        <pc:picChg chg="del">
          <ac:chgData name="Ria Das" userId="f3c7c06776461ddf" providerId="LiveId" clId="{B6BD9CCD-AFB8-4960-81F1-BCAEC2ACCAD9}" dt="2025-09-07T17:06:53.290" v="10032" actId="478"/>
          <ac:picMkLst>
            <pc:docMk/>
            <pc:sldMk cId="1627122851" sldId="297"/>
            <ac:picMk id="4" creationId="{C5F952B8-C602-D8E2-FD91-AF55BCF22A05}"/>
          </ac:picMkLst>
        </pc:picChg>
        <pc:picChg chg="add mod">
          <ac:chgData name="Ria Das" userId="f3c7c06776461ddf" providerId="LiveId" clId="{B6BD9CCD-AFB8-4960-81F1-BCAEC2ACCAD9}" dt="2025-09-06T20:13:56.579" v="8303" actId="1076"/>
          <ac:picMkLst>
            <pc:docMk/>
            <pc:sldMk cId="1627122851" sldId="297"/>
            <ac:picMk id="9" creationId="{F47086A3-39A5-6A0C-BA83-ECB57C1FCAB7}"/>
          </ac:picMkLst>
        </pc:picChg>
        <pc:picChg chg="add mod">
          <ac:chgData name="Ria Das" userId="f3c7c06776461ddf" providerId="LiveId" clId="{B6BD9CCD-AFB8-4960-81F1-BCAEC2ACCAD9}" dt="2025-09-06T20:14:43.297" v="8309" actId="1036"/>
          <ac:picMkLst>
            <pc:docMk/>
            <pc:sldMk cId="1627122851" sldId="297"/>
            <ac:picMk id="12" creationId="{4FBE56AD-3029-E79D-74D6-DC9D5118BF73}"/>
          </ac:picMkLst>
        </pc:picChg>
        <pc:picChg chg="add mod">
          <ac:chgData name="Ria Das" userId="f3c7c06776461ddf" providerId="LiveId" clId="{B6BD9CCD-AFB8-4960-81F1-BCAEC2ACCAD9}" dt="2025-09-06T20:15:34.624" v="8314" actId="1076"/>
          <ac:picMkLst>
            <pc:docMk/>
            <pc:sldMk cId="1627122851" sldId="297"/>
            <ac:picMk id="14" creationId="{F5E0AE71-E939-E00B-E15C-DCC6F760B5E1}"/>
          </ac:picMkLst>
        </pc:picChg>
        <pc:picChg chg="add mod">
          <ac:chgData name="Ria Das" userId="f3c7c06776461ddf" providerId="LiveId" clId="{B6BD9CCD-AFB8-4960-81F1-BCAEC2ACCAD9}" dt="2025-09-07T17:07:04.117" v="10036" actId="14100"/>
          <ac:picMkLst>
            <pc:docMk/>
            <pc:sldMk cId="1627122851" sldId="297"/>
            <ac:picMk id="16" creationId="{CE883DC4-9DE2-AE82-A831-D9A13245CE4F}"/>
          </ac:picMkLst>
        </pc:picChg>
        <pc:cxnChg chg="add mod">
          <ac:chgData name="Ria Das" userId="f3c7c06776461ddf" providerId="LiveId" clId="{B6BD9CCD-AFB8-4960-81F1-BCAEC2ACCAD9}" dt="2025-09-06T20:17:01.453" v="8326"/>
          <ac:cxnSpMkLst>
            <pc:docMk/>
            <pc:sldMk cId="1627122851" sldId="297"/>
            <ac:cxnSpMk id="18" creationId="{B0D0202E-D1A3-66BC-D053-5A65DC727728}"/>
          </ac:cxnSpMkLst>
        </pc:cxnChg>
        <pc:cxnChg chg="add mod">
          <ac:chgData name="Ria Das" userId="f3c7c06776461ddf" providerId="LiveId" clId="{B6BD9CCD-AFB8-4960-81F1-BCAEC2ACCAD9}" dt="2025-09-06T20:17:01.453" v="8326"/>
          <ac:cxnSpMkLst>
            <pc:docMk/>
            <pc:sldMk cId="1627122851" sldId="297"/>
            <ac:cxnSpMk id="19" creationId="{04B083E0-95E9-C2BB-E1DC-1D836BB4A47D}"/>
          </ac:cxnSpMkLst>
        </pc:cxnChg>
        <pc:cxnChg chg="add mod">
          <ac:chgData name="Ria Das" userId="f3c7c06776461ddf" providerId="LiveId" clId="{B6BD9CCD-AFB8-4960-81F1-BCAEC2ACCAD9}" dt="2025-09-06T20:17:12.558" v="8327"/>
          <ac:cxnSpMkLst>
            <pc:docMk/>
            <pc:sldMk cId="1627122851" sldId="297"/>
            <ac:cxnSpMk id="21" creationId="{D2450957-CF55-EA02-5F44-EF087E372EDB}"/>
          </ac:cxnSpMkLst>
        </pc:cxnChg>
        <pc:cxnChg chg="add mod">
          <ac:chgData name="Ria Das" userId="f3c7c06776461ddf" providerId="LiveId" clId="{B6BD9CCD-AFB8-4960-81F1-BCAEC2ACCAD9}" dt="2025-09-06T20:17:12.558" v="8327"/>
          <ac:cxnSpMkLst>
            <pc:docMk/>
            <pc:sldMk cId="1627122851" sldId="297"/>
            <ac:cxnSpMk id="22" creationId="{EA6BB1D3-B799-B25D-8B64-D0DE0738FF94}"/>
          </ac:cxnSpMkLst>
        </pc:cxnChg>
      </pc:sldChg>
      <pc:sldChg chg="addSp delSp modSp add mod">
        <pc:chgData name="Ria Das" userId="f3c7c06776461ddf" providerId="LiveId" clId="{B6BD9CCD-AFB8-4960-81F1-BCAEC2ACCAD9}" dt="2025-09-08T10:45:54.597" v="11236"/>
        <pc:sldMkLst>
          <pc:docMk/>
          <pc:sldMk cId="661637469" sldId="298"/>
        </pc:sldMkLst>
        <pc:spChg chg="del">
          <ac:chgData name="Ria Das" userId="f3c7c06776461ddf" providerId="LiveId" clId="{B6BD9CCD-AFB8-4960-81F1-BCAEC2ACCAD9}" dt="2025-09-08T10:45:54.092" v="11235" actId="478"/>
          <ac:spMkLst>
            <pc:docMk/>
            <pc:sldMk cId="661637469" sldId="298"/>
            <ac:spMk id="2" creationId="{815E077D-D4A4-641F-33C9-DECA048F30AF}"/>
          </ac:spMkLst>
        </pc:spChg>
        <pc:spChg chg="mod">
          <ac:chgData name="Ria Das" userId="f3c7c06776461ddf" providerId="LiveId" clId="{B6BD9CCD-AFB8-4960-81F1-BCAEC2ACCAD9}" dt="2025-09-06T23:40:11.431" v="9314" actId="207"/>
          <ac:spMkLst>
            <pc:docMk/>
            <pc:sldMk cId="661637469" sldId="298"/>
            <ac:spMk id="4" creationId="{FBAFC298-3860-D9A3-E64B-79D16021E318}"/>
          </ac:spMkLst>
        </pc:spChg>
        <pc:spChg chg="mod">
          <ac:chgData name="Ria Das" userId="f3c7c06776461ddf" providerId="LiveId" clId="{B6BD9CCD-AFB8-4960-81F1-BCAEC2ACCAD9}" dt="2025-09-06T23:38:46.281" v="9305" actId="207"/>
          <ac:spMkLst>
            <pc:docMk/>
            <pc:sldMk cId="661637469" sldId="298"/>
            <ac:spMk id="12" creationId="{D07FD87A-7125-A430-6BBD-043EFCF80D24}"/>
          </ac:spMkLst>
        </pc:spChg>
        <pc:spChg chg="add mod">
          <ac:chgData name="Ria Das" userId="f3c7c06776461ddf" providerId="LiveId" clId="{B6BD9CCD-AFB8-4960-81F1-BCAEC2ACCAD9}" dt="2025-09-08T10:45:54.597" v="11236"/>
          <ac:spMkLst>
            <pc:docMk/>
            <pc:sldMk cId="661637469" sldId="298"/>
            <ac:spMk id="13" creationId="{A225A259-6F0F-6E48-EFA0-0333B111EE27}"/>
          </ac:spMkLst>
        </pc:spChg>
        <pc:spChg chg="mod">
          <ac:chgData name="Ria Das" userId="f3c7c06776461ddf" providerId="LiveId" clId="{B6BD9CCD-AFB8-4960-81F1-BCAEC2ACCAD9}" dt="2025-09-07T00:01:37.087" v="9453" actId="20577"/>
          <ac:spMkLst>
            <pc:docMk/>
            <pc:sldMk cId="661637469" sldId="298"/>
            <ac:spMk id="14" creationId="{FCE06930-D06E-DBEF-EA90-C2F90CE50C71}"/>
          </ac:spMkLst>
        </pc:spChg>
        <pc:spChg chg="mod">
          <ac:chgData name="Ria Das" userId="f3c7c06776461ddf" providerId="LiveId" clId="{B6BD9CCD-AFB8-4960-81F1-BCAEC2ACCAD9}" dt="2025-09-06T23:38:32.234" v="9303" actId="207"/>
          <ac:spMkLst>
            <pc:docMk/>
            <pc:sldMk cId="661637469" sldId="298"/>
            <ac:spMk id="15" creationId="{BBE7FBEA-5D66-50A1-4C39-2E61C92CCEF9}"/>
          </ac:spMkLst>
        </pc:spChg>
        <pc:cxnChg chg="add mod">
          <ac:chgData name="Ria Das" userId="f3c7c06776461ddf" providerId="LiveId" clId="{B6BD9CCD-AFB8-4960-81F1-BCAEC2ACCAD9}" dt="2025-09-06T23:40:37.535" v="9318" actId="208"/>
          <ac:cxnSpMkLst>
            <pc:docMk/>
            <pc:sldMk cId="661637469" sldId="298"/>
            <ac:cxnSpMk id="10" creationId="{6A9DF153-9C57-3DF9-1318-6135A6F39777}"/>
          </ac:cxnSpMkLst>
        </pc:cxnChg>
      </pc:sldChg>
      <pc:sldChg chg="addSp delSp modSp add mod">
        <pc:chgData name="Ria Das" userId="f3c7c06776461ddf" providerId="LiveId" clId="{B6BD9CCD-AFB8-4960-81F1-BCAEC2ACCAD9}" dt="2025-09-08T10:46:00.088" v="11238"/>
        <pc:sldMkLst>
          <pc:docMk/>
          <pc:sldMk cId="2216516738" sldId="299"/>
        </pc:sldMkLst>
        <pc:spChg chg="del">
          <ac:chgData name="Ria Das" userId="f3c7c06776461ddf" providerId="LiveId" clId="{B6BD9CCD-AFB8-4960-81F1-BCAEC2ACCAD9}" dt="2025-09-08T10:45:59.630" v="11237" actId="478"/>
          <ac:spMkLst>
            <pc:docMk/>
            <pc:sldMk cId="2216516738" sldId="299"/>
            <ac:spMk id="2" creationId="{BFCBF3CC-6F70-8618-A233-32869F9791B0}"/>
          </ac:spMkLst>
        </pc:spChg>
        <pc:spChg chg="mod">
          <ac:chgData name="Ria Das" userId="f3c7c06776461ddf" providerId="LiveId" clId="{B6BD9CCD-AFB8-4960-81F1-BCAEC2ACCAD9}" dt="2025-09-06T23:40:49.416" v="9319" actId="207"/>
          <ac:spMkLst>
            <pc:docMk/>
            <pc:sldMk cId="2216516738" sldId="299"/>
            <ac:spMk id="4" creationId="{0935ED80-E349-5637-918E-DA0613785ED5}"/>
          </ac:spMkLst>
        </pc:spChg>
        <pc:spChg chg="add mod">
          <ac:chgData name="Ria Das" userId="f3c7c06776461ddf" providerId="LiveId" clId="{B6BD9CCD-AFB8-4960-81F1-BCAEC2ACCAD9}" dt="2025-09-08T10:46:00.088" v="11238"/>
          <ac:spMkLst>
            <pc:docMk/>
            <pc:sldMk cId="2216516738" sldId="299"/>
            <ac:spMk id="8" creationId="{57717F3A-1830-DDE6-01C6-D0F16B4329A2}"/>
          </ac:spMkLst>
        </pc:spChg>
        <pc:spChg chg="mod">
          <ac:chgData name="Ria Das" userId="f3c7c06776461ddf" providerId="LiveId" clId="{B6BD9CCD-AFB8-4960-81F1-BCAEC2ACCAD9}" dt="2025-09-06T23:39:51.125" v="9312" actId="207"/>
          <ac:spMkLst>
            <pc:docMk/>
            <pc:sldMk cId="2216516738" sldId="299"/>
            <ac:spMk id="11" creationId="{FE615028-96EF-334A-6D17-D7DD8AC7F727}"/>
          </ac:spMkLst>
        </pc:spChg>
        <pc:spChg chg="mod">
          <ac:chgData name="Ria Das" userId="f3c7c06776461ddf" providerId="LiveId" clId="{B6BD9CCD-AFB8-4960-81F1-BCAEC2ACCAD9}" dt="2025-09-06T23:39:37.992" v="9310" actId="207"/>
          <ac:spMkLst>
            <pc:docMk/>
            <pc:sldMk cId="2216516738" sldId="299"/>
            <ac:spMk id="12" creationId="{BF625389-E332-08C3-6E47-8CC236E9AE21}"/>
          </ac:spMkLst>
        </pc:spChg>
        <pc:spChg chg="mod">
          <ac:chgData name="Ria Das" userId="f3c7c06776461ddf" providerId="LiveId" clId="{B6BD9CCD-AFB8-4960-81F1-BCAEC2ACCAD9}" dt="2025-09-07T00:01:46.916" v="9455" actId="20577"/>
          <ac:spMkLst>
            <pc:docMk/>
            <pc:sldMk cId="2216516738" sldId="299"/>
            <ac:spMk id="14" creationId="{E45B38DE-8071-1379-7468-10519BFB7843}"/>
          </ac:spMkLst>
        </pc:spChg>
        <pc:cxnChg chg="add mod">
          <ac:chgData name="Ria Das" userId="f3c7c06776461ddf" providerId="LiveId" clId="{B6BD9CCD-AFB8-4960-81F1-BCAEC2ACCAD9}" dt="2025-09-06T23:41:07.599" v="9322" actId="14100"/>
          <ac:cxnSpMkLst>
            <pc:docMk/>
            <pc:sldMk cId="2216516738" sldId="299"/>
            <ac:cxnSpMk id="6" creationId="{633243BA-E881-671F-B0C5-B9ABE678BF2F}"/>
          </ac:cxnSpMkLst>
        </pc:cxnChg>
      </pc:sldChg>
      <pc:sldChg chg="modSp add del">
        <pc:chgData name="Ria Das" userId="f3c7c06776461ddf" providerId="LiveId" clId="{B6BD9CCD-AFB8-4960-81F1-BCAEC2ACCAD9}" dt="2025-09-06T23:42:11.479" v="9326" actId="2890"/>
        <pc:sldMkLst>
          <pc:docMk/>
          <pc:sldMk cId="2071133132" sldId="300"/>
        </pc:sldMkLst>
      </pc:sldChg>
      <pc:sldChg chg="addSp delSp modSp add mod">
        <pc:chgData name="Ria Das" userId="f3c7c06776461ddf" providerId="LiveId" clId="{B6BD9CCD-AFB8-4960-81F1-BCAEC2ACCAD9}" dt="2025-09-08T10:46:32.337" v="11248" actId="20577"/>
        <pc:sldMkLst>
          <pc:docMk/>
          <pc:sldMk cId="4231215661" sldId="300"/>
        </pc:sldMkLst>
        <pc:spChg chg="del">
          <ac:chgData name="Ria Das" userId="f3c7c06776461ddf" providerId="LiveId" clId="{B6BD9CCD-AFB8-4960-81F1-BCAEC2ACCAD9}" dt="2025-09-08T10:46:04.967" v="11239" actId="478"/>
          <ac:spMkLst>
            <pc:docMk/>
            <pc:sldMk cId="4231215661" sldId="300"/>
            <ac:spMk id="2" creationId="{9F23F3E4-DCBB-E438-DB82-62728731BBCD}"/>
          </ac:spMkLst>
        </pc:spChg>
        <pc:spChg chg="mod">
          <ac:chgData name="Ria Das" userId="f3c7c06776461ddf" providerId="LiveId" clId="{B6BD9CCD-AFB8-4960-81F1-BCAEC2ACCAD9}" dt="2025-09-06T23:42:35.115" v="9329" actId="207"/>
          <ac:spMkLst>
            <pc:docMk/>
            <pc:sldMk cId="4231215661" sldId="300"/>
            <ac:spMk id="3" creationId="{824AD643-7346-A056-6A52-CF96A37DB1AF}"/>
          </ac:spMkLst>
        </pc:spChg>
        <pc:spChg chg="mod">
          <ac:chgData name="Ria Das" userId="f3c7c06776461ddf" providerId="LiveId" clId="{B6BD9CCD-AFB8-4960-81F1-BCAEC2ACCAD9}" dt="2025-09-08T10:46:32.337" v="11248" actId="20577"/>
          <ac:spMkLst>
            <pc:docMk/>
            <pc:sldMk cId="4231215661" sldId="300"/>
            <ac:spMk id="4" creationId="{C227B2EF-7C31-1541-55E2-C1A76652C2DE}"/>
          </ac:spMkLst>
        </pc:spChg>
        <pc:spChg chg="add mod">
          <ac:chgData name="Ria Das" userId="f3c7c06776461ddf" providerId="LiveId" clId="{B6BD9CCD-AFB8-4960-81F1-BCAEC2ACCAD9}" dt="2025-09-08T10:46:05.404" v="11240"/>
          <ac:spMkLst>
            <pc:docMk/>
            <pc:sldMk cId="4231215661" sldId="300"/>
            <ac:spMk id="9" creationId="{18E05A01-4B3C-FD9C-EC5D-EE452F6B1F2E}"/>
          </ac:spMkLst>
        </pc:spChg>
        <pc:spChg chg="mod">
          <ac:chgData name="Ria Das" userId="f3c7c06776461ddf" providerId="LiveId" clId="{B6BD9CCD-AFB8-4960-81F1-BCAEC2ACCAD9}" dt="2025-09-06T23:42:46.283" v="9331" actId="207"/>
          <ac:spMkLst>
            <pc:docMk/>
            <pc:sldMk cId="4231215661" sldId="300"/>
            <ac:spMk id="11" creationId="{1C391852-37E8-9C38-31CD-FCD3EAD9A750}"/>
          </ac:spMkLst>
        </pc:spChg>
        <pc:spChg chg="mod">
          <ac:chgData name="Ria Das" userId="f3c7c06776461ddf" providerId="LiveId" clId="{B6BD9CCD-AFB8-4960-81F1-BCAEC2ACCAD9}" dt="2025-09-07T00:01:56.294" v="9458" actId="20577"/>
          <ac:spMkLst>
            <pc:docMk/>
            <pc:sldMk cId="4231215661" sldId="300"/>
            <ac:spMk id="14" creationId="{99CF510C-370F-9B26-0520-456EBD737C36}"/>
          </ac:spMkLst>
        </pc:spChg>
        <pc:cxnChg chg="add mod">
          <ac:chgData name="Ria Das" userId="f3c7c06776461ddf" providerId="LiveId" clId="{B6BD9CCD-AFB8-4960-81F1-BCAEC2ACCAD9}" dt="2025-09-06T23:51:08.496" v="9388" actId="208"/>
          <ac:cxnSpMkLst>
            <pc:docMk/>
            <pc:sldMk cId="4231215661" sldId="300"/>
            <ac:cxnSpMk id="8" creationId="{A4CE7F10-7DA0-C15B-6B57-60A8C28BACED}"/>
          </ac:cxnSpMkLst>
        </pc:cxnChg>
      </pc:sldChg>
      <pc:sldChg chg="delSp modSp add del mod">
        <pc:chgData name="Ria Das" userId="f3c7c06776461ddf" providerId="LiveId" clId="{B6BD9CCD-AFB8-4960-81F1-BCAEC2ACCAD9}" dt="2025-09-07T16:17:11.009" v="9964" actId="2696"/>
        <pc:sldMkLst>
          <pc:docMk/>
          <pc:sldMk cId="171614423" sldId="301"/>
        </pc:sldMkLst>
        <pc:spChg chg="mod">
          <ac:chgData name="Ria Das" userId="f3c7c06776461ddf" providerId="LiveId" clId="{B6BD9CCD-AFB8-4960-81F1-BCAEC2ACCAD9}" dt="2025-09-07T15:32:44.310" v="9480" actId="20577"/>
          <ac:spMkLst>
            <pc:docMk/>
            <pc:sldMk cId="171614423" sldId="301"/>
            <ac:spMk id="6" creationId="{9BA5FA8D-429B-38B6-A349-BA0EC271F586}"/>
          </ac:spMkLst>
        </pc:spChg>
        <pc:spChg chg="del">
          <ac:chgData name="Ria Das" userId="f3c7c06776461ddf" providerId="LiveId" clId="{B6BD9CCD-AFB8-4960-81F1-BCAEC2ACCAD9}" dt="2025-09-07T16:16:56.132" v="9963" actId="478"/>
          <ac:spMkLst>
            <pc:docMk/>
            <pc:sldMk cId="171614423" sldId="301"/>
            <ac:spMk id="21" creationId="{E7941D85-B4F1-8B0D-B39C-9111E8B42EA4}"/>
          </ac:spMkLst>
        </pc:spChg>
        <pc:spChg chg="del mod">
          <ac:chgData name="Ria Das" userId="f3c7c06776461ddf" providerId="LiveId" clId="{B6BD9CCD-AFB8-4960-81F1-BCAEC2ACCAD9}" dt="2025-09-07T16:16:56.132" v="9963" actId="478"/>
          <ac:spMkLst>
            <pc:docMk/>
            <pc:sldMk cId="171614423" sldId="301"/>
            <ac:spMk id="23" creationId="{4C5245E4-2D5F-A6FC-9DB6-B911F4B6C6DB}"/>
          </ac:spMkLst>
        </pc:spChg>
        <pc:picChg chg="del">
          <ac:chgData name="Ria Das" userId="f3c7c06776461ddf" providerId="LiveId" clId="{B6BD9CCD-AFB8-4960-81F1-BCAEC2ACCAD9}" dt="2025-09-07T15:32:23.141" v="9471" actId="478"/>
          <ac:picMkLst>
            <pc:docMk/>
            <pc:sldMk cId="171614423" sldId="301"/>
            <ac:picMk id="8" creationId="{AF731A85-D45E-5676-FB94-9EF1F1DEEEDC}"/>
          </ac:picMkLst>
        </pc:picChg>
      </pc:sldChg>
      <pc:sldChg chg="addSp delSp modSp add mod">
        <pc:chgData name="Ria Das" userId="f3c7c06776461ddf" providerId="LiveId" clId="{B6BD9CCD-AFB8-4960-81F1-BCAEC2ACCAD9}" dt="2025-09-07T16:14:55.615" v="9935"/>
        <pc:sldMkLst>
          <pc:docMk/>
          <pc:sldMk cId="2187971297" sldId="302"/>
        </pc:sldMkLst>
        <pc:spChg chg="add mod">
          <ac:chgData name="Ria Das" userId="f3c7c06776461ddf" providerId="LiveId" clId="{B6BD9CCD-AFB8-4960-81F1-BCAEC2ACCAD9}" dt="2025-09-07T15:57:34.008" v="9750" actId="1076"/>
          <ac:spMkLst>
            <pc:docMk/>
            <pc:sldMk cId="2187971297" sldId="302"/>
            <ac:spMk id="3" creationId="{8F9D26CB-6FDD-9895-A0D4-40A2457FC1BD}"/>
          </ac:spMkLst>
        </pc:spChg>
        <pc:spChg chg="add mod">
          <ac:chgData name="Ria Das" userId="f3c7c06776461ddf" providerId="LiveId" clId="{B6BD9CCD-AFB8-4960-81F1-BCAEC2ACCAD9}" dt="2025-09-07T15:57:42.764" v="9752" actId="1076"/>
          <ac:spMkLst>
            <pc:docMk/>
            <pc:sldMk cId="2187971297" sldId="302"/>
            <ac:spMk id="4" creationId="{B8730E47-1AD7-0982-D9EC-21032ABB65F1}"/>
          </ac:spMkLst>
        </pc:spChg>
        <pc:spChg chg="add mod">
          <ac:chgData name="Ria Das" userId="f3c7c06776461ddf" providerId="LiveId" clId="{B6BD9CCD-AFB8-4960-81F1-BCAEC2ACCAD9}" dt="2025-09-07T16:14:55.615" v="9935"/>
          <ac:spMkLst>
            <pc:docMk/>
            <pc:sldMk cId="2187971297" sldId="302"/>
            <ac:spMk id="5" creationId="{FEBD8126-DD1B-88D6-F200-240D2B41D1C7}"/>
          </ac:spMkLst>
        </pc:spChg>
        <pc:spChg chg="del">
          <ac:chgData name="Ria Das" userId="f3c7c06776461ddf" providerId="LiveId" clId="{B6BD9CCD-AFB8-4960-81F1-BCAEC2ACCAD9}" dt="2025-09-07T15:57:18.018" v="9747" actId="478"/>
          <ac:spMkLst>
            <pc:docMk/>
            <pc:sldMk cId="2187971297" sldId="302"/>
            <ac:spMk id="14" creationId="{365AE2C3-84B7-0973-D19F-EDD3CEC2C027}"/>
          </ac:spMkLst>
        </pc:spChg>
        <pc:spChg chg="del">
          <ac:chgData name="Ria Das" userId="f3c7c06776461ddf" providerId="LiveId" clId="{B6BD9CCD-AFB8-4960-81F1-BCAEC2ACCAD9}" dt="2025-09-07T15:57:19.956" v="9748" actId="478"/>
          <ac:spMkLst>
            <pc:docMk/>
            <pc:sldMk cId="2187971297" sldId="302"/>
            <ac:spMk id="15" creationId="{024B5009-2735-DE3A-1DA3-6616F9C8F936}"/>
          </ac:spMkLst>
        </pc:spChg>
      </pc:sldChg>
      <pc:sldChg chg="addSp modSp add mod">
        <pc:chgData name="Ria Das" userId="f3c7c06776461ddf" providerId="LiveId" clId="{B6BD9CCD-AFB8-4960-81F1-BCAEC2ACCAD9}" dt="2025-09-07T16:14:58.390" v="9936"/>
        <pc:sldMkLst>
          <pc:docMk/>
          <pc:sldMk cId="2948712088" sldId="303"/>
        </pc:sldMkLst>
        <pc:spChg chg="mod">
          <ac:chgData name="Ria Das" userId="f3c7c06776461ddf" providerId="LiveId" clId="{B6BD9CCD-AFB8-4960-81F1-BCAEC2ACCAD9}" dt="2025-09-07T15:57:56.956" v="9754" actId="1076"/>
          <ac:spMkLst>
            <pc:docMk/>
            <pc:sldMk cId="2948712088" sldId="303"/>
            <ac:spMk id="3" creationId="{31105A7C-D344-5FEF-F62C-A268B38F2A1B}"/>
          </ac:spMkLst>
        </pc:spChg>
        <pc:spChg chg="mod">
          <ac:chgData name="Ria Das" userId="f3c7c06776461ddf" providerId="LiveId" clId="{B6BD9CCD-AFB8-4960-81F1-BCAEC2ACCAD9}" dt="2025-09-07T15:58:05.712" v="9755" actId="1076"/>
          <ac:spMkLst>
            <pc:docMk/>
            <pc:sldMk cId="2948712088" sldId="303"/>
            <ac:spMk id="4" creationId="{E71F1B33-3BA3-0D94-4C7A-27DFF7DADC3C}"/>
          </ac:spMkLst>
        </pc:spChg>
        <pc:spChg chg="add mod">
          <ac:chgData name="Ria Das" userId="f3c7c06776461ddf" providerId="LiveId" clId="{B6BD9CCD-AFB8-4960-81F1-BCAEC2ACCAD9}" dt="2025-09-07T16:14:58.390" v="9936"/>
          <ac:spMkLst>
            <pc:docMk/>
            <pc:sldMk cId="2948712088" sldId="303"/>
            <ac:spMk id="5" creationId="{3B508624-53D1-CFFE-094C-8CA3ACB86B09}"/>
          </ac:spMkLst>
        </pc:spChg>
      </pc:sldChg>
      <pc:sldChg chg="addSp delSp modSp add mod">
        <pc:chgData name="Ria Das" userId="f3c7c06776461ddf" providerId="LiveId" clId="{B6BD9CCD-AFB8-4960-81F1-BCAEC2ACCAD9}" dt="2025-09-07T16:15:43.624" v="9961"/>
        <pc:sldMkLst>
          <pc:docMk/>
          <pc:sldMk cId="4070993178" sldId="304"/>
        </pc:sldMkLst>
        <pc:spChg chg="del">
          <ac:chgData name="Ria Das" userId="f3c7c06776461ddf" providerId="LiveId" clId="{B6BD9CCD-AFB8-4960-81F1-BCAEC2ACCAD9}" dt="2025-09-07T16:04:43.488" v="9805" actId="478"/>
          <ac:spMkLst>
            <pc:docMk/>
            <pc:sldMk cId="4070993178" sldId="304"/>
            <ac:spMk id="2" creationId="{48ACE58C-6005-48D0-B1ED-1B3697AA7859}"/>
          </ac:spMkLst>
        </pc:spChg>
        <pc:spChg chg="del">
          <ac:chgData name="Ria Das" userId="f3c7c06776461ddf" providerId="LiveId" clId="{B6BD9CCD-AFB8-4960-81F1-BCAEC2ACCAD9}" dt="2025-09-07T16:04:48.512" v="9807" actId="478"/>
          <ac:spMkLst>
            <pc:docMk/>
            <pc:sldMk cId="4070993178" sldId="304"/>
            <ac:spMk id="4" creationId="{40FA1957-1BC3-14DA-9160-DD53AFD823A9}"/>
          </ac:spMkLst>
        </pc:spChg>
        <pc:spChg chg="add mod">
          <ac:chgData name="Ria Das" userId="f3c7c06776461ddf" providerId="LiveId" clId="{B6BD9CCD-AFB8-4960-81F1-BCAEC2ACCAD9}" dt="2025-09-07T16:04:45.312" v="9806"/>
          <ac:spMkLst>
            <pc:docMk/>
            <pc:sldMk cId="4070993178" sldId="304"/>
            <ac:spMk id="6" creationId="{69568C42-06FE-83A1-1A7C-E67328086C80}"/>
          </ac:spMkLst>
        </pc:spChg>
        <pc:spChg chg="add mod">
          <ac:chgData name="Ria Das" userId="f3c7c06776461ddf" providerId="LiveId" clId="{B6BD9CCD-AFB8-4960-81F1-BCAEC2ACCAD9}" dt="2025-09-07T16:04:53.997" v="9809" actId="1076"/>
          <ac:spMkLst>
            <pc:docMk/>
            <pc:sldMk cId="4070993178" sldId="304"/>
            <ac:spMk id="8" creationId="{F683F268-20E9-01BF-3F20-4EA417797889}"/>
          </ac:spMkLst>
        </pc:spChg>
        <pc:spChg chg="add mod">
          <ac:chgData name="Ria Das" userId="f3c7c06776461ddf" providerId="LiveId" clId="{B6BD9CCD-AFB8-4960-81F1-BCAEC2ACCAD9}" dt="2025-09-07T16:15:43.624" v="9961"/>
          <ac:spMkLst>
            <pc:docMk/>
            <pc:sldMk cId="4070993178" sldId="304"/>
            <ac:spMk id="10" creationId="{E713B516-2EEF-874A-50E5-EF4F46166315}"/>
          </ac:spMkLst>
        </pc:spChg>
      </pc:sldChg>
      <pc:sldChg chg="addSp modSp add mod">
        <pc:chgData name="Ria Das" userId="f3c7c06776461ddf" providerId="LiveId" clId="{B6BD9CCD-AFB8-4960-81F1-BCAEC2ACCAD9}" dt="2025-09-07T16:15:46.528" v="9962"/>
        <pc:sldMkLst>
          <pc:docMk/>
          <pc:sldMk cId="1692753508" sldId="305"/>
        </pc:sldMkLst>
        <pc:spChg chg="add mod">
          <ac:chgData name="Ria Das" userId="f3c7c06776461ddf" providerId="LiveId" clId="{B6BD9CCD-AFB8-4960-81F1-BCAEC2ACCAD9}" dt="2025-09-07T16:15:46.528" v="9962"/>
          <ac:spMkLst>
            <pc:docMk/>
            <pc:sldMk cId="1692753508" sldId="305"/>
            <ac:spMk id="2" creationId="{8F9E36DA-3373-6162-D690-307A1DDD2F79}"/>
          </ac:spMkLst>
        </pc:spChg>
        <pc:spChg chg="mod">
          <ac:chgData name="Ria Das" userId="f3c7c06776461ddf" providerId="LiveId" clId="{B6BD9CCD-AFB8-4960-81F1-BCAEC2ACCAD9}" dt="2025-09-07T16:05:13.120" v="9811" actId="1076"/>
          <ac:spMkLst>
            <pc:docMk/>
            <pc:sldMk cId="1692753508" sldId="305"/>
            <ac:spMk id="6" creationId="{44BD116F-5D31-76F4-7206-23A2953349C9}"/>
          </ac:spMkLst>
        </pc:spChg>
        <pc:spChg chg="mod">
          <ac:chgData name="Ria Das" userId="f3c7c06776461ddf" providerId="LiveId" clId="{B6BD9CCD-AFB8-4960-81F1-BCAEC2ACCAD9}" dt="2025-09-07T16:05:19.181" v="9812" actId="1076"/>
          <ac:spMkLst>
            <pc:docMk/>
            <pc:sldMk cId="1692753508" sldId="305"/>
            <ac:spMk id="8" creationId="{6C2F14B4-0606-5C4C-E14A-88A156F56456}"/>
          </ac:spMkLst>
        </pc:spChg>
      </pc:sldChg>
      <pc:sldChg chg="addSp delSp modSp add del mod ord">
        <pc:chgData name="Ria Das" userId="f3c7c06776461ddf" providerId="LiveId" clId="{B6BD9CCD-AFB8-4960-81F1-BCAEC2ACCAD9}" dt="2025-09-07T16:18:40.973" v="9989" actId="2696"/>
        <pc:sldMkLst>
          <pc:docMk/>
          <pc:sldMk cId="2851529990" sldId="306"/>
        </pc:sldMkLst>
        <pc:spChg chg="add del mod">
          <ac:chgData name="Ria Das" userId="f3c7c06776461ddf" providerId="LiveId" clId="{B6BD9CCD-AFB8-4960-81F1-BCAEC2ACCAD9}" dt="2025-09-07T16:17:47.249" v="9975" actId="478"/>
          <ac:spMkLst>
            <pc:docMk/>
            <pc:sldMk cId="2851529990" sldId="306"/>
            <ac:spMk id="3" creationId="{3DFF5E9F-7AA1-CF9F-9ED5-B47D029B9C6D}"/>
          </ac:spMkLst>
        </pc:spChg>
        <pc:spChg chg="del">
          <ac:chgData name="Ria Das" userId="f3c7c06776461ddf" providerId="LiveId" clId="{B6BD9CCD-AFB8-4960-81F1-BCAEC2ACCAD9}" dt="2025-09-07T16:17:42.773" v="9974" actId="478"/>
          <ac:spMkLst>
            <pc:docMk/>
            <pc:sldMk cId="2851529990" sldId="306"/>
            <ac:spMk id="5" creationId="{071A6305-ED9A-5F10-204D-7E75AB071564}"/>
          </ac:spMkLst>
        </pc:spChg>
        <pc:spChg chg="del">
          <ac:chgData name="Ria Das" userId="f3c7c06776461ddf" providerId="LiveId" clId="{B6BD9CCD-AFB8-4960-81F1-BCAEC2ACCAD9}" dt="2025-09-07T16:17:40.315" v="9973" actId="478"/>
          <ac:spMkLst>
            <pc:docMk/>
            <pc:sldMk cId="2851529990" sldId="306"/>
            <ac:spMk id="6" creationId="{6A55DFC1-17E5-495D-B0FD-063F3B4F0B6B}"/>
          </ac:spMkLst>
        </pc:spChg>
        <pc:spChg chg="mod">
          <ac:chgData name="Ria Das" userId="f3c7c06776461ddf" providerId="LiveId" clId="{B6BD9CCD-AFB8-4960-81F1-BCAEC2ACCAD9}" dt="2025-09-07T16:17:53.910" v="9976" actId="1076"/>
          <ac:spMkLst>
            <pc:docMk/>
            <pc:sldMk cId="2851529990" sldId="306"/>
            <ac:spMk id="21" creationId="{56E9D32C-0DFD-5DA7-3CBE-D57420053269}"/>
          </ac:spMkLst>
        </pc:spChg>
        <pc:spChg chg="mod">
          <ac:chgData name="Ria Das" userId="f3c7c06776461ddf" providerId="LiveId" clId="{B6BD9CCD-AFB8-4960-81F1-BCAEC2ACCAD9}" dt="2025-09-07T16:18:00.448" v="9983" actId="1037"/>
          <ac:spMkLst>
            <pc:docMk/>
            <pc:sldMk cId="2851529990" sldId="306"/>
            <ac:spMk id="23" creationId="{4D98F001-CC38-98AA-6810-0F1BB12AB974}"/>
          </ac:spMkLst>
        </pc:spChg>
      </pc:sldChg>
      <pc:sldChg chg="modSp add mod ord">
        <pc:chgData name="Ria Das" userId="f3c7c06776461ddf" providerId="LiveId" clId="{B6BD9CCD-AFB8-4960-81F1-BCAEC2ACCAD9}" dt="2025-09-07T16:19:34.567" v="10018" actId="20577"/>
        <pc:sldMkLst>
          <pc:docMk/>
          <pc:sldMk cId="2936378801" sldId="307"/>
        </pc:sldMkLst>
        <pc:spChg chg="mod">
          <ac:chgData name="Ria Das" userId="f3c7c06776461ddf" providerId="LiveId" clId="{B6BD9CCD-AFB8-4960-81F1-BCAEC2ACCAD9}" dt="2025-09-07T16:18:47.935" v="9990" actId="2085"/>
          <ac:spMkLst>
            <pc:docMk/>
            <pc:sldMk cId="2936378801" sldId="307"/>
            <ac:spMk id="6" creationId="{5AE3074A-4E9C-3841-2157-35CD884338DA}"/>
          </ac:spMkLst>
        </pc:spChg>
        <pc:spChg chg="mod">
          <ac:chgData name="Ria Das" userId="f3c7c06776461ddf" providerId="LiveId" clId="{B6BD9CCD-AFB8-4960-81F1-BCAEC2ACCAD9}" dt="2025-09-07T16:19:34.567" v="10018" actId="20577"/>
          <ac:spMkLst>
            <pc:docMk/>
            <pc:sldMk cId="2936378801" sldId="307"/>
            <ac:spMk id="23" creationId="{EBCDE1B3-7F85-58BA-321D-49725D24A912}"/>
          </ac:spMkLst>
        </pc:spChg>
      </pc:sldChg>
      <pc:sldChg chg="addSp modSp new mod">
        <pc:chgData name="Ria Das" userId="f3c7c06776461ddf" providerId="LiveId" clId="{B6BD9CCD-AFB8-4960-81F1-BCAEC2ACCAD9}" dt="2025-09-08T11:39:25.499" v="11289" actId="20577"/>
        <pc:sldMkLst>
          <pc:docMk/>
          <pc:sldMk cId="731274881" sldId="308"/>
        </pc:sldMkLst>
        <pc:spChg chg="add mod">
          <ac:chgData name="Ria Das" userId="f3c7c06776461ddf" providerId="LiveId" clId="{B6BD9CCD-AFB8-4960-81F1-BCAEC2ACCAD9}" dt="2025-09-08T07:45:13.599" v="10172" actId="20577"/>
          <ac:spMkLst>
            <pc:docMk/>
            <pc:sldMk cId="731274881" sldId="308"/>
            <ac:spMk id="2" creationId="{2AC6B696-154F-E6AB-963B-A67AD2E2FEFB}"/>
          </ac:spMkLst>
        </pc:spChg>
        <pc:spChg chg="add mod">
          <ac:chgData name="Ria Das" userId="f3c7c06776461ddf" providerId="LiveId" clId="{B6BD9CCD-AFB8-4960-81F1-BCAEC2ACCAD9}" dt="2025-09-08T11:39:25.499" v="11289" actId="20577"/>
          <ac:spMkLst>
            <pc:docMk/>
            <pc:sldMk cId="731274881" sldId="308"/>
            <ac:spMk id="3" creationId="{5439CEC7-BF19-BBE0-F8A8-E770EDC115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D7427-556A-4DA7-A665-A5E1C15A314A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812E-CC01-48E3-9A57-0F24FE64C9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0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Faster playing -&gt; more static alpha for each player (less reactive playing)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2812E-CC01-48E3-9A57-0F24FE64C9E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7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6080-37C9-69B3-D458-EEABD2F8B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3CFE2-2DCD-CAD5-8BD3-56D013883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29175-79E8-4597-9E0D-5181CF14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DD-C9A5-4B56-B95E-A8C21625596A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F7DB9-1D08-79D3-13AD-94F77119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D3F4B-1D6B-0949-C336-2232A811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1FA6-7413-4D25-AB31-68487D684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06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78F8-D906-A345-66F3-5BA3C27B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94D60-9F59-26AE-5C80-68D0CCBC1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F392-921B-8808-CF4A-60736F6A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DD-C9A5-4B56-B95E-A8C21625596A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C315-77D0-8DA0-09B2-5682ACB2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06EE9-25D0-42AA-0E1C-3B925701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1FA6-7413-4D25-AB31-68487D684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1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85B81-9728-5C3C-16E2-B1C96A489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5ADA8-378B-F831-33F2-219B68E55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3109-6517-CC15-0490-C9F19B6F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DD-C9A5-4B56-B95E-A8C21625596A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C7A7D-6AA7-53E5-5E07-27E97138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9046-E606-3373-8C63-EF387383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1FA6-7413-4D25-AB31-68487D684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92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42F7-1732-98FF-E859-CC36B2A1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18DE-F5E1-1852-E7E8-CEA71C02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9D119-10C7-D743-6EA2-09698044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DD-C9A5-4B56-B95E-A8C21625596A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991E-461F-0BEF-37CD-9E70113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3BFA6-C2A5-BCCB-F9EE-A6B690DE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1FA6-7413-4D25-AB31-68487D684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7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1EFB-C46F-79EF-033B-5667514A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341BC-A66F-4E9A-685E-73922CD47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4F133-79D3-D0FA-250E-73383A15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DD-C9A5-4B56-B95E-A8C21625596A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AAABD-AB9E-8F79-45C2-5B5D1A9A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907F1-A58E-F84F-6C84-043B6030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1FA6-7413-4D25-AB31-68487D684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7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B7E1-8920-1FD8-3B21-F74A85E5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E9DC-DADC-E642-553B-7C0A5503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7FAA3-6BBD-19BC-6FBC-996F98468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99346-181F-31A5-05B5-2E3BC389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DD-C9A5-4B56-B95E-A8C21625596A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A0505-95F1-A31D-A2BC-FF218D4F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B4603-C2B4-F2A4-3C5D-72CB3EE3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1FA6-7413-4D25-AB31-68487D684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6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C5F8-BC9A-1FBF-AA02-514DCD42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6190-81F9-5142-85B6-45F73690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D0BDE-86C8-F68A-0D1C-95727E7BC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638AE-D52F-DCA4-BE7C-40AB17764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CEE05-EB47-EA3B-9AEB-0A9A2ED6B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66319-2F0C-C6E9-EACF-28405773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DD-C9A5-4B56-B95E-A8C21625596A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B2B45-8705-E161-96D3-28E8AB3B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C36C3-25B8-F281-EAA6-FCC1CC02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1FA6-7413-4D25-AB31-68487D684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2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F151-D7C2-3448-5AB4-68FA6FC4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AE2A0-F776-54A0-50A7-9FE4C55F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DD-C9A5-4B56-B95E-A8C21625596A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7B5DB-2898-0FC6-BD37-E576863A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2D416-08C5-3638-98AD-743BBF91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1FA6-7413-4D25-AB31-68487D684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97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42AAE-1A76-241A-1BDB-4E4FEF8B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DD-C9A5-4B56-B95E-A8C21625596A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47EEE-7A54-DF56-736A-1DB2A62F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11E78-B8B4-1EF8-F36D-10723315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1FA6-7413-4D25-AB31-68487D684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9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D18D-7E53-679F-9379-7926A9CF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5D56-C889-784A-C777-7981641B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80980-DD12-BCB7-9640-2708DE5C0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A0D01-BBC3-307A-5F8E-D0E92F38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DD-C9A5-4B56-B95E-A8C21625596A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2B38D-D412-F043-15E3-7138401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CFBD2-5658-41EE-B2D7-71A3954D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1FA6-7413-4D25-AB31-68487D684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0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B2D6-3C37-88DD-84EC-1D3C4D7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7B0CE-839C-DE48-D094-71488DFE3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ADF16-2110-A07B-D6F5-E3C7F09BE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D5A4A-87C4-16C4-5910-0CE5F469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23DD-C9A5-4B56-B95E-A8C21625596A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DFE1C-16BA-E434-12C5-55487712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7D7B7-DE6C-09E2-BF70-5AD8FB91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A1FA6-7413-4D25-AB31-68487D684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3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B1D7F-9B6B-2A1E-5766-1DF36D7D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43D23-C34D-CC34-3948-1B0EBCBB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02D0-6192-5633-92B2-E6B028C49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E23DD-C9A5-4B56-B95E-A8C21625596A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2BDC-BEFA-543A-F66E-40D852D75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F4F0F-325D-9C50-4A6C-058053234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A1FA6-7413-4D25-AB31-68487D684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03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5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0.png"/><Relationship Id="rId7" Type="http://schemas.openxmlformats.org/officeDocument/2006/relationships/image" Target="../media/image6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1.png"/><Relationship Id="rId9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C21A-7407-178F-800C-788369143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ARME Analysis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D053C-A67F-886C-DB40-AC996282A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~ Ria Das ~</a:t>
            </a:r>
          </a:p>
        </p:txBody>
      </p:sp>
    </p:spTree>
    <p:extLst>
      <p:ext uri="{BB962C8B-B14F-4D97-AF65-F5344CB8AC3E}">
        <p14:creationId xmlns:p14="http://schemas.microsoft.com/office/powerpoint/2010/main" val="185476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8D4A4EB7-1808-990F-55D3-9E7F623996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33" y="432858"/>
                <a:ext cx="10515600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3200" dirty="0"/>
                  <a:t>Estimated IOI timeseries; varying averaging window size,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8D4A4EB7-1808-990F-55D3-9E7F6239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33" y="432858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1507" t="-9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F7A1CAF-0039-8455-3CF5-CA245D7F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16" y="1199621"/>
            <a:ext cx="10673367" cy="44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0490D6-5B99-29A4-2719-C7524C36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726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Optimising Artificial Data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25CDDA-9920-C43B-14C4-726AF3A74CE3}"/>
                  </a:ext>
                </a:extLst>
              </p:cNvPr>
              <p:cNvSpPr txBox="1"/>
              <p:nvPr/>
            </p:nvSpPr>
            <p:spPr>
              <a:xfrm>
                <a:off x="838200" y="1625600"/>
                <a:ext cx="5706534" cy="379187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Simulate K = 4 player ensemble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Known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Test [static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, dynamic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  x  [ideal, realistic input]</a:t>
                </a:r>
                <a:r>
                  <a:rPr lang="en-US" dirty="0">
                    <a:cs typeface="Miriam Fixed" panose="020F0502020204030204" pitchFamily="49" charset="-79"/>
                  </a:rPr>
                  <a:t> </a:t>
                </a: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Optimise all 4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Optimisation method: gradient descent (L-BGFS)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Loss functions: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MSE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between KF predicted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true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timeseries (observations) </a:t>
                </a:r>
                <a:endParaRPr 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C00000"/>
                    </a:solidFill>
                  </a:rPr>
                  <a:t>(-) Log-likelihood loss</a:t>
                </a:r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25CDDA-9920-C43B-14C4-726AF3A74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25600"/>
                <a:ext cx="5706534" cy="3791872"/>
              </a:xfrm>
              <a:prstGeom prst="rect">
                <a:avLst/>
              </a:prstGeom>
              <a:blipFill>
                <a:blip r:embed="rId2"/>
                <a:stretch>
                  <a:fillRect l="-640" b="-160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4">
            <a:extLst>
              <a:ext uri="{FF2B5EF4-FFF2-40B4-BE49-F238E27FC236}">
                <a16:creationId xmlns:a16="http://schemas.microsoft.com/office/drawing/2014/main" id="{BE6CE6E7-5B24-9DE0-E390-E53C4870EAA5}"/>
              </a:ext>
            </a:extLst>
          </p:cNvPr>
          <p:cNvSpPr txBox="1">
            <a:spLocks/>
          </p:cNvSpPr>
          <p:nvPr/>
        </p:nvSpPr>
        <p:spPr>
          <a:xfrm>
            <a:off x="6731000" y="365125"/>
            <a:ext cx="43772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Results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C26A4E-77FB-7F09-BC10-E4F96C26F90D}"/>
                  </a:ext>
                </a:extLst>
              </p:cNvPr>
              <p:cNvSpPr txBox="1"/>
              <p:nvPr/>
            </p:nvSpPr>
            <p:spPr>
              <a:xfrm>
                <a:off x="6798735" y="1690688"/>
                <a:ext cx="4614333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dirty="0"/>
                  <a:t>: very small / lower bound ~ 1e-5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dirty="0"/>
                  <a:t>: ~ initial value / upper bound ~ 500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GB" dirty="0"/>
                  <a:t>: ~ initial value / lower bound ~ 1e-4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GB" dirty="0"/>
                  <a:t>: ~ 0.25</a:t>
                </a:r>
              </a:p>
              <a:p>
                <a:pPr/>
                <a:endParaRPr lang="en-GB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C26A4E-77FB-7F09-BC10-E4F96C26F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35" y="1690688"/>
                <a:ext cx="4614333" cy="2308324"/>
              </a:xfrm>
              <a:prstGeom prst="rect">
                <a:avLst/>
              </a:prstGeom>
              <a:blipFill>
                <a:blip r:embed="rId3"/>
                <a:stretch>
                  <a:fillRect l="-793" t="-10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52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A69CA-EEA6-57DC-E6E5-76C2BEBB0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8460F2-3930-0F63-6DA5-DADE8DD9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Optimising Artificial Data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EBED8-49E2-8990-AB04-9827288C1615}"/>
                  </a:ext>
                </a:extLst>
              </p:cNvPr>
              <p:cNvSpPr txBox="1"/>
              <p:nvPr/>
            </p:nvSpPr>
            <p:spPr>
              <a:xfrm>
                <a:off x="1066799" y="1938864"/>
                <a:ext cx="9550401" cy="296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Plots: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timeseries (KF, bGLS, true)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timeseries (KF, bGLS, true)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Metrics to evaluate optimisation performance: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Run KF using original params &amp; optimised params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Calculate the </a:t>
                </a:r>
                <a:r>
                  <a:rPr lang="en-GB" dirty="0">
                    <a:solidFill>
                      <a:srgbClr val="C00000"/>
                    </a:solidFill>
                  </a:rPr>
                  <a:t>% improvement </a:t>
                </a:r>
                <a:r>
                  <a:rPr lang="en-GB" dirty="0"/>
                  <a:t>in correlation and standard deviation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Compare </a:t>
                </a:r>
                <a:r>
                  <a:rPr lang="en-GB" dirty="0">
                    <a:solidFill>
                      <a:srgbClr val="C00000"/>
                    </a:solidFill>
                  </a:rPr>
                  <a:t>correlation and variance </a:t>
                </a:r>
                <a:r>
                  <a:rPr lang="en-GB" dirty="0"/>
                  <a:t>for KF estimate vs bGLS estimate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EBED8-49E2-8990-AB04-9827288C1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1938864"/>
                <a:ext cx="9550401" cy="2960875"/>
              </a:xfrm>
              <a:prstGeom prst="rect">
                <a:avLst/>
              </a:prstGeom>
              <a:blipFill>
                <a:blip r:embed="rId2"/>
                <a:stretch>
                  <a:fillRect l="-383"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59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CA32-3E5D-655E-8670-C9B984AF7E8E}"/>
              </a:ext>
            </a:extLst>
          </p:cNvPr>
          <p:cNvSpPr txBox="1">
            <a:spLocks/>
          </p:cNvSpPr>
          <p:nvPr/>
        </p:nvSpPr>
        <p:spPr>
          <a:xfrm>
            <a:off x="436033" y="43285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Cases1 &amp; 2: Static Alpha, Ideal / Realistic Input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7786D-D61B-1236-1876-5EE9AA9E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3" y="5474032"/>
            <a:ext cx="7735082" cy="1123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C13F5D-081D-7B04-7FBD-0E014716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115" y="4087982"/>
            <a:ext cx="3637708" cy="881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860FB-6E3E-51C9-25A9-E1305F55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56" y="4035755"/>
            <a:ext cx="7332529" cy="10726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ADE42C-6E43-BB2B-413D-59291D469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661" y="959371"/>
            <a:ext cx="6349191" cy="1587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666E2F-4A62-659E-15FA-375953D21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586" y="2546670"/>
            <a:ext cx="6028627" cy="14890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1FD861-FE07-1DE8-D154-BCF9AD56B1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4329" y="987827"/>
            <a:ext cx="6114884" cy="15588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F7912E-3862-A506-906A-222A002B0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4983" y="4185911"/>
            <a:ext cx="3563685" cy="953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19BF312-4029-6C93-3D66-22DC6B63CF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256" y="4322806"/>
            <a:ext cx="7332529" cy="7856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A477260-097E-3F58-7EBF-3B46521770C9}"/>
              </a:ext>
            </a:extLst>
          </p:cNvPr>
          <p:cNvSpPr/>
          <p:nvPr/>
        </p:nvSpPr>
        <p:spPr>
          <a:xfrm>
            <a:off x="5767256" y="4233020"/>
            <a:ext cx="2201334" cy="965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C2DB4A-A58C-5258-6633-B16F0C8D6C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4983" y="5576603"/>
            <a:ext cx="3665284" cy="9253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100C80F-17C1-71F7-D450-CB436F9623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547" y="5751989"/>
            <a:ext cx="7735082" cy="8116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3F50D4-FBB5-0312-1C17-E1FAFF00A7DC}"/>
              </a:ext>
            </a:extLst>
          </p:cNvPr>
          <p:cNvSpPr/>
          <p:nvPr/>
        </p:nvSpPr>
        <p:spPr>
          <a:xfrm>
            <a:off x="5926295" y="5703136"/>
            <a:ext cx="2201334" cy="965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E79588-9369-EF3D-19B1-7805B5D339F4}"/>
              </a:ext>
            </a:extLst>
          </p:cNvPr>
          <p:cNvSpPr txBox="1"/>
          <p:nvPr/>
        </p:nvSpPr>
        <p:spPr>
          <a:xfrm>
            <a:off x="234755" y="1419760"/>
            <a:ext cx="2836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Correlation ~ 0.6 –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Significant improvement in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bGLS &gt; KF</a:t>
            </a:r>
          </a:p>
        </p:txBody>
      </p:sp>
    </p:spTree>
    <p:extLst>
      <p:ext uri="{BB962C8B-B14F-4D97-AF65-F5344CB8AC3E}">
        <p14:creationId xmlns:p14="http://schemas.microsoft.com/office/powerpoint/2010/main" val="153272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200B9-3176-34C1-6E04-4EDA8FD1F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6E8F-B9D5-CE48-280D-CFBF01EC602B}"/>
              </a:ext>
            </a:extLst>
          </p:cNvPr>
          <p:cNvSpPr txBox="1">
            <a:spLocks/>
          </p:cNvSpPr>
          <p:nvPr/>
        </p:nvSpPr>
        <p:spPr>
          <a:xfrm>
            <a:off x="436033" y="43285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Cases1 &amp; 2: Static Alpha, Ideal / Realistic Input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D4C93C-2A57-227D-3E09-8B53DD74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3" y="5474032"/>
            <a:ext cx="7735082" cy="1123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5D98E-3126-49B3-B901-3E80E7CF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115" y="4087982"/>
            <a:ext cx="3637708" cy="881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DE3C0-A224-7DF1-2184-DC2C8DAA6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56" y="4035755"/>
            <a:ext cx="7332529" cy="10726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20B295-E99B-6111-0118-865EEAA1E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661" y="959371"/>
            <a:ext cx="6349191" cy="1587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D49EFE-3522-9C58-CBE7-9F79CFF5C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586" y="2546670"/>
            <a:ext cx="6028627" cy="14890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7F830D-2BB5-F1B6-E89F-C9A9C4F19E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4329" y="987827"/>
            <a:ext cx="6114884" cy="15588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276DE5-BC95-1DE2-2E92-1471A61F3D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4983" y="4185911"/>
            <a:ext cx="3563685" cy="953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25B3BB-85ED-EC20-BD5C-98D2FCFFB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256" y="4322806"/>
            <a:ext cx="7332529" cy="7856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6B1045-8B29-E507-2805-04A83DBBFB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4983" y="5576603"/>
            <a:ext cx="3665284" cy="9253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4FEB7E-782C-49B2-978E-C133C61D56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547" y="5751989"/>
            <a:ext cx="7735082" cy="8116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9D26CB-6FDD-9895-A0D4-40A2457FC1BD}"/>
              </a:ext>
            </a:extLst>
          </p:cNvPr>
          <p:cNvSpPr/>
          <p:nvPr/>
        </p:nvSpPr>
        <p:spPr>
          <a:xfrm>
            <a:off x="8218771" y="4388849"/>
            <a:ext cx="3637708" cy="27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30E47-1AD7-0982-D9EC-21032ABB65F1}"/>
              </a:ext>
            </a:extLst>
          </p:cNvPr>
          <p:cNvSpPr/>
          <p:nvPr/>
        </p:nvSpPr>
        <p:spPr>
          <a:xfrm>
            <a:off x="8204983" y="5730473"/>
            <a:ext cx="3637708" cy="27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D8126-DD1B-88D6-F200-240D2B41D1C7}"/>
              </a:ext>
            </a:extLst>
          </p:cNvPr>
          <p:cNvSpPr txBox="1"/>
          <p:nvPr/>
        </p:nvSpPr>
        <p:spPr>
          <a:xfrm>
            <a:off x="234755" y="1419760"/>
            <a:ext cx="2836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Correlation ~ 0.6 –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Significant improvement in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bGLS &gt; KF</a:t>
            </a:r>
          </a:p>
        </p:txBody>
      </p:sp>
    </p:spTree>
    <p:extLst>
      <p:ext uri="{BB962C8B-B14F-4D97-AF65-F5344CB8AC3E}">
        <p14:creationId xmlns:p14="http://schemas.microsoft.com/office/powerpoint/2010/main" val="218797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04137-C7EF-3601-5353-BCA093082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F2D3-9668-EEC3-A66B-5D71ED0D7E6D}"/>
              </a:ext>
            </a:extLst>
          </p:cNvPr>
          <p:cNvSpPr txBox="1">
            <a:spLocks/>
          </p:cNvSpPr>
          <p:nvPr/>
        </p:nvSpPr>
        <p:spPr>
          <a:xfrm>
            <a:off x="436033" y="43285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Cases1 &amp; 2: Static Alpha, Ideal / Realistic Input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A585AA-9CEF-4C7C-54C3-F2BD1F3E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3" y="5474032"/>
            <a:ext cx="7735082" cy="1123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11FDA-4402-AF9A-949F-48077B4A6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115" y="4087982"/>
            <a:ext cx="3637708" cy="881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F94AD7-1C57-D0EB-6FE0-74CED12CD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56" y="4035755"/>
            <a:ext cx="7332529" cy="10726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69C6E5-DB9E-0E3C-0D7B-F82FC5696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661" y="959371"/>
            <a:ext cx="6349191" cy="1587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F95BC9-313D-FDF0-1BD7-390EE92BD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586" y="2546670"/>
            <a:ext cx="6028627" cy="14890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561B99-3D37-8028-941D-1FD586C57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4329" y="987827"/>
            <a:ext cx="6114884" cy="15588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5789DF-85D7-D82C-1B84-F1DDB72AE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4983" y="4185911"/>
            <a:ext cx="3563685" cy="953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F022C5-6675-5C4D-C02E-391DD133D7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256" y="4322806"/>
            <a:ext cx="7332529" cy="7856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61DD32-970F-B725-1A63-3C52B22CD8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4983" y="5576603"/>
            <a:ext cx="3665284" cy="9253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A3B15B7-6786-30B6-6419-CAFE940F16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547" y="5751989"/>
            <a:ext cx="7735082" cy="8116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05A7C-D344-5FEF-F62C-A268B38F2A1B}"/>
              </a:ext>
            </a:extLst>
          </p:cNvPr>
          <p:cNvSpPr/>
          <p:nvPr/>
        </p:nvSpPr>
        <p:spPr>
          <a:xfrm>
            <a:off x="8218771" y="4745059"/>
            <a:ext cx="3637708" cy="27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F1B33-3BA3-0D94-4C7A-27DFF7DADC3C}"/>
              </a:ext>
            </a:extLst>
          </p:cNvPr>
          <p:cNvSpPr/>
          <p:nvPr/>
        </p:nvSpPr>
        <p:spPr>
          <a:xfrm>
            <a:off x="8171115" y="6085916"/>
            <a:ext cx="3637708" cy="27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08624-53D1-CFFE-094C-8CA3ACB86B09}"/>
              </a:ext>
            </a:extLst>
          </p:cNvPr>
          <p:cNvSpPr txBox="1"/>
          <p:nvPr/>
        </p:nvSpPr>
        <p:spPr>
          <a:xfrm>
            <a:off x="234755" y="1419760"/>
            <a:ext cx="2836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Correlation ~ 0.6 –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Significant improvement in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bGLS &gt; KF</a:t>
            </a:r>
          </a:p>
        </p:txBody>
      </p:sp>
    </p:spTree>
    <p:extLst>
      <p:ext uri="{BB962C8B-B14F-4D97-AF65-F5344CB8AC3E}">
        <p14:creationId xmlns:p14="http://schemas.microsoft.com/office/powerpoint/2010/main" val="294871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0992C-A098-4E97-5A51-95AE0A01D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60" y="985769"/>
            <a:ext cx="6096000" cy="152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0ACE70-C0FD-F60A-F9A2-BC929AB4E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0" y="2570565"/>
            <a:ext cx="5765800" cy="1439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BE0BDB-B84F-263C-A298-C03C87977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827" y="4346675"/>
            <a:ext cx="3949225" cy="886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BA0552-BE3E-2C85-2609-CDD68CCFA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47" y="4243278"/>
            <a:ext cx="7509932" cy="1098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158186-1162-72F9-740B-0EB30E33E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36" y="5497261"/>
            <a:ext cx="7509932" cy="11117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FFAC6BA-EC5C-D778-1D32-0A7669E065B5}"/>
              </a:ext>
            </a:extLst>
          </p:cNvPr>
          <p:cNvSpPr txBox="1">
            <a:spLocks/>
          </p:cNvSpPr>
          <p:nvPr/>
        </p:nvSpPr>
        <p:spPr>
          <a:xfrm>
            <a:off x="436033" y="43285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Cases 3 &amp; 4: Dynamic Alpha, Ideal / Realistic Input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E662EB-6911-A35E-B05D-A3068BC16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0788" y="4359131"/>
            <a:ext cx="3869301" cy="9487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CF9BA6-A2C6-EB4D-E1DC-421B178DDE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747" y="4558339"/>
            <a:ext cx="7755117" cy="8222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0C8E84-DD51-F203-2B66-B35D0A06843F}"/>
              </a:ext>
            </a:extLst>
          </p:cNvPr>
          <p:cNvSpPr/>
          <p:nvPr/>
        </p:nvSpPr>
        <p:spPr>
          <a:xfrm>
            <a:off x="5693833" y="4513583"/>
            <a:ext cx="2201334" cy="965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27A44B-E845-BFEF-561E-BF559E6E9E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0788" y="5617315"/>
            <a:ext cx="3781745" cy="8818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07C8E8-E638-58A3-8FCA-6F32CF4530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747" y="5749089"/>
            <a:ext cx="7755117" cy="8716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299F31-C17D-34E8-1D76-691298A0F9CE}"/>
              </a:ext>
            </a:extLst>
          </p:cNvPr>
          <p:cNvSpPr/>
          <p:nvPr/>
        </p:nvSpPr>
        <p:spPr>
          <a:xfrm>
            <a:off x="5739530" y="5702307"/>
            <a:ext cx="2201334" cy="965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DD221-EC00-5E59-7705-E476FBF70FC3}"/>
              </a:ext>
            </a:extLst>
          </p:cNvPr>
          <p:cNvSpPr txBox="1"/>
          <p:nvPr/>
        </p:nvSpPr>
        <p:spPr>
          <a:xfrm>
            <a:off x="234755" y="1419760"/>
            <a:ext cx="2836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Correlation ~ 0.8 –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Less significant improvement in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bGLS &lt; KF</a:t>
            </a:r>
          </a:p>
        </p:txBody>
      </p:sp>
    </p:spTree>
    <p:extLst>
      <p:ext uri="{BB962C8B-B14F-4D97-AF65-F5344CB8AC3E}">
        <p14:creationId xmlns:p14="http://schemas.microsoft.com/office/powerpoint/2010/main" val="194677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49CD8-EDB0-9A6B-CF86-52E2359EC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3B54A-DD2D-0243-B653-96B9854E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60" y="985769"/>
            <a:ext cx="6096000" cy="152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F21C8-0E80-D35F-EB2E-95DFE66F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0" y="2570565"/>
            <a:ext cx="5765800" cy="1439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0FA5D-E7D6-4B59-571E-A91C14B1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827" y="4346675"/>
            <a:ext cx="3949225" cy="886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8DFA8D-36D1-816D-5B16-36BF14B03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47" y="4243278"/>
            <a:ext cx="7509932" cy="1098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517DF0-B5BD-431E-BDE8-0BC07F163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36" y="5497261"/>
            <a:ext cx="7509932" cy="11117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645DF39-6DB9-BE07-A84F-F318AA459345}"/>
              </a:ext>
            </a:extLst>
          </p:cNvPr>
          <p:cNvSpPr txBox="1">
            <a:spLocks/>
          </p:cNvSpPr>
          <p:nvPr/>
        </p:nvSpPr>
        <p:spPr>
          <a:xfrm>
            <a:off x="436033" y="43285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Cases 3 &amp; 4: Dynamic Alpha, Ideal / Realistic Input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01E6AF-F52D-4A84-4BA2-8BF53825F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0788" y="4359131"/>
            <a:ext cx="3869301" cy="9487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2D1EF7-6003-4F23-D47D-B4E0EA1B5F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747" y="4558339"/>
            <a:ext cx="7755117" cy="822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939E3E-3A67-14B3-ABC7-07C8860C05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0788" y="5617315"/>
            <a:ext cx="3781745" cy="8818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B135F9-E554-7AD9-9964-4756396E5B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747" y="5749089"/>
            <a:ext cx="7755117" cy="8716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568C42-06FE-83A1-1A7C-E67328086C80}"/>
              </a:ext>
            </a:extLst>
          </p:cNvPr>
          <p:cNvSpPr/>
          <p:nvPr/>
        </p:nvSpPr>
        <p:spPr>
          <a:xfrm>
            <a:off x="7980827" y="4505494"/>
            <a:ext cx="3872506" cy="27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3F268-20E9-01BF-3F20-4EA417797889}"/>
              </a:ext>
            </a:extLst>
          </p:cNvPr>
          <p:cNvSpPr/>
          <p:nvPr/>
        </p:nvSpPr>
        <p:spPr>
          <a:xfrm>
            <a:off x="7949853" y="5732531"/>
            <a:ext cx="3872506" cy="27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3B516-2EEF-874A-50E5-EF4F46166315}"/>
              </a:ext>
            </a:extLst>
          </p:cNvPr>
          <p:cNvSpPr txBox="1"/>
          <p:nvPr/>
        </p:nvSpPr>
        <p:spPr>
          <a:xfrm>
            <a:off x="234755" y="1419760"/>
            <a:ext cx="2836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Correlation ~ 0.8 –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Less significant improvement in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bGLS &lt; KF</a:t>
            </a:r>
          </a:p>
        </p:txBody>
      </p:sp>
    </p:spTree>
    <p:extLst>
      <p:ext uri="{BB962C8B-B14F-4D97-AF65-F5344CB8AC3E}">
        <p14:creationId xmlns:p14="http://schemas.microsoft.com/office/powerpoint/2010/main" val="407099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0E4A2-03F0-E2B1-8ACD-346E4764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C6EE0-D05A-0552-F417-7C27ED0F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60" y="985769"/>
            <a:ext cx="6096000" cy="1525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46443E-D765-C784-C7B6-71E5159A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0" y="2570565"/>
            <a:ext cx="5765800" cy="1439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7BF6F-DC88-93C0-E158-4D6D4FBAF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827" y="4346675"/>
            <a:ext cx="3949225" cy="886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2691E-6D43-64C3-EA33-46455C340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47" y="4243278"/>
            <a:ext cx="7509932" cy="1098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BC5EBA-98C4-1B7E-6526-5AC9CD003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36" y="5497261"/>
            <a:ext cx="7509932" cy="11117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CA681D1-72E8-0440-985A-37C7CD398359}"/>
              </a:ext>
            </a:extLst>
          </p:cNvPr>
          <p:cNvSpPr txBox="1">
            <a:spLocks/>
          </p:cNvSpPr>
          <p:nvPr/>
        </p:nvSpPr>
        <p:spPr>
          <a:xfrm>
            <a:off x="436033" y="43285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Cases 3 &amp; 4: Dynamic Alpha, Ideal / Realistic Input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FDC7D1-FE57-AC0C-8131-C0FD63040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0788" y="4359131"/>
            <a:ext cx="3869301" cy="9487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BAA745-CA78-3046-D2F3-296E47D631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747" y="4558339"/>
            <a:ext cx="7755117" cy="8222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A5C8D6-D8FE-5147-2AE0-18CEF3359B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0788" y="5617315"/>
            <a:ext cx="3781745" cy="8818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F58F35-AC24-B362-CDD0-03F05D1206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747" y="5749089"/>
            <a:ext cx="7755117" cy="8716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BD116F-5D31-76F4-7206-23A2953349C9}"/>
              </a:ext>
            </a:extLst>
          </p:cNvPr>
          <p:cNvSpPr/>
          <p:nvPr/>
        </p:nvSpPr>
        <p:spPr>
          <a:xfrm>
            <a:off x="7980825" y="4926239"/>
            <a:ext cx="3872506" cy="27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F14B4-0606-5C4C-E14A-88A156F56456}"/>
              </a:ext>
            </a:extLst>
          </p:cNvPr>
          <p:cNvSpPr/>
          <p:nvPr/>
        </p:nvSpPr>
        <p:spPr>
          <a:xfrm>
            <a:off x="7940864" y="6083883"/>
            <a:ext cx="3872506" cy="27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9E36DA-3373-6162-D690-307A1DDD2F79}"/>
              </a:ext>
            </a:extLst>
          </p:cNvPr>
          <p:cNvSpPr txBox="1"/>
          <p:nvPr/>
        </p:nvSpPr>
        <p:spPr>
          <a:xfrm>
            <a:off x="234755" y="1419760"/>
            <a:ext cx="2836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Correlation ~ 0.8 –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Less significant improvement in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bGLS &lt; KF</a:t>
            </a:r>
          </a:p>
        </p:txBody>
      </p:sp>
    </p:spTree>
    <p:extLst>
      <p:ext uri="{BB962C8B-B14F-4D97-AF65-F5344CB8AC3E}">
        <p14:creationId xmlns:p14="http://schemas.microsoft.com/office/powerpoint/2010/main" val="1692753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D9869-D117-A405-CC74-9696ECD11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FD2F6E-8B10-CF6C-C9DF-7BC31DF3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726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Optimising Artificial Data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E3074A-4E9C-3841-2157-35CD884338DA}"/>
                  </a:ext>
                </a:extLst>
              </p:cNvPr>
              <p:cNvSpPr txBox="1"/>
              <p:nvPr/>
            </p:nvSpPr>
            <p:spPr>
              <a:xfrm>
                <a:off x="838200" y="1625600"/>
                <a:ext cx="5706534" cy="37918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Simulate K = 4 player ensemble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Known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Test [static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, dynamic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  x  [ideal, realistic input]</a:t>
                </a:r>
                <a:r>
                  <a:rPr lang="en-US" dirty="0">
                    <a:cs typeface="Miriam Fixed" panose="020F0502020204030204" pitchFamily="49" charset="-79"/>
                  </a:rPr>
                  <a:t> </a:t>
                </a: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Optimise all 4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Optimisation method: gradient descent (L-BGFS)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Loss functions: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MSE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between KF predicted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true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timeseries (observations) </a:t>
                </a:r>
                <a:endParaRPr 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C00000"/>
                    </a:solidFill>
                  </a:rPr>
                  <a:t>(-) Log-likelihood loss</a:t>
                </a:r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E3074A-4E9C-3841-2157-35CD88433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25600"/>
                <a:ext cx="5706534" cy="3791872"/>
              </a:xfrm>
              <a:prstGeom prst="rect">
                <a:avLst/>
              </a:prstGeom>
              <a:blipFill>
                <a:blip r:embed="rId2"/>
                <a:stretch>
                  <a:fillRect l="-748" b="-1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4">
            <a:extLst>
              <a:ext uri="{FF2B5EF4-FFF2-40B4-BE49-F238E27FC236}">
                <a16:creationId xmlns:a16="http://schemas.microsoft.com/office/drawing/2014/main" id="{1005CD2D-E307-4744-57FE-12B88906C8A0}"/>
              </a:ext>
            </a:extLst>
          </p:cNvPr>
          <p:cNvSpPr txBox="1">
            <a:spLocks/>
          </p:cNvSpPr>
          <p:nvPr/>
        </p:nvSpPr>
        <p:spPr>
          <a:xfrm>
            <a:off x="6731000" y="365125"/>
            <a:ext cx="43772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Results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CDE1B3-7F85-58BA-321D-49725D24A912}"/>
                  </a:ext>
                </a:extLst>
              </p:cNvPr>
              <p:cNvSpPr txBox="1"/>
              <p:nvPr/>
            </p:nvSpPr>
            <p:spPr>
              <a:xfrm>
                <a:off x="6798735" y="1690688"/>
                <a:ext cx="4614333" cy="424731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dirty="0"/>
                  <a:t>: very small / lower bound ~ 1e-5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dirty="0"/>
                  <a:t>: ~ initial value / upper bound ~ 500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GB" dirty="0"/>
                  <a:t>: ~ initial value / lower bound ~ 1e-4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GB" dirty="0"/>
                  <a:t>: ~ 0.25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C00000"/>
                    </a:solidFill>
                  </a:rPr>
                  <a:t>Highly variable between runs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C00000"/>
                    </a:solidFill>
                  </a:rPr>
                  <a:t>Many combinations of parameters minimised loss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C00000"/>
                    </a:solidFill>
                  </a:rPr>
                  <a:t>=&gt; Expand parameter search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CDE1B3-7F85-58BA-321D-49725D24A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35" y="1690688"/>
                <a:ext cx="4614333" cy="4247317"/>
              </a:xfrm>
              <a:prstGeom prst="rect">
                <a:avLst/>
              </a:prstGeom>
              <a:blipFill>
                <a:blip r:embed="rId3"/>
                <a:stretch>
                  <a:fillRect l="-659" t="-4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37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48D9-B126-F8A6-9A04-FF441838D47C}"/>
              </a:ext>
            </a:extLst>
          </p:cNvPr>
          <p:cNvSpPr txBox="1">
            <a:spLocks/>
          </p:cNvSpPr>
          <p:nvPr/>
        </p:nvSpPr>
        <p:spPr>
          <a:xfrm>
            <a:off x="436033" y="43285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Current Model &amp; Parameters to Optimise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7DA2BA-291B-66A4-E0A1-6B340B668AD7}"/>
                  </a:ext>
                </a:extLst>
              </p:cNvPr>
              <p:cNvSpPr txBox="1"/>
              <p:nvPr/>
            </p:nvSpPr>
            <p:spPr>
              <a:xfrm>
                <a:off x="4876799" y="4963650"/>
                <a:ext cx="32977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variance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GB" dirty="0"/>
                  <a:t> = initial correction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7DA2BA-291B-66A4-E0A1-6B340B66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9" y="4963650"/>
                <a:ext cx="3297766" cy="923330"/>
              </a:xfrm>
              <a:prstGeom prst="rect">
                <a:avLst/>
              </a:prstGeom>
              <a:blipFill>
                <a:blip r:embed="rId2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11BFFA-9248-3F46-C216-92D6D1D07839}"/>
                  </a:ext>
                </a:extLst>
              </p:cNvPr>
              <p:cNvSpPr txBox="1"/>
              <p:nvPr/>
            </p:nvSpPr>
            <p:spPr>
              <a:xfrm>
                <a:off x="3052232" y="1095639"/>
                <a:ext cx="6079066" cy="314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0" dirty="0"/>
                  <a:t>Deviation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b="0" dirty="0"/>
                  <a:t> = IOI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b="0" dirty="0"/>
                  <a:t> – internal timekeeper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 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b="0" dirty="0"/>
              </a:p>
              <a:p>
                <a:pPr algn="ctr"/>
                <a:endParaRPr lang="en-GB" b="0" dirty="0"/>
              </a:p>
              <a:p>
                <a:endParaRPr lang="en-GB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11BFFA-9248-3F46-C216-92D6D1D07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232" y="1095639"/>
                <a:ext cx="6079066" cy="3140860"/>
              </a:xfrm>
              <a:prstGeom prst="rect">
                <a:avLst/>
              </a:prstGeom>
              <a:blipFill>
                <a:blip r:embed="rId3"/>
                <a:stretch>
                  <a:fillRect t="-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16FFC9-29DE-A553-F489-0E6AB10F9057}"/>
                  </a:ext>
                </a:extLst>
              </p:cNvPr>
              <p:cNvSpPr txBox="1"/>
              <p:nvPr/>
            </p:nvSpPr>
            <p:spPr>
              <a:xfrm>
                <a:off x="7378703" y="4256789"/>
                <a:ext cx="2370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process noise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16FFC9-29DE-A553-F489-0E6AB10F9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703" y="4256789"/>
                <a:ext cx="2370667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6A35F-0490-7801-F6BB-A439DAC3FE29}"/>
                  </a:ext>
                </a:extLst>
              </p:cNvPr>
              <p:cNvSpPr txBox="1"/>
              <p:nvPr/>
            </p:nvSpPr>
            <p:spPr>
              <a:xfrm>
                <a:off x="8788399" y="2502074"/>
                <a:ext cx="2472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observation noise</a:t>
                </a:r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6A35F-0490-7801-F6BB-A439DAC3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399" y="2502074"/>
                <a:ext cx="2472267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DDAB0E3-097C-4A01-B754-4591539B4219}"/>
              </a:ext>
            </a:extLst>
          </p:cNvPr>
          <p:cNvSpPr txBox="1"/>
          <p:nvPr/>
        </p:nvSpPr>
        <p:spPr>
          <a:xfrm>
            <a:off x="1337733" y="3151201"/>
            <a:ext cx="292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Observed 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CA351D-E1FA-7E04-4BDF-723A1A6AC23B}"/>
              </a:ext>
            </a:extLst>
          </p:cNvPr>
          <p:cNvSpPr txBox="1"/>
          <p:nvPr/>
        </p:nvSpPr>
        <p:spPr>
          <a:xfrm>
            <a:off x="6659031" y="174312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Hidden variable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2C9B20-AE6B-9718-34E2-E5DBFDC09558}"/>
              </a:ext>
            </a:extLst>
          </p:cNvPr>
          <p:cNvCxnSpPr/>
          <p:nvPr/>
        </p:nvCxnSpPr>
        <p:spPr>
          <a:xfrm flipV="1">
            <a:off x="3556000" y="2997200"/>
            <a:ext cx="372533" cy="2794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ADC036-8D20-EFA2-E332-9527B4FDBCF3}"/>
              </a:ext>
            </a:extLst>
          </p:cNvPr>
          <p:cNvCxnSpPr/>
          <p:nvPr/>
        </p:nvCxnSpPr>
        <p:spPr>
          <a:xfrm flipH="1">
            <a:off x="6781800" y="2112452"/>
            <a:ext cx="279400" cy="69001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74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7CAE4-A2DD-8991-678B-322AB228D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67D240-D2DD-3B6A-2B21-90908957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836" y="1961065"/>
            <a:ext cx="5564162" cy="3517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B54137-F906-2C6F-C733-78640D87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92" y="1961064"/>
            <a:ext cx="5722141" cy="3517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B09D10-01C9-4FB8-480F-2E84C3B051F5}"/>
              </a:ext>
            </a:extLst>
          </p:cNvPr>
          <p:cNvSpPr txBox="1"/>
          <p:nvPr/>
        </p:nvSpPr>
        <p:spPr>
          <a:xfrm>
            <a:off x="7840133" y="1591732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Dynamic True Alpha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B096E-619F-BEB6-3B7A-A25BFB80060E}"/>
              </a:ext>
            </a:extLst>
          </p:cNvPr>
          <p:cNvSpPr txBox="1"/>
          <p:nvPr/>
        </p:nvSpPr>
        <p:spPr>
          <a:xfrm>
            <a:off x="1998133" y="1591732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Static True Alpha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4D9EDEB-B4FF-84D1-D54D-4266AECC05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33" y="432858"/>
                <a:ext cx="10515600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3200" dirty="0"/>
                  <a:t>Artificial Data; heatmap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200" dirty="0"/>
                  <a:t> parameter space</a:t>
                </a:r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4D9EDEB-B4FF-84D1-D54D-4266AECC0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33" y="432858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1507" t="-9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67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BBF27A26-9CBA-E6B7-FEDB-62058DE0D4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Optimising Real Data</a:t>
            </a:r>
            <a:endParaRPr lang="en-GB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3BB651-4B22-8730-2A0E-0BFDBB979D70}"/>
                  </a:ext>
                </a:extLst>
              </p:cNvPr>
              <p:cNvSpPr txBox="1"/>
              <p:nvPr/>
            </p:nvSpPr>
            <p:spPr>
              <a:xfrm>
                <a:off x="516468" y="1249874"/>
                <a:ext cx="6239932" cy="3791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4 player ensemble data virtuoso.csv of IOI data, </a:t>
                </a:r>
                <a:r>
                  <a:rPr lang="en-US" dirty="0">
                    <a:latin typeface="Miriam Fixed" panose="020F0502020204030204" pitchFamily="49" charset="-79"/>
                    <a:cs typeface="Miriam Fixed" panose="020F0502020204030204" pitchFamily="49" charset="-79"/>
                  </a:rPr>
                  <a:t>r</a:t>
                </a:r>
                <a:endParaRPr 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Unknown internal dynamics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Optimise for all 4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Loop through all cases: leader, condition, repetition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Loss functions: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Combined loss: weighted MSE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chemeClr val="tx1"/>
                    </a:solidFill>
                  </a:rPr>
                  <a:t>predicted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timeseries vs true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timeseries + pairwise asynchronies</a:t>
                </a:r>
                <a:endParaRPr 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C00000"/>
                    </a:solidFill>
                  </a:rPr>
                  <a:t>(-) Log-likelihood loss</a:t>
                </a:r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3BB651-4B22-8730-2A0E-0BFDBB979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68" y="1249874"/>
                <a:ext cx="6239932" cy="3791872"/>
              </a:xfrm>
              <a:prstGeom prst="rect">
                <a:avLst/>
              </a:prstGeom>
              <a:blipFill>
                <a:blip r:embed="rId2"/>
                <a:stretch>
                  <a:fillRect l="-684" b="-17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CC92F0-D2F6-13B1-55A4-A0B4BDC7C09E}"/>
                  </a:ext>
                </a:extLst>
              </p:cNvPr>
              <p:cNvSpPr txBox="1"/>
              <p:nvPr/>
            </p:nvSpPr>
            <p:spPr>
              <a:xfrm>
                <a:off x="7018866" y="4289481"/>
                <a:ext cx="4563533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iriam Fixed" panose="020F0502020204030204" pitchFamily="49" charset="-79"/>
                    <a:cs typeface="Miriam Fixed" panose="020F0502020204030204" pitchFamily="49" charset="-79"/>
                  </a:rPr>
                  <a:t>obj_comb = mse_s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cs typeface="Miriam Fixed" panose="020F0502020204030204" pitchFamily="49" charset="-79"/>
                      </a:rPr>
                      <m:t>λ</m:t>
                    </m:r>
                  </m:oMath>
                </a14:m>
                <a:r>
                  <a:rPr lang="en-US" dirty="0">
                    <a:latin typeface="Miriam Fixed" panose="020F0502020204030204" pitchFamily="49" charset="-79"/>
                    <a:cs typeface="Miriam Fixed" panose="020F0502020204030204" pitchFamily="49" charset="-79"/>
                  </a:rPr>
                  <a:t> * mse_async </a:t>
                </a:r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CC92F0-D2F6-13B1-55A4-A0B4BDC7C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66" y="4289481"/>
                <a:ext cx="4563533" cy="369332"/>
              </a:xfrm>
              <a:prstGeom prst="rect">
                <a:avLst/>
              </a:prstGeom>
              <a:blipFill>
                <a:blip r:embed="rId3"/>
                <a:stretch>
                  <a:fillRect l="-932" t="-6452" r="-3196" b="-258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E2BDA3C-DEFA-BE89-CEEB-6608902FF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1220257"/>
            <a:ext cx="4317999" cy="29907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C73BD0E-3F9D-61BE-340D-619D41AE8155}"/>
              </a:ext>
            </a:extLst>
          </p:cNvPr>
          <p:cNvSpPr/>
          <p:nvPr/>
        </p:nvSpPr>
        <p:spPr>
          <a:xfrm>
            <a:off x="8915400" y="3361264"/>
            <a:ext cx="660400" cy="660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08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678D974-707B-51C3-6FF3-5FD19E4CED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Optimising Real Data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943EE-4552-B41F-2AFB-079F98B9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67" y="1027906"/>
            <a:ext cx="8068389" cy="12823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95F3A2D-9E81-E246-C9AE-53BC428217F3}"/>
              </a:ext>
            </a:extLst>
          </p:cNvPr>
          <p:cNvSpPr/>
          <p:nvPr/>
        </p:nvSpPr>
        <p:spPr>
          <a:xfrm>
            <a:off x="5122333" y="1027906"/>
            <a:ext cx="1244600" cy="12716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4B8FF7-4227-8F00-1327-E7B0D0666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022" y="5355302"/>
            <a:ext cx="8068390" cy="12559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4CB210-6B7D-3446-5EDC-BE920B09B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67" y="3829299"/>
            <a:ext cx="8068389" cy="12611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476C38-242E-7BED-6371-E85A5FDCC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022" y="2434858"/>
            <a:ext cx="8068390" cy="12698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12B598-A08A-4CFF-D7BF-D2E9172DD1E0}"/>
              </a:ext>
            </a:extLst>
          </p:cNvPr>
          <p:cNvSpPr/>
          <p:nvPr/>
        </p:nvSpPr>
        <p:spPr>
          <a:xfrm>
            <a:off x="8117956" y="2433996"/>
            <a:ext cx="1244600" cy="12716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A5BEBC-EA72-5E84-57A1-5A3CDD997BA6}"/>
              </a:ext>
            </a:extLst>
          </p:cNvPr>
          <p:cNvSpPr/>
          <p:nvPr/>
        </p:nvSpPr>
        <p:spPr>
          <a:xfrm>
            <a:off x="5096932" y="3811330"/>
            <a:ext cx="1244600" cy="12716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A7EDF-8966-2BB3-0462-8A02C8B57CDA}"/>
              </a:ext>
            </a:extLst>
          </p:cNvPr>
          <p:cNvSpPr/>
          <p:nvPr/>
        </p:nvSpPr>
        <p:spPr>
          <a:xfrm>
            <a:off x="8117956" y="5355302"/>
            <a:ext cx="1244600" cy="12716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946898-5C70-1161-375D-693DBD56E87D}"/>
              </a:ext>
            </a:extLst>
          </p:cNvPr>
          <p:cNvSpPr/>
          <p:nvPr/>
        </p:nvSpPr>
        <p:spPr>
          <a:xfrm>
            <a:off x="7495656" y="1027906"/>
            <a:ext cx="1244600" cy="12716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AC851E-6846-CEEB-AB32-68D7AAC75512}"/>
              </a:ext>
            </a:extLst>
          </p:cNvPr>
          <p:cNvSpPr/>
          <p:nvPr/>
        </p:nvSpPr>
        <p:spPr>
          <a:xfrm>
            <a:off x="10566399" y="2433565"/>
            <a:ext cx="1244600" cy="12716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413AFD-DE94-80C5-492F-5DF866346DEE}"/>
              </a:ext>
            </a:extLst>
          </p:cNvPr>
          <p:cNvSpPr/>
          <p:nvPr/>
        </p:nvSpPr>
        <p:spPr>
          <a:xfrm>
            <a:off x="7495656" y="3811330"/>
            <a:ext cx="1244600" cy="12716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C405B0-6D8B-6564-6089-8AE44AADCF67}"/>
              </a:ext>
            </a:extLst>
          </p:cNvPr>
          <p:cNvSpPr/>
          <p:nvPr/>
        </p:nvSpPr>
        <p:spPr>
          <a:xfrm>
            <a:off x="10482812" y="5339625"/>
            <a:ext cx="1244600" cy="12716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90C1C-2D30-AD4E-CDC3-F760BF8C01FC}"/>
              </a:ext>
            </a:extLst>
          </p:cNvPr>
          <p:cNvSpPr txBox="1"/>
          <p:nvPr/>
        </p:nvSpPr>
        <p:spPr>
          <a:xfrm>
            <a:off x="9347739" y="1008119"/>
            <a:ext cx="227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Evaluating effect of optimisation on correlation</a:t>
            </a:r>
          </a:p>
        </p:txBody>
      </p:sp>
    </p:spTree>
    <p:extLst>
      <p:ext uri="{BB962C8B-B14F-4D97-AF65-F5344CB8AC3E}">
        <p14:creationId xmlns:p14="http://schemas.microsoft.com/office/powerpoint/2010/main" val="1151270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AB07B-8D98-7F16-E6B7-A5D8E5AB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1" y="1657918"/>
            <a:ext cx="3973656" cy="29686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506B82-8C88-289D-E0A7-B60876B2C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213" y="1657918"/>
            <a:ext cx="3930731" cy="29686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848F48-ECE8-9EDC-131C-B50D183EF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063" y="1657918"/>
            <a:ext cx="3869373" cy="296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50F76DB7-E222-91B8-171A-03D21B2B59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33" y="432858"/>
                <a:ext cx="10515600" cy="52387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3200" dirty="0"/>
                  <a:t>Real data heatmaps for each condition,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50F76DB7-E222-91B8-171A-03D21B2B5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33" y="432858"/>
                <a:ext cx="10515600" cy="523875"/>
              </a:xfrm>
              <a:prstGeom prst="rect">
                <a:avLst/>
              </a:prstGeom>
              <a:blipFill>
                <a:blip r:embed="rId5"/>
                <a:stretch>
                  <a:fillRect l="-1507" t="-30233" b="-337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400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3194D-1E7C-95D6-C456-20F65813C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6FD768-385B-829F-88CB-1B01D070A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11" y="1437782"/>
            <a:ext cx="3973656" cy="29686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6B051AF-3C13-80B9-896A-DCA94AE55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213" y="1437782"/>
            <a:ext cx="3930731" cy="29686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3439FB-BCC4-B648-CB95-4635876C2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063" y="1437782"/>
            <a:ext cx="3869373" cy="296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E6315CCF-48E5-76C1-E21E-CA3BF4892D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33" y="432858"/>
                <a:ext cx="10515600" cy="52387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3200" dirty="0"/>
                  <a:t>Real data heatmaps for each condition,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E6315CCF-48E5-76C1-E21E-CA3BF4892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33" y="432858"/>
                <a:ext cx="10515600" cy="523875"/>
              </a:xfrm>
              <a:prstGeom prst="rect">
                <a:avLst/>
              </a:prstGeom>
              <a:blipFill>
                <a:blip r:embed="rId6"/>
                <a:stretch>
                  <a:fillRect l="-1507" t="-30233" b="-337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061346B-760F-53A5-E3F0-88D67DCE0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2766" y="3718335"/>
            <a:ext cx="2974344" cy="1880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0B5A1-E986-EBC8-18FC-EEDA2A901E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9323" y="3718335"/>
            <a:ext cx="3058792" cy="18803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571984-453F-FE64-372C-B132D406549D}"/>
                  </a:ext>
                </a:extLst>
              </p:cNvPr>
              <p:cNvSpPr txBox="1"/>
              <p:nvPr/>
            </p:nvSpPr>
            <p:spPr>
              <a:xfrm>
                <a:off x="7349067" y="5648864"/>
                <a:ext cx="2125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Artificial: static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571984-453F-FE64-372C-B132D4065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67" y="5648864"/>
                <a:ext cx="2125134" cy="369332"/>
              </a:xfrm>
              <a:prstGeom prst="rect">
                <a:avLst/>
              </a:prstGeom>
              <a:blipFill>
                <a:blip r:embed="rId9"/>
                <a:stretch>
                  <a:fillRect l="-2586" t="-8333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6A2C05-BFFB-AA2A-00FC-DB8E5CE89341}"/>
                  </a:ext>
                </a:extLst>
              </p:cNvPr>
              <p:cNvSpPr txBox="1"/>
              <p:nvPr/>
            </p:nvSpPr>
            <p:spPr>
              <a:xfrm>
                <a:off x="2819400" y="5648864"/>
                <a:ext cx="2218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Artificial: dynamic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6A2C05-BFFB-AA2A-00FC-DB8E5CE89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648864"/>
                <a:ext cx="2218268" cy="369332"/>
              </a:xfrm>
              <a:prstGeom prst="rect">
                <a:avLst/>
              </a:prstGeom>
              <a:blipFill>
                <a:blip r:embed="rId10"/>
                <a:stretch>
                  <a:fillRect l="-2479" t="-8333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669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5451D63-CD8E-A9BC-6CEB-C8CF98672F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33" y="432858"/>
                <a:ext cx="10515600" cy="52387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3200" dirty="0"/>
                  <a:t>Real data heatmaps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5451D63-CD8E-A9BC-6CEB-C8CF9867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33" y="432858"/>
                <a:ext cx="10515600" cy="523875"/>
              </a:xfrm>
              <a:prstGeom prst="rect">
                <a:avLst/>
              </a:prstGeom>
              <a:blipFill>
                <a:blip r:embed="rId2"/>
                <a:stretch>
                  <a:fillRect l="-1507" t="-30233" b="-337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E071A5-CA8A-9483-082B-48BC864DF24E}"/>
              </a:ext>
            </a:extLst>
          </p:cNvPr>
          <p:cNvSpPr txBox="1"/>
          <p:nvPr/>
        </p:nvSpPr>
        <p:spPr>
          <a:xfrm>
            <a:off x="1473200" y="1270537"/>
            <a:ext cx="387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Standard Deviation of Asynchronies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7CB89-AD92-1F96-9A5E-C989DA05687E}"/>
              </a:ext>
            </a:extLst>
          </p:cNvPr>
          <p:cNvSpPr txBox="1"/>
          <p:nvPr/>
        </p:nvSpPr>
        <p:spPr>
          <a:xfrm>
            <a:off x="7273839" y="1270537"/>
            <a:ext cx="387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Lag-1 Autocorrelation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7A692-2953-2B29-43B9-F6A4B5AAC80F}"/>
              </a:ext>
            </a:extLst>
          </p:cNvPr>
          <p:cNvSpPr txBox="1"/>
          <p:nvPr/>
        </p:nvSpPr>
        <p:spPr>
          <a:xfrm>
            <a:off x="9482669" y="233312"/>
            <a:ext cx="260773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22222"/>
                </a:solidFill>
                <a:effectLst/>
              </a:rPr>
              <a:t>Harry, B., Keller, P.E. Tutorial and simulations with ADAM: an adaptation and anticipation model of sensorimotor synchronization. </a:t>
            </a:r>
            <a:r>
              <a:rPr lang="en-US" sz="1100" b="0" i="1" dirty="0">
                <a:solidFill>
                  <a:srgbClr val="222222"/>
                </a:solidFill>
                <a:effectLst/>
              </a:rPr>
              <a:t>Biol Cybern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113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, 397–421 (2019)</a:t>
            </a:r>
            <a:endParaRPr lang="en-GB"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EE9063-7F74-0282-3020-ACF34412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8"/>
          <a:stretch>
            <a:fillRect/>
          </a:stretch>
        </p:blipFill>
        <p:spPr>
          <a:xfrm>
            <a:off x="876886" y="1716068"/>
            <a:ext cx="10387893" cy="432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33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5A8205-ED1A-CF8F-5340-53761D7391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02"/>
          <a:stretch>
            <a:fillRect/>
          </a:stretch>
        </p:blipFill>
        <p:spPr>
          <a:xfrm>
            <a:off x="1761068" y="1227667"/>
            <a:ext cx="3750090" cy="2556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3AB597-8426-D376-B66E-FCF1A00E21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02"/>
          <a:stretch>
            <a:fillRect/>
          </a:stretch>
        </p:blipFill>
        <p:spPr>
          <a:xfrm>
            <a:off x="5850466" y="1228655"/>
            <a:ext cx="3683001" cy="26014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523051-132B-36F0-7C8B-41A8A6C35AAC}"/>
              </a:ext>
            </a:extLst>
          </p:cNvPr>
          <p:cNvSpPr txBox="1">
            <a:spLocks/>
          </p:cNvSpPr>
          <p:nvPr/>
        </p:nvSpPr>
        <p:spPr>
          <a:xfrm>
            <a:off x="436033" y="43285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 Profile loss plots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DA320A-A105-5B56-D4FB-F539E47A1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933" y="3920358"/>
            <a:ext cx="4023900" cy="2700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15437-034E-783F-531E-3C59C3FF2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466" y="3902455"/>
            <a:ext cx="3801534" cy="2718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A8364A-D36A-B599-0A58-9B116C1B0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382" y="1211610"/>
            <a:ext cx="3683001" cy="2588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D4D756-13D6-30D1-AD31-3DDA1FB1D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157" y="4016080"/>
            <a:ext cx="3756001" cy="260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06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BA550-D65C-3D26-C5E3-EFC1BD1B4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7D00C-0573-B5E1-A0E5-B0860B6BD7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02"/>
          <a:stretch>
            <a:fillRect/>
          </a:stretch>
        </p:blipFill>
        <p:spPr>
          <a:xfrm>
            <a:off x="1761068" y="1227667"/>
            <a:ext cx="3750090" cy="2556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05DFF-EEC9-E103-A402-3B56E1AF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02"/>
          <a:stretch>
            <a:fillRect/>
          </a:stretch>
        </p:blipFill>
        <p:spPr>
          <a:xfrm>
            <a:off x="5850466" y="1228655"/>
            <a:ext cx="3683001" cy="26014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C0A0001-0964-B556-2282-8884949B592B}"/>
              </a:ext>
            </a:extLst>
          </p:cNvPr>
          <p:cNvSpPr txBox="1">
            <a:spLocks/>
          </p:cNvSpPr>
          <p:nvPr/>
        </p:nvSpPr>
        <p:spPr>
          <a:xfrm>
            <a:off x="436033" y="43285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 Profile loss plots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A74B64-804D-5DD1-C901-5B9D1377F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933" y="3920358"/>
            <a:ext cx="4023900" cy="2700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F9FB76-4456-3A8B-7ABE-00D1F4F40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466" y="3902455"/>
            <a:ext cx="3801534" cy="2718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F286CE-8E40-DCBB-DC5C-743CD9451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382" y="1211610"/>
            <a:ext cx="3683001" cy="2588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DF2ED9-DD00-2A38-60F9-FA3466D68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157" y="4016080"/>
            <a:ext cx="3756001" cy="2604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E0B87-8CB5-220E-D8EE-E6A483E4E702}"/>
              </a:ext>
            </a:extLst>
          </p:cNvPr>
          <p:cNvSpPr txBox="1"/>
          <p:nvPr/>
        </p:nvSpPr>
        <p:spPr>
          <a:xfrm>
            <a:off x="190497" y="3059668"/>
            <a:ext cx="143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Combined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A0CF-C70B-D0EB-6293-7D9C5F709076}"/>
              </a:ext>
            </a:extLst>
          </p:cNvPr>
          <p:cNvCxnSpPr/>
          <p:nvPr/>
        </p:nvCxnSpPr>
        <p:spPr>
          <a:xfrm>
            <a:off x="1424397" y="3210467"/>
            <a:ext cx="590667" cy="819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C9BDC-975C-8752-551E-7E0864A77B93}"/>
              </a:ext>
            </a:extLst>
          </p:cNvPr>
          <p:cNvCxnSpPr/>
          <p:nvPr/>
        </p:nvCxnSpPr>
        <p:spPr>
          <a:xfrm flipV="1">
            <a:off x="1424397" y="2954867"/>
            <a:ext cx="480600" cy="255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95D30A-3CFE-848E-8F74-B7123069C8EB}"/>
              </a:ext>
            </a:extLst>
          </p:cNvPr>
          <p:cNvSpPr txBox="1"/>
          <p:nvPr/>
        </p:nvSpPr>
        <p:spPr>
          <a:xfrm>
            <a:off x="9901764" y="3025801"/>
            <a:ext cx="158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Log-likelihood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4707C7-F3DA-3CC2-B00F-53E9B042118C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9652000" y="2529402"/>
            <a:ext cx="249764" cy="6810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D590F2-F4F6-D704-144A-3C16DB39E1AD}"/>
              </a:ext>
            </a:extLst>
          </p:cNvPr>
          <p:cNvCxnSpPr>
            <a:stCxn id="12" idx="1"/>
          </p:cNvCxnSpPr>
          <p:nvPr/>
        </p:nvCxnSpPr>
        <p:spPr>
          <a:xfrm flipH="1">
            <a:off x="9533467" y="3210467"/>
            <a:ext cx="368297" cy="819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D0B5D33-23D7-52E3-7F8C-CFB3E24E5AC6}"/>
              </a:ext>
            </a:extLst>
          </p:cNvPr>
          <p:cNvSpPr/>
          <p:nvPr/>
        </p:nvSpPr>
        <p:spPr>
          <a:xfrm>
            <a:off x="7518400" y="6028267"/>
            <a:ext cx="262467" cy="279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46FAE0-9F46-69F6-5F1D-FB458A076D32}"/>
              </a:ext>
            </a:extLst>
          </p:cNvPr>
          <p:cNvSpPr/>
          <p:nvPr/>
        </p:nvSpPr>
        <p:spPr>
          <a:xfrm>
            <a:off x="3437467" y="6104467"/>
            <a:ext cx="1557866" cy="20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905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C25AD-89C6-B74D-4ECF-5C7CD0FE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DEE1EB-99EA-8C83-7373-458D6858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02"/>
          <a:stretch>
            <a:fillRect/>
          </a:stretch>
        </p:blipFill>
        <p:spPr>
          <a:xfrm>
            <a:off x="1761068" y="1227667"/>
            <a:ext cx="3750090" cy="2556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DEF239-6554-7272-43CF-A0503E475B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02"/>
          <a:stretch>
            <a:fillRect/>
          </a:stretch>
        </p:blipFill>
        <p:spPr>
          <a:xfrm>
            <a:off x="5850466" y="1228655"/>
            <a:ext cx="3683001" cy="26014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F5E76A1-6A17-35B1-E792-3506E1E02AF5}"/>
              </a:ext>
            </a:extLst>
          </p:cNvPr>
          <p:cNvSpPr txBox="1">
            <a:spLocks/>
          </p:cNvSpPr>
          <p:nvPr/>
        </p:nvSpPr>
        <p:spPr>
          <a:xfrm>
            <a:off x="436033" y="43285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 Profile loss plots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4E487E-B92B-B88B-9647-896740A15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933" y="3920358"/>
            <a:ext cx="4023900" cy="270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D48F94-005A-73E5-E367-A5A9E30A2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382" y="1211610"/>
            <a:ext cx="3683001" cy="2588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A9C7F2-3A90-B1E5-9C68-1511358D7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5157" y="4016080"/>
            <a:ext cx="3756001" cy="2604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7086A3-39A5-6A0C-BA83-ECB57C1FCA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0382" y="1231755"/>
            <a:ext cx="3709042" cy="26363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BE56AD-3029-E79D-74D6-DC9D5118B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8250" y="3956472"/>
            <a:ext cx="3775133" cy="26453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E0AE71-E939-E00B-E15C-DCC6F760B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6507" y="1235577"/>
            <a:ext cx="3656960" cy="26372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883DC4-9DE2-AE82-A831-D9A13245CE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6412" y="3927393"/>
            <a:ext cx="3577055" cy="26150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A83427-E8E3-5B32-F062-CC4FBAE39A46}"/>
              </a:ext>
            </a:extLst>
          </p:cNvPr>
          <p:cNvSpPr txBox="1"/>
          <p:nvPr/>
        </p:nvSpPr>
        <p:spPr>
          <a:xfrm>
            <a:off x="190497" y="3059668"/>
            <a:ext cx="143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Combined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D0202E-D1A3-66BC-D053-5A65DC727728}"/>
              </a:ext>
            </a:extLst>
          </p:cNvPr>
          <p:cNvCxnSpPr/>
          <p:nvPr/>
        </p:nvCxnSpPr>
        <p:spPr>
          <a:xfrm>
            <a:off x="1424397" y="3210467"/>
            <a:ext cx="590667" cy="819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B083E0-95E9-C2BB-E1DC-1D836BB4A47D}"/>
              </a:ext>
            </a:extLst>
          </p:cNvPr>
          <p:cNvCxnSpPr/>
          <p:nvPr/>
        </p:nvCxnSpPr>
        <p:spPr>
          <a:xfrm flipV="1">
            <a:off x="1424397" y="2954867"/>
            <a:ext cx="480600" cy="255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FB7032F-5792-2721-103A-ABC93D336B8E}"/>
              </a:ext>
            </a:extLst>
          </p:cNvPr>
          <p:cNvSpPr txBox="1"/>
          <p:nvPr/>
        </p:nvSpPr>
        <p:spPr>
          <a:xfrm>
            <a:off x="9901764" y="3025801"/>
            <a:ext cx="158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Log-likelihood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450957-CF55-EA02-5F44-EF087E372EDB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9652000" y="2529402"/>
            <a:ext cx="249764" cy="6810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6BB1D3-B799-B25D-8B64-D0DE0738FF94}"/>
              </a:ext>
            </a:extLst>
          </p:cNvPr>
          <p:cNvCxnSpPr>
            <a:stCxn id="20" idx="1"/>
          </p:cNvCxnSpPr>
          <p:nvPr/>
        </p:nvCxnSpPr>
        <p:spPr>
          <a:xfrm flipH="1">
            <a:off x="9533467" y="3210467"/>
            <a:ext cx="368297" cy="819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6951FC7-AA4E-0233-0C49-24027DEB8080}"/>
              </a:ext>
            </a:extLst>
          </p:cNvPr>
          <p:cNvSpPr/>
          <p:nvPr/>
        </p:nvSpPr>
        <p:spPr>
          <a:xfrm>
            <a:off x="7137401" y="6002867"/>
            <a:ext cx="262467" cy="279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122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B696-154F-E6AB-963B-A67AD2E2FEFB}"/>
              </a:ext>
            </a:extLst>
          </p:cNvPr>
          <p:cNvSpPr txBox="1">
            <a:spLocks/>
          </p:cNvSpPr>
          <p:nvPr/>
        </p:nvSpPr>
        <p:spPr>
          <a:xfrm>
            <a:off x="436033" y="43285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39CEC7-BF19-BBE0-F8A8-E770EDC11525}"/>
                  </a:ext>
                </a:extLst>
              </p:cNvPr>
              <p:cNvSpPr txBox="1"/>
              <p:nvPr/>
            </p:nvSpPr>
            <p:spPr>
              <a:xfrm>
                <a:off x="838199" y="1625600"/>
                <a:ext cx="9025468" cy="42073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The model is </a:t>
                </a:r>
                <a:r>
                  <a:rPr lang="en-GB" dirty="0">
                    <a:solidFill>
                      <a:srgbClr val="0070C0"/>
                    </a:solidFill>
                  </a:rPr>
                  <a:t>not overly sensitive </a:t>
                </a:r>
                <a:r>
                  <a:rPr lang="en-GB" dirty="0"/>
                  <a:t>to initial choice of noise parameters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Optimisation is more </a:t>
                </a:r>
                <a:r>
                  <a:rPr lang="en-GB" dirty="0">
                    <a:solidFill>
                      <a:srgbClr val="0070C0"/>
                    </a:solidFill>
                  </a:rPr>
                  <a:t>flexible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Optimisation </a:t>
                </a:r>
                <a:r>
                  <a:rPr lang="en-GB" dirty="0">
                    <a:solidFill>
                      <a:srgbClr val="0070C0"/>
                    </a:solidFill>
                  </a:rPr>
                  <a:t>improves correlation </a:t>
                </a:r>
                <a:r>
                  <a:rPr lang="en-GB" dirty="0"/>
                  <a:t>between predicted and observed data significantly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Suggestions: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GB" dirty="0"/>
                  <a:t> at 0.25 or 0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Fix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Optimise other params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using some calibration data (e.g. 10 IOIs)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Look into instability of asynchrony variability, extreme cases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Further explanation of the profile loss plots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SP condition heatmap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39CEC7-BF19-BBE0-F8A8-E770EDC11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25600"/>
                <a:ext cx="9025468" cy="4207370"/>
              </a:xfrm>
              <a:prstGeom prst="rect">
                <a:avLst/>
              </a:prstGeom>
              <a:blipFill>
                <a:blip r:embed="rId2"/>
                <a:stretch>
                  <a:fillRect l="-405"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27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233EB-05DD-277E-EF6D-A8AAB308B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A7520-0665-19EE-5D44-88A827CEBA8C}"/>
                  </a:ext>
                </a:extLst>
              </p:cNvPr>
              <p:cNvSpPr txBox="1"/>
              <p:nvPr/>
            </p:nvSpPr>
            <p:spPr>
              <a:xfrm>
                <a:off x="4876799" y="4963650"/>
                <a:ext cx="32977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variance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GB" dirty="0"/>
                  <a:t> = initial correction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A7520-0665-19EE-5D44-88A827CEB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9" y="4963650"/>
                <a:ext cx="3297766" cy="923330"/>
              </a:xfrm>
              <a:prstGeom prst="rect">
                <a:avLst/>
              </a:prstGeom>
              <a:blipFill>
                <a:blip r:embed="rId2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AFC298-3860-D9A3-E64B-79D16021E318}"/>
                  </a:ext>
                </a:extLst>
              </p:cNvPr>
              <p:cNvSpPr txBox="1"/>
              <p:nvPr/>
            </p:nvSpPr>
            <p:spPr>
              <a:xfrm>
                <a:off x="3052232" y="1095639"/>
                <a:ext cx="6079066" cy="314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0" dirty="0"/>
                  <a:t>Deviation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b="0" dirty="0"/>
                  <a:t> = IOI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b="0" dirty="0"/>
                  <a:t> – internal timekeeper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 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b="0" dirty="0"/>
              </a:p>
              <a:p>
                <a:pPr algn="ctr"/>
                <a:endParaRPr lang="en-GB" b="0" dirty="0"/>
              </a:p>
              <a:p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AFC298-3860-D9A3-E64B-79D16021E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232" y="1095639"/>
                <a:ext cx="6079066" cy="3140860"/>
              </a:xfrm>
              <a:prstGeom prst="rect">
                <a:avLst/>
              </a:prstGeom>
              <a:blipFill>
                <a:blip r:embed="rId3"/>
                <a:stretch>
                  <a:fillRect t="-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BC4EF8-4A01-417E-C34F-B69DDCD085FB}"/>
                  </a:ext>
                </a:extLst>
              </p:cNvPr>
              <p:cNvSpPr txBox="1"/>
              <p:nvPr/>
            </p:nvSpPr>
            <p:spPr>
              <a:xfrm>
                <a:off x="7378703" y="4256789"/>
                <a:ext cx="2370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process noise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BC4EF8-4A01-417E-C34F-B69DDCD08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703" y="4256789"/>
                <a:ext cx="2370667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7FD87A-7125-A430-6BBD-043EFCF80D24}"/>
                  </a:ext>
                </a:extLst>
              </p:cNvPr>
              <p:cNvSpPr txBox="1"/>
              <p:nvPr/>
            </p:nvSpPr>
            <p:spPr>
              <a:xfrm>
                <a:off x="8788399" y="2502074"/>
                <a:ext cx="2472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= observation noise</a:t>
                </a:r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7FD87A-7125-A430-6BBD-043EFCF80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399" y="2502074"/>
                <a:ext cx="2472267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CE06930-D06E-DBEF-EA90-C2F90CE50C71}"/>
              </a:ext>
            </a:extLst>
          </p:cNvPr>
          <p:cNvSpPr txBox="1"/>
          <p:nvPr/>
        </p:nvSpPr>
        <p:spPr>
          <a:xfrm>
            <a:off x="1337733" y="3151201"/>
            <a:ext cx="292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Observed 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7FBEA-5D66-50A1-4C39-2E61C92CCEF9}"/>
              </a:ext>
            </a:extLst>
          </p:cNvPr>
          <p:cNvSpPr txBox="1"/>
          <p:nvPr/>
        </p:nvSpPr>
        <p:spPr>
          <a:xfrm>
            <a:off x="6659031" y="174312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9DF153-9C57-3DF9-1318-6135A6F39777}"/>
              </a:ext>
            </a:extLst>
          </p:cNvPr>
          <p:cNvCxnSpPr/>
          <p:nvPr/>
        </p:nvCxnSpPr>
        <p:spPr>
          <a:xfrm flipH="1">
            <a:off x="8280400" y="2777067"/>
            <a:ext cx="507999" cy="1862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A225A259-6F0F-6E48-EFA0-0333B111EE27}"/>
              </a:ext>
            </a:extLst>
          </p:cNvPr>
          <p:cNvSpPr txBox="1">
            <a:spLocks/>
          </p:cNvSpPr>
          <p:nvPr/>
        </p:nvSpPr>
        <p:spPr>
          <a:xfrm>
            <a:off x="436033" y="43285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Current Model &amp; Parameters to Optimise</a:t>
            </a:r>
          </a:p>
        </p:txBody>
      </p:sp>
    </p:spTree>
    <p:extLst>
      <p:ext uri="{BB962C8B-B14F-4D97-AF65-F5344CB8AC3E}">
        <p14:creationId xmlns:p14="http://schemas.microsoft.com/office/powerpoint/2010/main" val="66163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38517-E8C0-EDFA-598C-075934C90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65C4B-51E9-2AB6-4BCD-D19A18F1079A}"/>
                  </a:ext>
                </a:extLst>
              </p:cNvPr>
              <p:cNvSpPr txBox="1"/>
              <p:nvPr/>
            </p:nvSpPr>
            <p:spPr>
              <a:xfrm>
                <a:off x="4876799" y="4963650"/>
                <a:ext cx="32977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variance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GB" dirty="0"/>
                  <a:t> = initial correction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65C4B-51E9-2AB6-4BCD-D19A18F10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9" y="4963650"/>
                <a:ext cx="3297766" cy="923330"/>
              </a:xfrm>
              <a:prstGeom prst="rect">
                <a:avLst/>
              </a:prstGeom>
              <a:blipFill>
                <a:blip r:embed="rId2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35ED80-E349-5637-918E-DA0613785ED5}"/>
                  </a:ext>
                </a:extLst>
              </p:cNvPr>
              <p:cNvSpPr txBox="1"/>
              <p:nvPr/>
            </p:nvSpPr>
            <p:spPr>
              <a:xfrm>
                <a:off x="3052232" y="1095639"/>
                <a:ext cx="6079066" cy="314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0" dirty="0"/>
                  <a:t>Deviation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b="0" dirty="0"/>
                  <a:t> = IOI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b="0" dirty="0"/>
                  <a:t> – internal timekeeper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b="0" dirty="0"/>
                  <a:t> 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b="0" dirty="0"/>
              </a:p>
              <a:p>
                <a:pPr algn="ctr"/>
                <a:endParaRPr lang="en-GB" b="0" dirty="0"/>
              </a:p>
              <a:p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35ED80-E349-5637-918E-DA0613785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232" y="1095639"/>
                <a:ext cx="6079066" cy="3140860"/>
              </a:xfrm>
              <a:prstGeom prst="rect">
                <a:avLst/>
              </a:prstGeom>
              <a:blipFill>
                <a:blip r:embed="rId3"/>
                <a:stretch>
                  <a:fillRect t="-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615028-96EF-334A-6D17-D7DD8AC7F727}"/>
                  </a:ext>
                </a:extLst>
              </p:cNvPr>
              <p:cNvSpPr txBox="1"/>
              <p:nvPr/>
            </p:nvSpPr>
            <p:spPr>
              <a:xfrm>
                <a:off x="7378703" y="4256789"/>
                <a:ext cx="2370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= process noise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615028-96EF-334A-6D17-D7DD8AC7F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703" y="4256789"/>
                <a:ext cx="2370667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625389-E332-08C3-6E47-8CC236E9AE21}"/>
                  </a:ext>
                </a:extLst>
              </p:cNvPr>
              <p:cNvSpPr txBox="1"/>
              <p:nvPr/>
            </p:nvSpPr>
            <p:spPr>
              <a:xfrm>
                <a:off x="8788399" y="2502074"/>
                <a:ext cx="2472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observation noise</a:t>
                </a:r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625389-E332-08C3-6E47-8CC236E9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399" y="2502074"/>
                <a:ext cx="2472267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45B38DE-8071-1379-7468-10519BFB7843}"/>
              </a:ext>
            </a:extLst>
          </p:cNvPr>
          <p:cNvSpPr txBox="1"/>
          <p:nvPr/>
        </p:nvSpPr>
        <p:spPr>
          <a:xfrm>
            <a:off x="1337733" y="3151201"/>
            <a:ext cx="292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Observed 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53405-774D-8CEC-F627-46354A03EE25}"/>
              </a:ext>
            </a:extLst>
          </p:cNvPr>
          <p:cNvSpPr txBox="1"/>
          <p:nvPr/>
        </p:nvSpPr>
        <p:spPr>
          <a:xfrm>
            <a:off x="6659031" y="174312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variable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3243BA-E881-671F-B0C5-B9ABE678BF2F}"/>
              </a:ext>
            </a:extLst>
          </p:cNvPr>
          <p:cNvCxnSpPr>
            <a:cxnSpLocks/>
          </p:cNvCxnSpPr>
          <p:nvPr/>
        </p:nvCxnSpPr>
        <p:spPr>
          <a:xfrm flipH="1" flipV="1">
            <a:off x="7103533" y="3962400"/>
            <a:ext cx="372534" cy="381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57717F3A-1830-DDE6-01C6-D0F16B4329A2}"/>
              </a:ext>
            </a:extLst>
          </p:cNvPr>
          <p:cNvSpPr txBox="1">
            <a:spLocks/>
          </p:cNvSpPr>
          <p:nvPr/>
        </p:nvSpPr>
        <p:spPr>
          <a:xfrm>
            <a:off x="436033" y="43285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Current Model &amp; Parameters to Optimise</a:t>
            </a:r>
          </a:p>
        </p:txBody>
      </p:sp>
    </p:spTree>
    <p:extLst>
      <p:ext uri="{BB962C8B-B14F-4D97-AF65-F5344CB8AC3E}">
        <p14:creationId xmlns:p14="http://schemas.microsoft.com/office/powerpoint/2010/main" val="22165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C1A90-9EF0-9055-E613-B4AB3DFCC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4AD643-7346-A056-6A52-CF96A37DB1AF}"/>
                  </a:ext>
                </a:extLst>
              </p:cNvPr>
              <p:cNvSpPr txBox="1"/>
              <p:nvPr/>
            </p:nvSpPr>
            <p:spPr>
              <a:xfrm>
                <a:off x="4876799" y="4963650"/>
                <a:ext cx="32977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variance </a:t>
                </a:r>
              </a:p>
              <a:p>
                <a:endParaRPr lang="en-GB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= initial correction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4AD643-7346-A056-6A52-CF96A37D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99" y="4963650"/>
                <a:ext cx="3297766" cy="923330"/>
              </a:xfrm>
              <a:prstGeom prst="rect">
                <a:avLst/>
              </a:prstGeom>
              <a:blipFill>
                <a:blip r:embed="rId2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27B2EF-7C31-1541-55E2-C1A76652C2DE}"/>
                  </a:ext>
                </a:extLst>
              </p:cNvPr>
              <p:cNvSpPr txBox="1"/>
              <p:nvPr/>
            </p:nvSpPr>
            <p:spPr>
              <a:xfrm>
                <a:off x="3052232" y="1095639"/>
                <a:ext cx="6079066" cy="3140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0" dirty="0"/>
                  <a:t>Deviation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= IOI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– internal timekeeper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b="0" dirty="0"/>
              </a:p>
              <a:p>
                <a:pPr algn="ctr"/>
                <a:endParaRPr lang="en-GB" b="0" dirty="0"/>
              </a:p>
              <a:p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27B2EF-7C31-1541-55E2-C1A76652C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232" y="1095639"/>
                <a:ext cx="6079066" cy="3140860"/>
              </a:xfrm>
              <a:prstGeom prst="rect">
                <a:avLst/>
              </a:prstGeom>
              <a:blipFill>
                <a:blip r:embed="rId3"/>
                <a:stretch>
                  <a:fillRect t="-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391852-37E8-9C38-31CD-FCD3EAD9A750}"/>
                  </a:ext>
                </a:extLst>
              </p:cNvPr>
              <p:cNvSpPr txBox="1"/>
              <p:nvPr/>
            </p:nvSpPr>
            <p:spPr>
              <a:xfrm>
                <a:off x="7378703" y="4256789"/>
                <a:ext cx="2370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process noise</a:t>
                </a:r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391852-37E8-9C38-31CD-FCD3EAD9A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703" y="4256789"/>
                <a:ext cx="2370667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94FC38-CAB0-4931-59E0-655EE2C568A6}"/>
                  </a:ext>
                </a:extLst>
              </p:cNvPr>
              <p:cNvSpPr txBox="1"/>
              <p:nvPr/>
            </p:nvSpPr>
            <p:spPr>
              <a:xfrm>
                <a:off x="8788399" y="2502074"/>
                <a:ext cx="2472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observation noise</a:t>
                </a:r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94FC38-CAB0-4931-59E0-655EE2C56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399" y="2502074"/>
                <a:ext cx="2472267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9CF510C-370F-9B26-0520-456EBD737C36}"/>
              </a:ext>
            </a:extLst>
          </p:cNvPr>
          <p:cNvSpPr txBox="1"/>
          <p:nvPr/>
        </p:nvSpPr>
        <p:spPr>
          <a:xfrm>
            <a:off x="1337733" y="3151201"/>
            <a:ext cx="292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Observed 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4625E-FE1A-3952-76E0-8947124B18E1}"/>
              </a:ext>
            </a:extLst>
          </p:cNvPr>
          <p:cNvSpPr txBox="1"/>
          <p:nvPr/>
        </p:nvSpPr>
        <p:spPr>
          <a:xfrm>
            <a:off x="6659031" y="174312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variable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4CE7F10-7DA0-C15B-6B57-60A8C28BACED}"/>
              </a:ext>
            </a:extLst>
          </p:cNvPr>
          <p:cNvCxnSpPr/>
          <p:nvPr/>
        </p:nvCxnSpPr>
        <p:spPr>
          <a:xfrm rot="16200000" flipV="1">
            <a:off x="5122333" y="4216400"/>
            <a:ext cx="677334" cy="304800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18E05A01-4B3C-FD9C-EC5D-EE452F6B1F2E}"/>
              </a:ext>
            </a:extLst>
          </p:cNvPr>
          <p:cNvSpPr txBox="1">
            <a:spLocks/>
          </p:cNvSpPr>
          <p:nvPr/>
        </p:nvSpPr>
        <p:spPr>
          <a:xfrm>
            <a:off x="436033" y="43285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Current Model &amp; Parameters to Optimise</a:t>
            </a:r>
          </a:p>
        </p:txBody>
      </p:sp>
    </p:spTree>
    <p:extLst>
      <p:ext uri="{BB962C8B-B14F-4D97-AF65-F5344CB8AC3E}">
        <p14:creationId xmlns:p14="http://schemas.microsoft.com/office/powerpoint/2010/main" val="423121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08E851-D041-2088-E7DC-C38E4B2DFA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0265" y="50798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GB" sz="3200" dirty="0"/>
                  <a:t>Estimated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3200" dirty="0"/>
                  <a:t> timeseries; varying process noise,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08E851-D041-2088-E7DC-C38E4B2DF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0265" y="50798"/>
                <a:ext cx="10515600" cy="1325563"/>
              </a:xfrm>
              <a:blipFill>
                <a:blip r:embed="rId2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B152B6-4661-5DE5-7CE1-9DE96ADDA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42" y="1080029"/>
            <a:ext cx="9122610" cy="51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1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77122-D124-0194-0090-6640E14CB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C4B0BF-023E-FD47-3398-7EBD43906A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0265" y="50798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GB" sz="3200" dirty="0"/>
                  <a:t>Estimated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3200" dirty="0"/>
                  <a:t> timeseries; varying process noise,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C4B0BF-023E-FD47-3398-7EBD43906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0265" y="50798"/>
                <a:ext cx="10515600" cy="1325563"/>
              </a:xfrm>
              <a:blipFill>
                <a:blip r:embed="rId2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36B4007-A5CB-5D0D-220C-81396BAC0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42" y="1080029"/>
            <a:ext cx="9122610" cy="51260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AB40DF-45CA-299F-C0EE-FF7E02D02425}"/>
                  </a:ext>
                </a:extLst>
              </p:cNvPr>
              <p:cNvSpPr txBox="1"/>
              <p:nvPr/>
            </p:nvSpPr>
            <p:spPr>
              <a:xfrm>
                <a:off x="8720667" y="3421882"/>
                <a:ext cx="31580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NSimSun" panose="02010609030101010101" pitchFamily="49" charset="-122"/>
                    <a:ea typeface="NSimSun" panose="02010609030101010101" pitchFamily="49" charset="-122"/>
                  </a:rPr>
                  <a:t>↑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GB" dirty="0"/>
                  <a:t> : more noise, less bias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AB40DF-45CA-299F-C0EE-FF7E02D02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667" y="3421882"/>
                <a:ext cx="3158066" cy="369332"/>
              </a:xfrm>
              <a:prstGeom prst="rect">
                <a:avLst/>
              </a:prstGeom>
              <a:blipFill>
                <a:blip r:embed="rId4"/>
                <a:stretch>
                  <a:fillRect l="-1538" t="-12698" b="-2381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78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4ECF4DB8-2754-2D61-9E19-3D6E94B5F6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33" y="432858"/>
                <a:ext cx="10515600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3200" dirty="0"/>
                  <a:t>Estimated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3200" dirty="0"/>
                  <a:t> timeseries; varying observation noise,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4ECF4DB8-2754-2D61-9E19-3D6E94B5F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33" y="432858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1507" t="-9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EA48DC1-25B7-7F8E-9AF3-7A2937809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809" y="1054723"/>
            <a:ext cx="9199324" cy="51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7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698CB-682F-02E8-7185-1F1D550FE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9577329E-CCB6-B280-217C-8A65349A33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33" y="432858"/>
                <a:ext cx="10515600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3200" dirty="0"/>
                  <a:t>Estimated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3200" dirty="0"/>
                  <a:t> timeseries; varying observation noise,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9577329E-CCB6-B280-217C-8A65349A3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33" y="432858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1507" t="-9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DA28E64-6CFC-FA0D-E17C-B56BCE5C2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809" y="1054723"/>
            <a:ext cx="9199324" cy="51661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0782C1-C4A5-F189-B6C4-07D5B3A9F118}"/>
                  </a:ext>
                </a:extLst>
              </p:cNvPr>
              <p:cNvSpPr txBox="1"/>
              <p:nvPr/>
            </p:nvSpPr>
            <p:spPr>
              <a:xfrm>
                <a:off x="8720667" y="3421882"/>
                <a:ext cx="31580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NSimSun" panose="02010609030101010101" pitchFamily="49" charset="-122"/>
                    <a:ea typeface="NSimSun" panose="02010609030101010101" pitchFamily="49" charset="-122"/>
                  </a:rPr>
                  <a:t>↑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dirty="0"/>
                  <a:t> : less noise, more bias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0782C1-C4A5-F189-B6C4-07D5B3A9F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667" y="3421882"/>
                <a:ext cx="3158066" cy="369332"/>
              </a:xfrm>
              <a:prstGeom prst="rect">
                <a:avLst/>
              </a:prstGeom>
              <a:blipFill>
                <a:blip r:embed="rId4"/>
                <a:stretch>
                  <a:fillRect l="-1538" t="-12698" b="-2381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19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Microsoft Office PowerPoint</Application>
  <PresentationFormat>Widescreen</PresentationFormat>
  <Paragraphs>187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NSimSun</vt:lpstr>
      <vt:lpstr>Aptos</vt:lpstr>
      <vt:lpstr>Aptos Display</vt:lpstr>
      <vt:lpstr>Arial</vt:lpstr>
      <vt:lpstr>Cambria Math</vt:lpstr>
      <vt:lpstr>Miriam Fixed</vt:lpstr>
      <vt:lpstr>Office Theme</vt:lpstr>
      <vt:lpstr>ARME Analysis Summary</vt:lpstr>
      <vt:lpstr>PowerPoint Presentation</vt:lpstr>
      <vt:lpstr>PowerPoint Presentation</vt:lpstr>
      <vt:lpstr>PowerPoint Presentation</vt:lpstr>
      <vt:lpstr>PowerPoint Presentation</vt:lpstr>
      <vt:lpstr>Estimated α timeseries; varying process noise, σ_w</vt:lpstr>
      <vt:lpstr>Estimated α timeseries; varying process noise, σ_w</vt:lpstr>
      <vt:lpstr>PowerPoint Presentation</vt:lpstr>
      <vt:lpstr>PowerPoint Presentation</vt:lpstr>
      <vt:lpstr>PowerPoint Presentation</vt:lpstr>
      <vt:lpstr>Optimising Artificial Data</vt:lpstr>
      <vt:lpstr>Optimising Artificial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Optimising Artificial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DAS, RIA (UG)</dc:creator>
  <cp:lastModifiedBy>DAS, RIA (UG)</cp:lastModifiedBy>
  <cp:revision>1</cp:revision>
  <dcterms:created xsi:type="dcterms:W3CDTF">2025-09-03T15:35:22Z</dcterms:created>
  <dcterms:modified xsi:type="dcterms:W3CDTF">2025-09-08T12:52:38Z</dcterms:modified>
</cp:coreProperties>
</file>