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DM Sans Bold" charset="1" panose="00000000000000000000"/>
      <p:regular r:id="rId11"/>
    </p:embeddedFont>
    <p:embeddedFont>
      <p:font typeface="DM Sans" charset="1" panose="0000000000000000000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20.png" Type="http://schemas.openxmlformats.org/officeDocument/2006/relationships/image"/><Relationship Id="rId12" Target="../media/image21.svg" Type="http://schemas.openxmlformats.org/officeDocument/2006/relationships/image"/><Relationship Id="rId13" Target="../media/image26.png" Type="http://schemas.openxmlformats.org/officeDocument/2006/relationships/image"/><Relationship Id="rId14" Target="../media/image27.svg" Type="http://schemas.openxmlformats.org/officeDocument/2006/relationships/image"/><Relationship Id="rId2" Target="../media/image1.png" Type="http://schemas.openxmlformats.org/officeDocument/2006/relationships/image"/><Relationship Id="rId3" Target="../media/image30.png" Type="http://schemas.openxmlformats.org/officeDocument/2006/relationships/image"/><Relationship Id="rId4" Target="../media/image31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11" Target="../media/image32.png" Type="http://schemas.openxmlformats.org/officeDocument/2006/relationships/image"/><Relationship Id="rId12" Target="../media/image33.png" Type="http://schemas.openxmlformats.org/officeDocument/2006/relationships/image"/><Relationship Id="rId13" Target="../media/image34.png" Type="http://schemas.openxmlformats.org/officeDocument/2006/relationships/image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Relationship Id="rId9" Target="../media/image2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2861298" y="3713361"/>
            <a:ext cx="12565405" cy="1657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18"/>
              </a:lnSpc>
            </a:pPr>
            <a:r>
              <a:rPr lang="en-US" b="true" sz="12998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암호화 복호화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914102" y="6624033"/>
            <a:ext cx="8459795" cy="578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b="true" sz="4381" spc="-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202420972 강민준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473792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994934" y="2091045"/>
            <a:ext cx="6264366" cy="6104909"/>
          </a:xfrm>
          <a:custGeom>
            <a:avLst/>
            <a:gdLst/>
            <a:ahLst/>
            <a:cxnLst/>
            <a:rect r="r" b="b" t="t" l="l"/>
            <a:pathLst>
              <a:path h="6104909" w="6264366">
                <a:moveTo>
                  <a:pt x="0" y="0"/>
                </a:moveTo>
                <a:lnTo>
                  <a:pt x="6264366" y="0"/>
                </a:lnTo>
                <a:lnTo>
                  <a:pt x="6264366" y="6104910"/>
                </a:lnTo>
                <a:lnTo>
                  <a:pt x="0" y="6104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04950" y="2898168"/>
            <a:ext cx="7848753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30"/>
              </a:lnSpc>
            </a:pPr>
            <a:r>
              <a:rPr lang="en-US" b="true" sz="9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암호화 복호화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5366699"/>
            <a:ext cx="9270831" cy="1670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54"/>
              </a:lnSpc>
            </a:pPr>
            <a:r>
              <a:rPr lang="en-US" b="true" sz="3299" spc="19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특정 파일(.txt)을 암호화 알고리즘으로 </a:t>
            </a:r>
          </a:p>
          <a:p>
            <a:pPr algn="ctr">
              <a:lnSpc>
                <a:spcPts val="4454"/>
              </a:lnSpc>
            </a:pPr>
            <a:r>
              <a:rPr lang="en-US" b="true" sz="3299" spc="19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암호화 후 복호화 알고리즘으로 파일을 </a:t>
            </a:r>
          </a:p>
          <a:p>
            <a:pPr algn="ctr" marL="0" indent="0" lvl="0">
              <a:lnSpc>
                <a:spcPts val="4454"/>
              </a:lnSpc>
              <a:spcBef>
                <a:spcPct val="0"/>
              </a:spcBef>
            </a:pPr>
            <a:r>
              <a:rPr lang="en-US" b="true" sz="3299" spc="19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원래상태로 복구하는 프로그램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848571" y="8919661"/>
            <a:ext cx="3870946" cy="950141"/>
          </a:xfrm>
          <a:custGeom>
            <a:avLst/>
            <a:gdLst/>
            <a:ahLst/>
            <a:cxnLst/>
            <a:rect r="r" b="b" t="t" l="l"/>
            <a:pathLst>
              <a:path h="950141" w="3870946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472906" y="-2364815"/>
            <a:ext cx="4980952" cy="3731186"/>
          </a:xfrm>
          <a:custGeom>
            <a:avLst/>
            <a:gdLst/>
            <a:ahLst/>
            <a:cxnLst/>
            <a:rect r="r" b="b" t="t" l="l"/>
            <a:pathLst>
              <a:path h="3731186" w="4980952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3431074" y="8919661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848571" y="-744412"/>
            <a:ext cx="2597326" cy="2796583"/>
          </a:xfrm>
          <a:custGeom>
            <a:avLst/>
            <a:gdLst/>
            <a:ahLst/>
            <a:cxnLst/>
            <a:rect r="r" b="b" t="t" l="l"/>
            <a:pathLst>
              <a:path h="2796583" w="2597326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3844234" y="1366371"/>
            <a:ext cx="10599533" cy="1529463"/>
          </a:xfrm>
          <a:custGeom>
            <a:avLst/>
            <a:gdLst/>
            <a:ahLst/>
            <a:cxnLst/>
            <a:rect r="r" b="b" t="t" l="l"/>
            <a:pathLst>
              <a:path h="1529463" w="10599533">
                <a:moveTo>
                  <a:pt x="0" y="0"/>
                </a:moveTo>
                <a:lnTo>
                  <a:pt x="10599532" y="0"/>
                </a:lnTo>
                <a:lnTo>
                  <a:pt x="10599532" y="1529463"/>
                </a:lnTo>
                <a:lnTo>
                  <a:pt x="0" y="1529463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195419" y="3581437"/>
            <a:ext cx="9897161" cy="2667320"/>
          </a:xfrm>
          <a:custGeom>
            <a:avLst/>
            <a:gdLst/>
            <a:ahLst/>
            <a:cxnLst/>
            <a:rect r="r" b="b" t="t" l="l"/>
            <a:pathLst>
              <a:path h="2667320" w="9897161">
                <a:moveTo>
                  <a:pt x="0" y="0"/>
                </a:moveTo>
                <a:lnTo>
                  <a:pt x="9897162" y="0"/>
                </a:lnTo>
                <a:lnTo>
                  <a:pt x="9897162" y="2667320"/>
                </a:lnTo>
                <a:lnTo>
                  <a:pt x="0" y="266732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103352" y="6934360"/>
            <a:ext cx="6081295" cy="2460371"/>
          </a:xfrm>
          <a:custGeom>
            <a:avLst/>
            <a:gdLst/>
            <a:ahLst/>
            <a:cxnLst/>
            <a:rect r="r" b="b" t="t" l="l"/>
            <a:pathLst>
              <a:path h="2460371" w="6081295">
                <a:moveTo>
                  <a:pt x="0" y="0"/>
                </a:moveTo>
                <a:lnTo>
                  <a:pt x="6081296" y="0"/>
                </a:lnTo>
                <a:lnTo>
                  <a:pt x="6081296" y="2460371"/>
                </a:lnTo>
                <a:lnTo>
                  <a:pt x="0" y="2460371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631457" y="3671421"/>
            <a:ext cx="7025086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AES 알고리즘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631457" y="5753315"/>
            <a:ext cx="7025086" cy="1560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84"/>
              </a:lnSpc>
            </a:pPr>
            <a:r>
              <a:rPr lang="en-US" sz="3099" spc="18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aes 알고리즘의 원리, 파일의 데이터를 암호화하는 과정에서 패딩처리를 </a:t>
            </a:r>
          </a:p>
          <a:p>
            <a:pPr algn="ctr" marL="0" indent="0" lvl="0">
              <a:lnSpc>
                <a:spcPts val="4184"/>
              </a:lnSpc>
              <a:spcBef>
                <a:spcPct val="0"/>
              </a:spcBef>
            </a:pPr>
            <a:r>
              <a:rPr lang="en-US" sz="3099" spc="18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해주는 코드 로직 설계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848571" y="8919661"/>
            <a:ext cx="3870946" cy="950141"/>
          </a:xfrm>
          <a:custGeom>
            <a:avLst/>
            <a:gdLst/>
            <a:ahLst/>
            <a:cxnLst/>
            <a:rect r="r" b="b" t="t" l="l"/>
            <a:pathLst>
              <a:path h="950141" w="3870946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472906" y="-2364815"/>
            <a:ext cx="4980952" cy="3731186"/>
          </a:xfrm>
          <a:custGeom>
            <a:avLst/>
            <a:gdLst/>
            <a:ahLst/>
            <a:cxnLst/>
            <a:rect r="r" b="b" t="t" l="l"/>
            <a:pathLst>
              <a:path h="3731186" w="4980952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3431074" y="8919661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-848571" y="-744412"/>
            <a:ext cx="2597326" cy="2796583"/>
          </a:xfrm>
          <a:custGeom>
            <a:avLst/>
            <a:gdLst/>
            <a:ahLst/>
            <a:cxnLst/>
            <a:rect r="r" b="b" t="t" l="l"/>
            <a:pathLst>
              <a:path h="2796583" w="2597326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631457" y="4496753"/>
            <a:ext cx="7025086" cy="156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40"/>
              </a:lnSpc>
            </a:pPr>
            <a:r>
              <a:rPr lang="en-US" b="true" sz="12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감사합니다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848571" y="8919661"/>
            <a:ext cx="3870946" cy="950141"/>
          </a:xfrm>
          <a:custGeom>
            <a:avLst/>
            <a:gdLst/>
            <a:ahLst/>
            <a:cxnLst/>
            <a:rect r="r" b="b" t="t" l="l"/>
            <a:pathLst>
              <a:path h="950141" w="3870946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472906" y="-2364815"/>
            <a:ext cx="4980952" cy="3731186"/>
          </a:xfrm>
          <a:custGeom>
            <a:avLst/>
            <a:gdLst/>
            <a:ahLst/>
            <a:cxnLst/>
            <a:rect r="r" b="b" t="t" l="l"/>
            <a:pathLst>
              <a:path h="3731186" w="4980952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3431074" y="8919661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848571" y="-744412"/>
            <a:ext cx="2597326" cy="2796583"/>
          </a:xfrm>
          <a:custGeom>
            <a:avLst/>
            <a:gdLst/>
            <a:ahLst/>
            <a:cxnLst/>
            <a:rect r="r" b="b" t="t" l="l"/>
            <a:pathLst>
              <a:path h="2796583" w="2597326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DAGYIeMB7bI</dc:identifier>
  <dcterms:modified xsi:type="dcterms:W3CDTF">2011-08-01T06:04:30Z</dcterms:modified>
  <cp:revision>1</cp:revision>
  <dc:title>Blue Doodle Project Presentation</dc:title>
</cp:coreProperties>
</file>