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8" r:id="rId2"/>
    <p:sldId id="349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9"/>
    <p:restoredTop sz="97840"/>
  </p:normalViewPr>
  <p:slideViewPr>
    <p:cSldViewPr snapToGrid="0">
      <p:cViewPr varScale="1">
        <p:scale>
          <a:sx n="102" d="100"/>
          <a:sy n="102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524F3-CDF2-904F-A518-B8BC35D88E68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F6-B76B-E748-9DF9-431B1E2F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 I prefer the Google style. We can actually set this by default in </a:t>
            </a:r>
            <a:r>
              <a:rPr lang="en-US" dirty="0" err="1"/>
              <a:t>VSCode</a:t>
            </a:r>
            <a:r>
              <a:rPr lang="en-US" dirty="0"/>
              <a:t>. Then when we type “””, we will get an </a:t>
            </a:r>
            <a:r>
              <a:rPr lang="en-US" dirty="0" err="1"/>
              <a:t>autofilled</a:t>
            </a:r>
            <a:r>
              <a:rPr lang="en-US" dirty="0"/>
              <a:t> docstring for us. PyCharm will also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59368-B965-C44B-9BE3-5DA57FF1E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type checkers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59368-B965-C44B-9BE3-5DA57FF1E5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D64-6EB7-5B29-E383-11A90A008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4E99A-106F-CCDD-B0AE-9EF6CA54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505B-274B-C0A0-0010-18F7E82D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0D512-8A3C-00D9-F48E-197971E2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000A-BE34-BA6A-C542-87E8F5C4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7AE-E46A-51E3-6CA2-8ACD9D98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02D76-720A-C5DA-006B-8B5C4CFF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08BA-9913-D19E-73C3-7373C220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A89D-D5B4-84DC-5CB1-4EDE4C39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BA37-EAAD-5EF8-BF73-2EE5E598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4419-97D1-5663-7B58-1D1F30A9E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3788-1281-DB22-D3EB-31FD5E05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B31D-2AC9-272A-AADE-4AD171A5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D09A-A31C-EE6D-B362-170C9934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147D-7104-FFCB-97AB-12F52CC3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0" i="0" baseline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>
                <a:latin typeface="Avenir Book"/>
                <a:cs typeface="Avenir Book"/>
              </a:rPr>
              <a:t>Sub text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5688218"/>
            <a:ext cx="7288945" cy="1169781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" y="6042840"/>
            <a:ext cx="1718851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Sub-title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6F7-69C4-ABA0-D6F6-B1F1C661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DABB-96C0-BF5C-8BF3-92E56A9B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84AF-DB96-E112-90D5-E48D046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7FB6-EECD-F7BF-2D91-C46D3D6A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AB07-376B-156C-191B-D2B5C38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3B20-4155-219C-49A1-398DACDD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EBBE-A79D-2668-7C67-98B04B5C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591C-448F-D8AB-AFC4-F934D3EE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43A0-36FD-ACF1-3659-DFDA9EAE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CCF3-7EF9-A0B3-DCAB-C6672CA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D7E3-4734-CD65-1395-8884B089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3D9F-F019-FFE4-0401-FB6E88877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F210-1186-1B8B-5AB2-F241737F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75D52-121F-8A91-D325-6F0267A4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C9F23-D3E6-439B-DE55-D9B52643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9B1C-AD5F-5CDB-A542-F98037C6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30D-A057-4C2F-271C-887946EB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9E75-4EA2-432A-EB58-B9D3DA1B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5570-A9C6-E16B-A105-929DE4A1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95EA-EB18-0CB9-8775-636A8616C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3172D-4B5A-1210-FF5B-6E295D6AB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F4756-EA15-7EDA-9046-B02DC02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67F25-DB04-8E74-75A2-F0A9F965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FF820-5E8C-130C-78D7-358CA4F8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A7F4-421B-7B0E-6930-3B61E9C7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9F37D-F20F-5FA7-6696-AB66A30D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A7F0F-9063-5EC9-007A-98543925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5F451-1628-6076-B21C-8AEFCD3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8D743-8514-8957-F241-F725D85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1E9EA-1245-36E9-44A9-7DD1ECF8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A8994-FDE1-538A-BA1D-E758D8F3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4723-18B2-CF50-C728-E201DC42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8605-E480-B964-8F1F-25DA0B2B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D734-215B-B677-BF19-11D78CED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E73A-12B4-B042-F73A-E655F702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6A58-2EDF-6003-835E-208A2478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2041-BDC2-D753-0497-D4C9047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7A1C-8284-030E-CF3D-CB87EAA4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BFA3D-48A8-3A50-D3FB-F676DDE9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50CF-8097-4021-4052-6B0804F8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1BF46-653D-4A89-765F-7A9D443A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BCE4-1794-3332-9FEB-D7FE5226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E4A3E-133A-329B-5C20-EBBDE4D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0EA1F-C503-B4BB-F91C-DF3ADF5F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6AA5-5F04-9383-B384-07C738DB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70F8-62D5-57EF-3043-8A5468A86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40454-21E4-9547-8D60-F76BC3A53DA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4C32-A88E-6A50-D72B-B56637B9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F56B-22F5-FF0B-8BC9-1A3891F0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7342F-C0D5-7B42-890B-BE397906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E1B8A-DF12-1B91-E4D6-7E855AFA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CA23B-B931-1BA6-F5ED-7D82DD946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/>
              <a:t>Documentation and styling</a:t>
            </a:r>
          </a:p>
        </p:txBody>
      </p:sp>
    </p:spTree>
    <p:extLst>
      <p:ext uri="{BB962C8B-B14F-4D97-AF65-F5344CB8AC3E}">
        <p14:creationId xmlns:p14="http://schemas.microsoft.com/office/powerpoint/2010/main" val="33532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A3F744-9E05-2118-511F-5F3C39AC681C}"/>
              </a:ext>
            </a:extLst>
          </p:cNvPr>
          <p:cNvSpPr/>
          <p:nvPr/>
        </p:nvSpPr>
        <p:spPr>
          <a:xfrm>
            <a:off x="586369" y="3613984"/>
            <a:ext cx="5098474" cy="228706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2347EB-88A3-6EB9-16F5-407343EF3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3FBE-5E87-4740-5955-E42577EA38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use typing and docstrings to help with readability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7C806-DD97-979C-1474-9AB3BFD9C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docstring provides three things:</a:t>
            </a:r>
          </a:p>
          <a:p>
            <a:pPr lvl="1"/>
            <a:r>
              <a:rPr lang="en-GB" dirty="0"/>
              <a:t>A high-level overview of what the function does.</a:t>
            </a:r>
          </a:p>
          <a:p>
            <a:pPr lvl="1"/>
            <a:r>
              <a:rPr lang="en-GB" dirty="0"/>
              <a:t>The arguments.</a:t>
            </a:r>
          </a:p>
          <a:p>
            <a:pPr lvl="1"/>
            <a:r>
              <a:rPr lang="en-GB" dirty="0"/>
              <a:t>The output (either returned objects or exceptions).</a:t>
            </a:r>
          </a:p>
          <a:p>
            <a:r>
              <a:rPr lang="en-GB" dirty="0"/>
              <a:t>There are a number of conventions for docstrings: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6E2A3D-12FF-BED3-0A13-A1A88A5C283A}"/>
              </a:ext>
            </a:extLst>
          </p:cNvPr>
          <p:cNvSpPr txBox="1">
            <a:spLocks/>
          </p:cNvSpPr>
          <p:nvPr/>
        </p:nvSpPr>
        <p:spPr>
          <a:xfrm>
            <a:off x="637308" y="3775513"/>
            <a:ext cx="4996596" cy="2146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0990" indent="-38099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35EE2"/>
              </a:buClr>
              <a:buSzPct val="70000"/>
              <a:buFont typeface="Courier New"/>
              <a:buChar char="o"/>
              <a:defRPr sz="1867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+mn-ea"/>
                <a:cs typeface="Aptos" panose="020B00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35EE2"/>
              </a:buClr>
              <a:buSzPct val="70000"/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is an example of Google style. This is the default in </a:t>
            </a:r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VSCode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endParaRPr lang="en-GB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param1: This is the first param.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param2: This is a second param.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endParaRPr lang="en-GB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Returns: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This is a description of what is returned.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endParaRPr lang="en-GB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Raises: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Raises an exception.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79987-3C7A-262F-EA44-C9DBD4BB45ED}"/>
              </a:ext>
            </a:extLst>
          </p:cNvPr>
          <p:cNvSpPr/>
          <p:nvPr/>
        </p:nvSpPr>
        <p:spPr>
          <a:xfrm>
            <a:off x="6133013" y="3613984"/>
            <a:ext cx="5289589" cy="228706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15CDD2-B84E-C5FF-1F96-295C9BE9B794}"/>
              </a:ext>
            </a:extLst>
          </p:cNvPr>
          <p:cNvSpPr txBox="1">
            <a:spLocks/>
          </p:cNvSpPr>
          <p:nvPr/>
        </p:nvSpPr>
        <p:spPr>
          <a:xfrm>
            <a:off x="6183953" y="3775513"/>
            <a:ext cx="5289590" cy="214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0990" indent="-38099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35EE2"/>
              </a:buClr>
              <a:buSzPct val="70000"/>
              <a:buFont typeface="Courier New"/>
              <a:buChar char="o"/>
              <a:defRPr sz="1867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+mn-ea"/>
                <a:cs typeface="Aptos" panose="020B00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35EE2"/>
              </a:buClr>
              <a:buSzPct val="70000"/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is an example of </a:t>
            </a:r>
            <a:r>
              <a:rPr lang="en-GB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reST</a:t>
            </a: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style. This is the default in PyCharm.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endParaRPr lang="en-GB" sz="1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:param param1: this is a first param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:param param2: this is a second param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:returns: this is a description of what is returned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:raises </a:t>
            </a:r>
            <a:r>
              <a:rPr lang="en-GB" sz="1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raises an exception</a:t>
            </a:r>
          </a:p>
          <a:p>
            <a:pPr marL="0" indent="0">
              <a:spcBef>
                <a:spcPts val="0"/>
              </a:spcBef>
              <a:buFont typeface="Courier New"/>
              <a:buNone/>
            </a:pPr>
            <a:r>
              <a:rPr lang="en-GB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8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8F8DC6-320A-DE7F-0A38-BB1E40086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2006-B2BD-B408-F6AF-48286D3A3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always include type hints for your functions!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3541C-67BA-B9C2-59E8-2BAC7E06E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They are a way to specify the expected types of arguments and return values</a:t>
            </a:r>
          </a:p>
          <a:p>
            <a:r>
              <a:rPr lang="en-US" dirty="0"/>
              <a:t>They have no impact on the code runtime, so you should always include them!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Catches type-related errors</a:t>
            </a:r>
          </a:p>
          <a:p>
            <a:pPr lvl="1"/>
            <a:r>
              <a:rPr lang="en-US" dirty="0"/>
              <a:t>Better IDE support and autocompletion</a:t>
            </a:r>
          </a:p>
          <a:p>
            <a:pPr lvl="1"/>
            <a:r>
              <a:rPr lang="en-US" dirty="0"/>
              <a:t>Type hints for users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A535B-B82B-A453-F418-3D8DB05C3486}"/>
              </a:ext>
            </a:extLst>
          </p:cNvPr>
          <p:cNvSpPr txBox="1"/>
          <p:nvPr/>
        </p:nvSpPr>
        <p:spPr>
          <a:xfrm>
            <a:off x="503659" y="4737217"/>
            <a:ext cx="5925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greeting(name: str) -&gt; str: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'Hello ' +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1DB72-7A5D-2C70-6304-5B00AFCC0EDA}"/>
              </a:ext>
            </a:extLst>
          </p:cNvPr>
          <p:cNvGrpSpPr/>
          <p:nvPr/>
        </p:nvGrpSpPr>
        <p:grpSpPr>
          <a:xfrm>
            <a:off x="6608188" y="3062156"/>
            <a:ext cx="3744014" cy="3350121"/>
            <a:chOff x="7305772" y="2720741"/>
            <a:chExt cx="3744014" cy="33501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C9C8C2-A9A2-27D6-4651-858C5A44A93A}"/>
                </a:ext>
              </a:extLst>
            </p:cNvPr>
            <p:cNvSpPr/>
            <p:nvPr/>
          </p:nvSpPr>
          <p:spPr>
            <a:xfrm>
              <a:off x="7305772" y="2720741"/>
              <a:ext cx="3195687" cy="335012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3563A4-1386-6780-E18C-53F7D45AA158}"/>
                </a:ext>
              </a:extLst>
            </p:cNvPr>
            <p:cNvSpPr txBox="1"/>
            <p:nvPr/>
          </p:nvSpPr>
          <p:spPr>
            <a:xfrm>
              <a:off x="7409468" y="2822247"/>
              <a:ext cx="3640318" cy="3160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7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types:</a:t>
              </a:r>
            </a:p>
            <a:p>
              <a:endParaRPr lang="en-US" sz="187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list, tuple, set,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Optional[type]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Union[type1, type2, …]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Any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None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2C2F391-93FF-1685-1D13-43957A3C06A5}"/>
              </a:ext>
            </a:extLst>
          </p:cNvPr>
          <p:cNvSpPr/>
          <p:nvPr/>
        </p:nvSpPr>
        <p:spPr>
          <a:xfrm>
            <a:off x="503659" y="4594026"/>
            <a:ext cx="4077768" cy="10285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19188</TotalTime>
  <Words>301</Words>
  <Application>Microsoft Macintosh PowerPoint</Application>
  <PresentationFormat>Widescreen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Avenir Book</vt:lpstr>
      <vt:lpstr>Avenir Heavy</vt:lpstr>
      <vt:lpstr>Consolas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lastModifiedBy>Ryan Daniels</cp:lastModifiedBy>
  <cp:revision>24</cp:revision>
  <dcterms:created xsi:type="dcterms:W3CDTF">2024-02-29T13:33:43Z</dcterms:created>
  <dcterms:modified xsi:type="dcterms:W3CDTF">2024-04-29T14:01:23Z</dcterms:modified>
</cp:coreProperties>
</file>