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대원 강" initials="대강" lastIdx="3" clrIdx="0">
    <p:extLst>
      <p:ext uri="{19B8F6BF-5375-455C-9EA6-DF929625EA0E}">
        <p15:presenceInfo xmlns:p15="http://schemas.microsoft.com/office/powerpoint/2012/main" userId="0a660efccb5ac7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099" autoAdjust="0"/>
  </p:normalViewPr>
  <p:slideViewPr>
    <p:cSldViewPr snapToGrid="0">
      <p:cViewPr varScale="1">
        <p:scale>
          <a:sx n="120" d="100"/>
          <a:sy n="120" d="100"/>
        </p:scale>
        <p:origin x="-78" y="2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27EC-F38B-F68E-A863-111FA1CAC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C8FD1-D601-F148-9135-69A7FA5F6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5146-97EE-334D-88D5-02BD26B0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4E49-CA05-7A3B-B6BC-32FFBF06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407F-72C6-F013-A403-86FB3747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6EAB9-6D1C-F16D-948B-36832CCD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694F4-ECBF-5930-E6E2-DC96D8AD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231CA-E8F8-3FD2-DC79-6D50DEC2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3BF5D-89CB-3F33-9752-B0BA28D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09870-A96E-2016-7048-0D3D6454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2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814F-C8AB-27A3-64E1-6D76C81A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B42F7-6F0E-AD08-CBA0-81B16844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8ED8C-0EBA-5C8F-CFA6-CE624508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CC096-7DB1-D0A2-D157-4EDFA34A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AC797-2195-71D2-B832-CCBA885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7BDB-C6DE-7257-C646-15EA6A9D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05BBE-B0E9-36C8-FB00-312FF4BE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39CF-79F1-D8AB-4DD0-17CF167D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AFC-B452-219B-D651-D6F17FE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45E21-F64F-2708-7B10-884037CE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EEF1F-11FC-CBFE-5A01-74C8E757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A5AA8-5307-6218-CC0F-C25A4926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9F20C-8B98-A514-4351-F0FFC9CA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FC00A-C47F-4922-49CF-42D6C4B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53ED-40E4-D6AF-226E-36A99DB8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0CD0C-FD2A-19E1-11BF-9E60578F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8BCE6-62A7-F6A7-B0D8-BCC9EC456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C1A38-80C7-2DBF-C5AE-A6B62FAC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74079-F7F4-3ED6-B66D-004E9F8D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783DD-3FCE-B5D2-2327-1418BBF1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B1968-AB38-5D02-E6AD-2C8A61AD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3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DCBE1-C3AF-DAAA-FFB7-5A598C3A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26923-691F-5B7C-82A1-BC4A6646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A00CB-19FE-B788-B4AF-6B0E8B3B6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3EE0F-40E8-FA08-E262-33204CB4E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79349-6644-B8AA-8B16-1819CF578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4F08B2-0CD3-6C91-BAB5-0E96A376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21F60-5F27-D241-4971-8B76BB00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64A156-DB54-FB0D-BE4E-774AEDE7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0A6DA-1B40-6978-D068-563000FD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F730C-8AD1-69DB-967C-40DFA175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8A3C6-AF0E-BA3F-A222-FF8FCE72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45D66-7689-7978-D2D0-3FE236E9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4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A88AA-BCE0-6458-2D8A-ECB46CAF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AA24F0-DFE0-9F8E-48AA-51244888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0DC73-780A-5FAE-5F49-D7F07794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66BD9-DC82-E888-EB7D-D1E7DEE1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146A0-0276-BFFF-D0B4-0842865C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4F3F8-650B-281A-6BAA-C2C5C492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2DD12-AD50-BD8A-579C-37BDA79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6D0491-23BD-E320-607F-D7E3CAA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0150-7E07-F820-94CF-E9126D60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4A7D-B6C5-F719-DCAF-19866057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3C270-7193-81C8-31CF-1903BB8CC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1745E-7745-BF27-81FD-4E803B80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A94DE-457C-C1FA-576C-452ECF42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BD29E-078D-C60D-0EE3-2E564BF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86552-AC60-A1CE-0EC0-44DA4CB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8252A-5936-CDA5-6C13-BB083D5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433F4-CD4E-B067-A75A-627CDA36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B0488-6592-E404-08F1-4AF79C91D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6A61B-82F3-4F9E-A35A-169C611055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3CE07-E18A-CFFB-0B5D-AFF594113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5C986-566E-60C0-5DBB-65BAE8A02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6135-D215-47E3-B23D-FECB14E69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9FEA99-5D9C-8843-DCD4-8960433A118F}"/>
              </a:ext>
            </a:extLst>
          </p:cNvPr>
          <p:cNvGrpSpPr/>
          <p:nvPr/>
        </p:nvGrpSpPr>
        <p:grpSpPr>
          <a:xfrm>
            <a:off x="542440" y="534691"/>
            <a:ext cx="11096836" cy="4237333"/>
            <a:chOff x="542440" y="534691"/>
            <a:chExt cx="11096836" cy="42373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523A4-7B73-DE0A-ED41-B6F269890513}"/>
                </a:ext>
              </a:extLst>
            </p:cNvPr>
            <p:cNvSpPr txBox="1"/>
            <p:nvPr/>
          </p:nvSpPr>
          <p:spPr>
            <a:xfrm>
              <a:off x="2770938" y="817670"/>
              <a:ext cx="108204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mbria" panose="02040503050406030204" pitchFamily="18" charset="0"/>
                  <a:ea typeface="Cambria" panose="02040503050406030204" pitchFamily="18" charset="0"/>
                </a:rPr>
                <a:t>Encoder</a:t>
              </a:r>
              <a:endParaRPr lang="ko-KR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5B5E49-0468-BFC3-8C89-CD4CD32BECB9}"/>
                </a:ext>
              </a:extLst>
            </p:cNvPr>
            <p:cNvSpPr txBox="1"/>
            <p:nvPr/>
          </p:nvSpPr>
          <p:spPr>
            <a:xfrm>
              <a:off x="8301033" y="817670"/>
              <a:ext cx="108204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mbria" panose="02040503050406030204" pitchFamily="18" charset="0"/>
                  <a:ea typeface="Cambria" panose="02040503050406030204" pitchFamily="18" charset="0"/>
                </a:rPr>
                <a:t>Decoder</a:t>
              </a:r>
              <a:endParaRPr lang="ko-KR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2701DB-46C5-0C02-2372-A22D9B7A2CFB}"/>
                </a:ext>
              </a:extLst>
            </p:cNvPr>
            <p:cNvSpPr/>
            <p:nvPr/>
          </p:nvSpPr>
          <p:spPr>
            <a:xfrm>
              <a:off x="542440" y="1814112"/>
              <a:ext cx="842659" cy="184303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FDC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Data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216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42687D6-8A99-AA18-5302-81288E0E761E}"/>
                </a:ext>
              </a:extLst>
            </p:cNvPr>
            <p:cNvGrpSpPr/>
            <p:nvPr/>
          </p:nvGrpSpPr>
          <p:grpSpPr>
            <a:xfrm>
              <a:off x="1640591" y="1814097"/>
              <a:ext cx="3750275" cy="1843061"/>
              <a:chOff x="1638147" y="1515048"/>
              <a:chExt cx="3741924" cy="141226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4119618-9822-4E46-A4D2-01276B8DF9B1}"/>
                  </a:ext>
                </a:extLst>
              </p:cNvPr>
              <p:cNvGrpSpPr/>
              <p:nvPr/>
            </p:nvGrpSpPr>
            <p:grpSpPr>
              <a:xfrm>
                <a:off x="1638147" y="1515060"/>
                <a:ext cx="840783" cy="1412250"/>
                <a:chOff x="1509488" y="1530455"/>
                <a:chExt cx="733209" cy="8059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F7F014E-2975-F37A-A324-62E47DF5CD74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256</a:t>
                  </a: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5185EFD-443A-B50C-A91E-A5CC376639B0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AB3B9A12-A7C2-F8D5-7D87-95F7B7F5FB86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52A9FC2-D215-5833-2E64-C5C446E47216}"/>
                  </a:ext>
                </a:extLst>
              </p:cNvPr>
              <p:cNvGrpSpPr/>
              <p:nvPr/>
            </p:nvGrpSpPr>
            <p:grpSpPr>
              <a:xfrm>
                <a:off x="2605194" y="1515056"/>
                <a:ext cx="840783" cy="1412250"/>
                <a:chOff x="1509488" y="1530455"/>
                <a:chExt cx="733209" cy="805913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893960D-242E-9573-3438-C8A4C9231DE9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512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8B26BEB-ACB9-B51E-BF0F-001D342C5F9F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12E4C5B-5629-E961-53D6-DC3CB548F63A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1505066-A459-67E2-0653-7C643F810309}"/>
                  </a:ext>
                </a:extLst>
              </p:cNvPr>
              <p:cNvGrpSpPr/>
              <p:nvPr/>
            </p:nvGrpSpPr>
            <p:grpSpPr>
              <a:xfrm>
                <a:off x="3572241" y="1515052"/>
                <a:ext cx="840783" cy="1412250"/>
                <a:chOff x="1509488" y="1530455"/>
                <a:chExt cx="733209" cy="805913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F4B27F6-4B3D-70BD-07C3-A068DA12B8FF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1024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2247B94-2EF3-C09B-7E1A-812AC1E2C438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4568AE4-AA2B-F1C7-10DC-47058140D225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99FF929-8E67-D34E-076E-E57CE0C7B915}"/>
                  </a:ext>
                </a:extLst>
              </p:cNvPr>
              <p:cNvGrpSpPr/>
              <p:nvPr/>
            </p:nvGrpSpPr>
            <p:grpSpPr>
              <a:xfrm>
                <a:off x="4539288" y="1515048"/>
                <a:ext cx="840783" cy="1412250"/>
                <a:chOff x="1509488" y="1530455"/>
                <a:chExt cx="733209" cy="805913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D7224CED-2E9E-F417-D755-ABF581894F04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2048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2FC33B4C-30E8-9789-4F5F-5A7D747A8023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220BCE-69D5-2B12-E20A-77C6A6736ACB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8FEA299-F1A2-7028-A035-BCA8436E2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930" y="2221171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29B33D1-96DD-F3E1-79F4-118EE3634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5977" y="2221171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9791567-BF59-9297-72E7-026221E29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3024" y="2221171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순서도: 수동 연산 24">
              <a:extLst>
                <a:ext uri="{FF2B5EF4-FFF2-40B4-BE49-F238E27FC236}">
                  <a16:creationId xmlns:a16="http://schemas.microsoft.com/office/drawing/2014/main" id="{6508F762-12BF-D7DC-515C-D3466E83C0A0}"/>
                </a:ext>
              </a:extLst>
            </p:cNvPr>
            <p:cNvSpPr/>
            <p:nvPr/>
          </p:nvSpPr>
          <p:spPr>
            <a:xfrm rot="5400000">
              <a:off x="1897344" y="786156"/>
              <a:ext cx="3274165" cy="3926013"/>
            </a:xfrm>
            <a:prstGeom prst="flowChartManualOperat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D23EFB6-96EC-DDE7-EC00-A52CFD48B16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385099" y="2735631"/>
              <a:ext cx="255492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44178DC-04FC-7377-73AD-554AA6FF99F4}"/>
                </a:ext>
              </a:extLst>
            </p:cNvPr>
            <p:cNvGrpSpPr/>
            <p:nvPr/>
          </p:nvGrpSpPr>
          <p:grpSpPr>
            <a:xfrm>
              <a:off x="5397709" y="1827643"/>
              <a:ext cx="1113521" cy="1843036"/>
              <a:chOff x="5386898" y="1525428"/>
              <a:chExt cx="1111041" cy="1412243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F37D4B23-DFA9-ABF9-8898-5E1428B1F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898" y="2231550"/>
                <a:ext cx="254923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EFCC9E2-99A3-2793-3BB8-E06006EBB9D3}"/>
                  </a:ext>
                </a:extLst>
              </p:cNvPr>
              <p:cNvSpPr/>
              <p:nvPr/>
            </p:nvSpPr>
            <p:spPr>
              <a:xfrm>
                <a:off x="5657156" y="1525428"/>
                <a:ext cx="840783" cy="1412243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Latent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Space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64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46D8D47-63D1-E2CA-CD03-8784D1E97B05}"/>
                </a:ext>
              </a:extLst>
            </p:cNvPr>
            <p:cNvCxnSpPr>
              <a:cxnSpLocks/>
            </p:cNvCxnSpPr>
            <p:nvPr/>
          </p:nvCxnSpPr>
          <p:spPr>
            <a:xfrm>
              <a:off x="6512995" y="2749161"/>
              <a:ext cx="255492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6112DA-0FBB-0AD5-99D5-532441947E0A}"/>
                </a:ext>
              </a:extLst>
            </p:cNvPr>
            <p:cNvGrpSpPr/>
            <p:nvPr/>
          </p:nvGrpSpPr>
          <p:grpSpPr>
            <a:xfrm>
              <a:off x="6773348" y="1827659"/>
              <a:ext cx="842659" cy="1843046"/>
              <a:chOff x="1509488" y="1530455"/>
              <a:chExt cx="733209" cy="80591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F97ADB-C2C8-4970-95D2-5566E0066282}"/>
                  </a:ext>
                </a:extLst>
              </p:cNvPr>
              <p:cNvSpPr/>
              <p:nvPr/>
            </p:nvSpPr>
            <p:spPr>
              <a:xfrm>
                <a:off x="1509488" y="1530457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2048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4B434F2-41C9-6404-AD7F-7E2C45E600C1}"/>
                  </a:ext>
                </a:extLst>
              </p:cNvPr>
              <p:cNvSpPr/>
              <p:nvPr/>
            </p:nvSpPr>
            <p:spPr>
              <a:xfrm>
                <a:off x="1753844" y="1530456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A10F5CB-FD92-AB1C-66F2-8EF6A4FC86D2}"/>
                  </a:ext>
                </a:extLst>
              </p:cNvPr>
              <p:cNvSpPr/>
              <p:nvPr/>
            </p:nvSpPr>
            <p:spPr>
              <a:xfrm>
                <a:off x="1998200" y="1530455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Batch Normalization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2192E7E-2C25-8519-A79F-0F38D205F28A}"/>
                </a:ext>
              </a:extLst>
            </p:cNvPr>
            <p:cNvGrpSpPr/>
            <p:nvPr/>
          </p:nvGrpSpPr>
          <p:grpSpPr>
            <a:xfrm>
              <a:off x="7742553" y="1827654"/>
              <a:ext cx="842659" cy="1843046"/>
              <a:chOff x="1509488" y="1530455"/>
              <a:chExt cx="733209" cy="80591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2253629-3EC7-F3B3-9C3C-56F0598D07E7}"/>
                  </a:ext>
                </a:extLst>
              </p:cNvPr>
              <p:cNvSpPr/>
              <p:nvPr/>
            </p:nvSpPr>
            <p:spPr>
              <a:xfrm>
                <a:off x="1509488" y="1530457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1024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E0175E0-0531-D67F-B265-61330DA9659A}"/>
                  </a:ext>
                </a:extLst>
              </p:cNvPr>
              <p:cNvSpPr/>
              <p:nvPr/>
            </p:nvSpPr>
            <p:spPr>
              <a:xfrm>
                <a:off x="1753844" y="1530456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4E139ED-5D13-BDD3-B3EE-26B5FFE543A0}"/>
                  </a:ext>
                </a:extLst>
              </p:cNvPr>
              <p:cNvSpPr/>
              <p:nvPr/>
            </p:nvSpPr>
            <p:spPr>
              <a:xfrm>
                <a:off x="1998200" y="1530455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Batch Normalization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18338B6-A40F-84DE-3AD2-C62EE9515E29}"/>
                </a:ext>
              </a:extLst>
            </p:cNvPr>
            <p:cNvGrpSpPr/>
            <p:nvPr/>
          </p:nvGrpSpPr>
          <p:grpSpPr>
            <a:xfrm>
              <a:off x="8711759" y="1827651"/>
              <a:ext cx="561827" cy="1843043"/>
              <a:chOff x="8693568" y="1525434"/>
              <a:chExt cx="560576" cy="141224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C04E4BC-9A69-92E1-8EE4-A331DC0AEF2C}"/>
                  </a:ext>
                </a:extLst>
              </p:cNvPr>
              <p:cNvSpPr/>
              <p:nvPr/>
            </p:nvSpPr>
            <p:spPr>
              <a:xfrm>
                <a:off x="8693568" y="1525436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512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DDBD17E-DE39-FCF9-0C98-7408143D6F80}"/>
                  </a:ext>
                </a:extLst>
              </p:cNvPr>
              <p:cNvSpPr/>
              <p:nvPr/>
            </p:nvSpPr>
            <p:spPr>
              <a:xfrm>
                <a:off x="8973775" y="1525434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7C67FC2-A511-9D39-D6E9-45331ED543F5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08" y="2749163"/>
              <a:ext cx="126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CDA42BF-4DAC-2DA4-9AB4-1737DFACA7F7}"/>
                </a:ext>
              </a:extLst>
            </p:cNvPr>
            <p:cNvCxnSpPr>
              <a:cxnSpLocks/>
            </p:cNvCxnSpPr>
            <p:nvPr/>
          </p:nvCxnSpPr>
          <p:spPr>
            <a:xfrm>
              <a:off x="8585213" y="2749163"/>
              <a:ext cx="126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0187773-7A3D-57E8-C4EE-869D24F475F1}"/>
                </a:ext>
              </a:extLst>
            </p:cNvPr>
            <p:cNvCxnSpPr>
              <a:cxnSpLocks/>
            </p:cNvCxnSpPr>
            <p:nvPr/>
          </p:nvCxnSpPr>
          <p:spPr>
            <a:xfrm>
              <a:off x="9273586" y="2749161"/>
              <a:ext cx="126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순서도: 수동 연산 61">
              <a:extLst>
                <a:ext uri="{FF2B5EF4-FFF2-40B4-BE49-F238E27FC236}">
                  <a16:creationId xmlns:a16="http://schemas.microsoft.com/office/drawing/2014/main" id="{157E4D83-0106-376B-9C12-BB7198D52D58}"/>
                </a:ext>
              </a:extLst>
            </p:cNvPr>
            <p:cNvSpPr/>
            <p:nvPr/>
          </p:nvSpPr>
          <p:spPr>
            <a:xfrm rot="16200000">
              <a:off x="6995550" y="786156"/>
              <a:ext cx="3274165" cy="3926013"/>
            </a:xfrm>
            <a:prstGeom prst="flowChartManualOperat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4D4655E-59F1-3CF0-D1D0-7875D4589878}"/>
                </a:ext>
              </a:extLst>
            </p:cNvPr>
            <p:cNvGrpSpPr/>
            <p:nvPr/>
          </p:nvGrpSpPr>
          <p:grpSpPr>
            <a:xfrm>
              <a:off x="10377573" y="1814097"/>
              <a:ext cx="1261703" cy="1843036"/>
              <a:chOff x="5239046" y="1525428"/>
              <a:chExt cx="1258893" cy="1412243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3B2EF1D7-3F23-3D01-07A3-E898B3E6EBE9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>
                <a:off x="5239046" y="2231551"/>
                <a:ext cx="402775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B2C277A-1E54-9878-9313-10B4857C0F33}"/>
                  </a:ext>
                </a:extLst>
              </p:cNvPr>
              <p:cNvSpPr/>
              <p:nvPr/>
            </p:nvSpPr>
            <p:spPr>
              <a:xfrm>
                <a:off x="5657156" y="1525428"/>
                <a:ext cx="840783" cy="1412243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Predicted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Image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128x128x1</a:t>
                </a: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2865BA0-4830-E269-70BF-A790BE5E2FFB}"/>
                </a:ext>
              </a:extLst>
            </p:cNvPr>
            <p:cNvCxnSpPr>
              <a:cxnSpLocks/>
            </p:cNvCxnSpPr>
            <p:nvPr/>
          </p:nvCxnSpPr>
          <p:spPr>
            <a:xfrm>
              <a:off x="9961959" y="2749161"/>
              <a:ext cx="126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D3F536F-439D-8742-E01E-0B6B99EC658C}"/>
                </a:ext>
              </a:extLst>
            </p:cNvPr>
            <p:cNvSpPr/>
            <p:nvPr/>
          </p:nvSpPr>
          <p:spPr>
            <a:xfrm>
              <a:off x="10096578" y="1814097"/>
              <a:ext cx="280995" cy="184304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Dense Layer, 128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51747CB-FC0B-653A-4CF4-1590D88812BD}"/>
                </a:ext>
              </a:extLst>
            </p:cNvPr>
            <p:cNvSpPr/>
            <p:nvPr/>
          </p:nvSpPr>
          <p:spPr>
            <a:xfrm>
              <a:off x="1465093" y="534691"/>
              <a:ext cx="9214396" cy="423733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35492F6-954A-9CDC-7692-A5C79AFE230B}"/>
                </a:ext>
              </a:extLst>
            </p:cNvPr>
            <p:cNvGrpSpPr/>
            <p:nvPr/>
          </p:nvGrpSpPr>
          <p:grpSpPr>
            <a:xfrm>
              <a:off x="9397808" y="1814090"/>
              <a:ext cx="561827" cy="1843043"/>
              <a:chOff x="8693568" y="1525434"/>
              <a:chExt cx="560576" cy="1412248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7BB075D-4A17-36B0-081A-9BC04BA3A0CB}"/>
                  </a:ext>
                </a:extLst>
              </p:cNvPr>
              <p:cNvSpPr/>
              <p:nvPr/>
            </p:nvSpPr>
            <p:spPr>
              <a:xfrm>
                <a:off x="8693568" y="1525436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256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5318073-E602-F30F-1D82-5E7FDB1E1D5F}"/>
                  </a:ext>
                </a:extLst>
              </p:cNvPr>
              <p:cNvSpPr/>
              <p:nvPr/>
            </p:nvSpPr>
            <p:spPr>
              <a:xfrm>
                <a:off x="8973775" y="1525434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DC882D-A675-9AFF-0B7C-2E6BC9A136DE}"/>
              </a:ext>
            </a:extLst>
          </p:cNvPr>
          <p:cNvGrpSpPr/>
          <p:nvPr/>
        </p:nvGrpSpPr>
        <p:grpSpPr>
          <a:xfrm>
            <a:off x="12111255" y="616943"/>
            <a:ext cx="4061706" cy="4237333"/>
            <a:chOff x="11641843" y="534691"/>
            <a:chExt cx="4061706" cy="4237333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207235E-FAC0-FCE0-6D85-F3FF42E6E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843" y="2735614"/>
              <a:ext cx="255492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6474540-FED9-997E-1124-2BB79E165E51}"/>
                </a:ext>
              </a:extLst>
            </p:cNvPr>
            <p:cNvGrpSpPr/>
            <p:nvPr/>
          </p:nvGrpSpPr>
          <p:grpSpPr>
            <a:xfrm>
              <a:off x="11897335" y="1814093"/>
              <a:ext cx="688373" cy="1843043"/>
              <a:chOff x="11872051" y="1515045"/>
              <a:chExt cx="686840" cy="141224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C8EE57C-DB38-6983-487F-27E50CC5432B}"/>
                  </a:ext>
                </a:extLst>
              </p:cNvPr>
              <p:cNvSpPr/>
              <p:nvPr/>
            </p:nvSpPr>
            <p:spPr>
              <a:xfrm>
                <a:off x="11872051" y="1515047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Conv2D, 64x64, 32,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5FC37CA-A8C6-1C70-6EC3-038176B577CA}"/>
                  </a:ext>
                </a:extLst>
              </p:cNvPr>
              <p:cNvSpPr/>
              <p:nvPr/>
            </p:nvSpPr>
            <p:spPr>
              <a:xfrm>
                <a:off x="12152258" y="1515045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Max Pooling2D</a:t>
                </a: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E6FD0F29-4341-FE35-BD42-EDD36CE6E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2627" y="2221166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68603F7-01AA-6276-68A2-445F20D3F5E2}"/>
                </a:ext>
              </a:extLst>
            </p:cNvPr>
            <p:cNvGrpSpPr/>
            <p:nvPr/>
          </p:nvGrpSpPr>
          <p:grpSpPr>
            <a:xfrm>
              <a:off x="12594918" y="1827637"/>
              <a:ext cx="688373" cy="1843043"/>
              <a:chOff x="11872051" y="1515045"/>
              <a:chExt cx="686840" cy="141224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AE72B29-0DAD-953C-CCD6-F43206D0B0AB}"/>
                  </a:ext>
                </a:extLst>
              </p:cNvPr>
              <p:cNvSpPr/>
              <p:nvPr/>
            </p:nvSpPr>
            <p:spPr>
              <a:xfrm>
                <a:off x="11872051" y="1515047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Conv2D, 32x32, 64,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9FD9098-A494-57E0-FB56-38BC1BD72112}"/>
                  </a:ext>
                </a:extLst>
              </p:cNvPr>
              <p:cNvSpPr/>
              <p:nvPr/>
            </p:nvSpPr>
            <p:spPr>
              <a:xfrm>
                <a:off x="12152258" y="1515045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Max Pooling2D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61A9E775-508C-CA8A-074E-4FA08E7DF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2627" y="2221166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239D15-767F-CD26-A34F-C149812030B3}"/>
                </a:ext>
              </a:extLst>
            </p:cNvPr>
            <p:cNvSpPr/>
            <p:nvPr/>
          </p:nvSpPr>
          <p:spPr>
            <a:xfrm>
              <a:off x="13306109" y="1827646"/>
              <a:ext cx="280995" cy="184304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Conv2D, 16x16, 128, </a:t>
              </a:r>
              <a:r>
                <a:rPr lang="en-US" altLang="ko-KR" sz="1000" dirty="0" err="1">
                  <a:solidFill>
                    <a:schemeClr val="tx1"/>
                  </a:solidFill>
                  <a:latin typeface="+mj-lt"/>
                </a:rPr>
                <a:t>ReLU</a:t>
              </a:r>
              <a:endParaRPr lang="en-US" altLang="ko-KR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05D7EB4-4939-8A59-3141-9654CC826B3E}"/>
                </a:ext>
              </a:extLst>
            </p:cNvPr>
            <p:cNvSpPr/>
            <p:nvPr/>
          </p:nvSpPr>
          <p:spPr>
            <a:xfrm>
              <a:off x="13586942" y="1827643"/>
              <a:ext cx="280995" cy="184304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Max Pooling2D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48754B2-30EA-99AB-81A0-B4A4E6DAEE05}"/>
                </a:ext>
              </a:extLst>
            </p:cNvPr>
            <p:cNvGrpSpPr/>
            <p:nvPr/>
          </p:nvGrpSpPr>
          <p:grpSpPr>
            <a:xfrm>
              <a:off x="13867936" y="1827637"/>
              <a:ext cx="430359" cy="1843040"/>
              <a:chOff x="13838264" y="1525423"/>
              <a:chExt cx="429401" cy="141224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513E3BC-1EDF-4DFD-DE06-6574E20573AF}"/>
                  </a:ext>
                </a:extLst>
              </p:cNvPr>
              <p:cNvSpPr/>
              <p:nvPr/>
            </p:nvSpPr>
            <p:spPr>
              <a:xfrm>
                <a:off x="13987296" y="1525423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Flatten, 32768</a:t>
                </a: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9D8774E8-701B-5568-5B4E-F8524C05F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8264" y="2217515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6BA89CAA-6FC0-578D-11B4-18041E1A6C89}"/>
                </a:ext>
              </a:extLst>
            </p:cNvPr>
            <p:cNvGrpSpPr/>
            <p:nvPr/>
          </p:nvGrpSpPr>
          <p:grpSpPr>
            <a:xfrm>
              <a:off x="14308776" y="1827637"/>
              <a:ext cx="430359" cy="1843040"/>
              <a:chOff x="13838264" y="1525423"/>
              <a:chExt cx="429401" cy="141224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805AB9E-C4DA-5DF8-44E9-C0EBCE2F8ECF}"/>
                  </a:ext>
                </a:extLst>
              </p:cNvPr>
              <p:cNvSpPr/>
              <p:nvPr/>
            </p:nvSpPr>
            <p:spPr>
              <a:xfrm>
                <a:off x="13987296" y="1525423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128,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9B1DA240-9385-9A80-379C-FFCB08D71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8264" y="2217515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AA4E33A-F086-4F5A-D677-4318255B096D}"/>
                </a:ext>
              </a:extLst>
            </p:cNvPr>
            <p:cNvGrpSpPr/>
            <p:nvPr/>
          </p:nvGrpSpPr>
          <p:grpSpPr>
            <a:xfrm>
              <a:off x="14742233" y="1827637"/>
              <a:ext cx="430359" cy="1843040"/>
              <a:chOff x="13838264" y="1525423"/>
              <a:chExt cx="429401" cy="141224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5AB8096-D2F6-A06E-6544-D30640FC0F7C}"/>
                  </a:ext>
                </a:extLst>
              </p:cNvPr>
              <p:cNvSpPr/>
              <p:nvPr/>
            </p:nvSpPr>
            <p:spPr>
              <a:xfrm>
                <a:off x="13987296" y="1525423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Dense, 1, Sigmoid</a:t>
                </a: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A30AEA4-1C90-D1D9-4B8E-C69EF735A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8264" y="2217515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9C59801-7C13-1780-7502-0F642C5ECDBA}"/>
                </a:ext>
              </a:extLst>
            </p:cNvPr>
            <p:cNvSpPr/>
            <p:nvPr/>
          </p:nvSpPr>
          <p:spPr>
            <a:xfrm>
              <a:off x="15422554" y="1809319"/>
              <a:ext cx="280995" cy="184304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+mj-lt"/>
                </a:rPr>
                <a:t>OutPut</a:t>
              </a:r>
              <a:endParaRPr lang="en-US" altLang="ko-KR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1A002A8-C18B-2EA0-135B-0FF9789C1AA5}"/>
                </a:ext>
              </a:extLst>
            </p:cNvPr>
            <p:cNvCxnSpPr>
              <a:cxnSpLocks/>
            </p:cNvCxnSpPr>
            <p:nvPr/>
          </p:nvCxnSpPr>
          <p:spPr>
            <a:xfrm>
              <a:off x="15169828" y="2730839"/>
              <a:ext cx="255492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8111B6FE-0D7B-9396-9DF0-3EE872E8E57C}"/>
                </a:ext>
              </a:extLst>
            </p:cNvPr>
            <p:cNvSpPr/>
            <p:nvPr/>
          </p:nvSpPr>
          <p:spPr>
            <a:xfrm>
              <a:off x="11751358" y="534691"/>
              <a:ext cx="3521443" cy="423733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13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F06A5-62CE-3E10-E768-AD5CFC6B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78A48BE-564B-5354-40F2-BA908D336D18}"/>
              </a:ext>
            </a:extLst>
          </p:cNvPr>
          <p:cNvGrpSpPr/>
          <p:nvPr/>
        </p:nvGrpSpPr>
        <p:grpSpPr>
          <a:xfrm rot="5400000">
            <a:off x="542440" y="534691"/>
            <a:ext cx="15161109" cy="4237333"/>
            <a:chOff x="542441" y="534692"/>
            <a:chExt cx="15127348" cy="32468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26EDCB-482F-1F44-F7C1-2825E63798FD}"/>
                </a:ext>
              </a:extLst>
            </p:cNvPr>
            <p:cNvSpPr/>
            <p:nvPr/>
          </p:nvSpPr>
          <p:spPr>
            <a:xfrm>
              <a:off x="542441" y="1515060"/>
              <a:ext cx="840783" cy="1412243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FDC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Data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216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A892BB2-8065-DA39-91DB-39E4E90E488C}"/>
                </a:ext>
              </a:extLst>
            </p:cNvPr>
            <p:cNvGrpSpPr/>
            <p:nvPr/>
          </p:nvGrpSpPr>
          <p:grpSpPr>
            <a:xfrm>
              <a:off x="1638147" y="1515048"/>
              <a:ext cx="3741924" cy="1412262"/>
              <a:chOff x="1638147" y="1515048"/>
              <a:chExt cx="3741924" cy="141226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097D19-5E01-34CD-7F82-6229C8D09AEC}"/>
                  </a:ext>
                </a:extLst>
              </p:cNvPr>
              <p:cNvGrpSpPr/>
              <p:nvPr/>
            </p:nvGrpSpPr>
            <p:grpSpPr>
              <a:xfrm>
                <a:off x="1638147" y="1515060"/>
                <a:ext cx="840783" cy="1412250"/>
                <a:chOff x="1509488" y="1530455"/>
                <a:chExt cx="733209" cy="8059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EE276CA-65DD-E2AD-3835-39A01D4E478E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256</a:t>
                  </a: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FE865B78-692D-26AD-0A3C-4BA3879142A3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2CEF5CF-BED4-2E1A-1A29-2CD49D5DA25F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3BDDFEB-7E66-804F-D522-E075F291090C}"/>
                  </a:ext>
                </a:extLst>
              </p:cNvPr>
              <p:cNvGrpSpPr/>
              <p:nvPr/>
            </p:nvGrpSpPr>
            <p:grpSpPr>
              <a:xfrm>
                <a:off x="2605194" y="1515056"/>
                <a:ext cx="840783" cy="1412250"/>
                <a:chOff x="1509488" y="1530455"/>
                <a:chExt cx="733209" cy="805913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9F0F491-1777-EFD2-061C-333BB724FB70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512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FC22151-D842-5E1A-83C5-751D63F0FE7C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26F5D05-F41B-203E-193A-E7A9E248A974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3E0B67F-4459-EBBC-36B6-66C8512440E5}"/>
                  </a:ext>
                </a:extLst>
              </p:cNvPr>
              <p:cNvGrpSpPr/>
              <p:nvPr/>
            </p:nvGrpSpPr>
            <p:grpSpPr>
              <a:xfrm>
                <a:off x="3572241" y="1515052"/>
                <a:ext cx="840783" cy="1412250"/>
                <a:chOff x="1509488" y="1530455"/>
                <a:chExt cx="733209" cy="805913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EF41F55-BC48-F0AD-D79A-31FC3AEC68DE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1024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30DC868-18C7-7926-82D6-C60AE6205679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0F415C7-AF1E-CC33-D5FC-E5D7C4901645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4C76386-6D4F-5115-B95E-CB63D29225D0}"/>
                  </a:ext>
                </a:extLst>
              </p:cNvPr>
              <p:cNvGrpSpPr/>
              <p:nvPr/>
            </p:nvGrpSpPr>
            <p:grpSpPr>
              <a:xfrm>
                <a:off x="4539288" y="1515048"/>
                <a:ext cx="840783" cy="1412250"/>
                <a:chOff x="1509488" y="1530455"/>
                <a:chExt cx="733209" cy="805913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6793A3C-80ED-AFD0-BFE4-6F428706F003}"/>
                    </a:ext>
                  </a:extLst>
                </p:cNvPr>
                <p:cNvSpPr/>
                <p:nvPr/>
              </p:nvSpPr>
              <p:spPr>
                <a:xfrm>
                  <a:off x="1509488" y="1530457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Dense Layer, 2048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B14F044-498E-4284-1FB6-C5DFF96E2CED}"/>
                    </a:ext>
                  </a:extLst>
                </p:cNvPr>
                <p:cNvSpPr/>
                <p:nvPr/>
              </p:nvSpPr>
              <p:spPr>
                <a:xfrm>
                  <a:off x="1753844" y="1530456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LeakyRelu</a:t>
                  </a:r>
                  <a:endParaRPr lang="en-US" altLang="ko-KR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A92DC23-47A3-DAFD-CE4A-71261F349AB8}"/>
                    </a:ext>
                  </a:extLst>
                </p:cNvPr>
                <p:cNvSpPr/>
                <p:nvPr/>
              </p:nvSpPr>
              <p:spPr>
                <a:xfrm>
                  <a:off x="1998200" y="1530455"/>
                  <a:ext cx="244497" cy="80591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Batch Normalization</a:t>
                  </a:r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120FF67-1B34-880E-C79C-13F1087E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930" y="2221171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1333DD3-1A8E-682F-C492-6CE1FA29C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5977" y="2221171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2A693413-B0EC-37BA-BBC5-FBAF86B88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3024" y="2221171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순서도: 수동 연산 24">
              <a:extLst>
                <a:ext uri="{FF2B5EF4-FFF2-40B4-BE49-F238E27FC236}">
                  <a16:creationId xmlns:a16="http://schemas.microsoft.com/office/drawing/2014/main" id="{E4B914C1-A441-5420-022E-C1F2685205D9}"/>
                </a:ext>
              </a:extLst>
            </p:cNvPr>
            <p:cNvSpPr/>
            <p:nvPr/>
          </p:nvSpPr>
          <p:spPr>
            <a:xfrm rot="5400000">
              <a:off x="2273336" y="272915"/>
              <a:ext cx="2508858" cy="3917270"/>
            </a:xfrm>
            <a:prstGeom prst="flowChartManualOperat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5BE2E10-E760-FFCE-AC17-6F4535EECFC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383224" y="2221182"/>
              <a:ext cx="25492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FF3A563-BC5D-0EF1-7800-2857166B0F22}"/>
                </a:ext>
              </a:extLst>
            </p:cNvPr>
            <p:cNvGrpSpPr/>
            <p:nvPr/>
          </p:nvGrpSpPr>
          <p:grpSpPr>
            <a:xfrm>
              <a:off x="5386898" y="1525428"/>
              <a:ext cx="1111041" cy="1412243"/>
              <a:chOff x="5386898" y="1525428"/>
              <a:chExt cx="1111041" cy="1412243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57DF6A0E-AA09-0176-2270-1EA274505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898" y="2231550"/>
                <a:ext cx="254923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9707D5-9910-5B17-C0A1-6154E29483D0}"/>
                  </a:ext>
                </a:extLst>
              </p:cNvPr>
              <p:cNvSpPr/>
              <p:nvPr/>
            </p:nvSpPr>
            <p:spPr>
              <a:xfrm>
                <a:off x="5657156" y="1525428"/>
                <a:ext cx="840783" cy="1412243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Latent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Space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64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D911282-080E-F215-CA59-7B2B5C40EEB5}"/>
                </a:ext>
              </a:extLst>
            </p:cNvPr>
            <p:cNvCxnSpPr>
              <a:cxnSpLocks/>
            </p:cNvCxnSpPr>
            <p:nvPr/>
          </p:nvCxnSpPr>
          <p:spPr>
            <a:xfrm>
              <a:off x="6499701" y="2231549"/>
              <a:ext cx="25492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09B8A5-91C6-2E21-B05D-8C8C9479B00D}"/>
                </a:ext>
              </a:extLst>
            </p:cNvPr>
            <p:cNvGrpSpPr/>
            <p:nvPr/>
          </p:nvGrpSpPr>
          <p:grpSpPr>
            <a:xfrm>
              <a:off x="6759474" y="1525440"/>
              <a:ext cx="840783" cy="1412250"/>
              <a:chOff x="1509488" y="1530455"/>
              <a:chExt cx="733209" cy="80591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B701CC0-D733-0E07-6893-9D262FCC370C}"/>
                  </a:ext>
                </a:extLst>
              </p:cNvPr>
              <p:cNvSpPr/>
              <p:nvPr/>
            </p:nvSpPr>
            <p:spPr>
              <a:xfrm>
                <a:off x="1509488" y="1530457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2048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B4D2CC2-FBD6-1D93-8AE3-7D939A3B004D}"/>
                  </a:ext>
                </a:extLst>
              </p:cNvPr>
              <p:cNvSpPr/>
              <p:nvPr/>
            </p:nvSpPr>
            <p:spPr>
              <a:xfrm>
                <a:off x="1753844" y="1530456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32BDEE8-120E-4845-1CA6-8128702C1877}"/>
                  </a:ext>
                </a:extLst>
              </p:cNvPr>
              <p:cNvSpPr/>
              <p:nvPr/>
            </p:nvSpPr>
            <p:spPr>
              <a:xfrm>
                <a:off x="1998200" y="1530455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Batch Normalization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219DD95-4EAC-2873-3090-5016FE3DD25C}"/>
                </a:ext>
              </a:extLst>
            </p:cNvPr>
            <p:cNvGrpSpPr/>
            <p:nvPr/>
          </p:nvGrpSpPr>
          <p:grpSpPr>
            <a:xfrm>
              <a:off x="7726521" y="1525436"/>
              <a:ext cx="840783" cy="1412250"/>
              <a:chOff x="1509488" y="1530455"/>
              <a:chExt cx="733209" cy="80591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ED486C4-1C7C-9965-4B00-6CC5596D8AFF}"/>
                  </a:ext>
                </a:extLst>
              </p:cNvPr>
              <p:cNvSpPr/>
              <p:nvPr/>
            </p:nvSpPr>
            <p:spPr>
              <a:xfrm>
                <a:off x="1509488" y="1530457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1024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F54F314-4966-BD4C-0F64-873C6058677C}"/>
                  </a:ext>
                </a:extLst>
              </p:cNvPr>
              <p:cNvSpPr/>
              <p:nvPr/>
            </p:nvSpPr>
            <p:spPr>
              <a:xfrm>
                <a:off x="1753844" y="1530456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6AE47C6-47EB-8199-7D58-9031DB928898}"/>
                  </a:ext>
                </a:extLst>
              </p:cNvPr>
              <p:cNvSpPr/>
              <p:nvPr/>
            </p:nvSpPr>
            <p:spPr>
              <a:xfrm>
                <a:off x="1998200" y="1530455"/>
                <a:ext cx="244497" cy="805911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Batch Normalization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0C88A06-8A1D-3BC6-09EA-62B7DE199222}"/>
                </a:ext>
              </a:extLst>
            </p:cNvPr>
            <p:cNvGrpSpPr/>
            <p:nvPr/>
          </p:nvGrpSpPr>
          <p:grpSpPr>
            <a:xfrm>
              <a:off x="8693568" y="1525434"/>
              <a:ext cx="560576" cy="1412248"/>
              <a:chOff x="8693568" y="1525434"/>
              <a:chExt cx="560576" cy="141224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3C48F7-8C19-18E6-2AAD-3B77DAF3D76C}"/>
                  </a:ext>
                </a:extLst>
              </p:cNvPr>
              <p:cNvSpPr/>
              <p:nvPr/>
            </p:nvSpPr>
            <p:spPr>
              <a:xfrm>
                <a:off x="8693568" y="1525436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512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8EB28A0-233E-2A51-0966-B4A85C14F5E9}"/>
                  </a:ext>
                </a:extLst>
              </p:cNvPr>
              <p:cNvSpPr/>
              <p:nvPr/>
            </p:nvSpPr>
            <p:spPr>
              <a:xfrm>
                <a:off x="8973775" y="1525434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1E0EEC9-AB6E-320C-46BD-B28CB56B7B8E}"/>
                </a:ext>
              </a:extLst>
            </p:cNvPr>
            <p:cNvCxnSpPr>
              <a:cxnSpLocks/>
            </p:cNvCxnSpPr>
            <p:nvPr/>
          </p:nvCxnSpPr>
          <p:spPr>
            <a:xfrm>
              <a:off x="7600257" y="2231551"/>
              <a:ext cx="126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AFDEC6B-E075-E79D-EB41-0F4306A3F282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04" y="2231551"/>
              <a:ext cx="126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15FED50-A74D-1AAF-184B-C792D1F4ED71}"/>
                </a:ext>
              </a:extLst>
            </p:cNvPr>
            <p:cNvCxnSpPr>
              <a:cxnSpLocks/>
            </p:cNvCxnSpPr>
            <p:nvPr/>
          </p:nvCxnSpPr>
          <p:spPr>
            <a:xfrm>
              <a:off x="9254144" y="2231549"/>
              <a:ext cx="126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순서도: 수동 연산 61">
              <a:extLst>
                <a:ext uri="{FF2B5EF4-FFF2-40B4-BE49-F238E27FC236}">
                  <a16:creationId xmlns:a16="http://schemas.microsoft.com/office/drawing/2014/main" id="{9585E193-9D38-3957-4C44-590F5A858447}"/>
                </a:ext>
              </a:extLst>
            </p:cNvPr>
            <p:cNvSpPr/>
            <p:nvPr/>
          </p:nvSpPr>
          <p:spPr>
            <a:xfrm rot="16200000">
              <a:off x="7360189" y="272915"/>
              <a:ext cx="2508858" cy="3917270"/>
            </a:xfrm>
            <a:prstGeom prst="flowChartManualOperat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61D6955-42BD-6636-C8DB-254DE0186955}"/>
                </a:ext>
              </a:extLst>
            </p:cNvPr>
            <p:cNvGrpSpPr/>
            <p:nvPr/>
          </p:nvGrpSpPr>
          <p:grpSpPr>
            <a:xfrm>
              <a:off x="10503525" y="1515048"/>
              <a:ext cx="1111041" cy="1412243"/>
              <a:chOff x="5386898" y="1525428"/>
              <a:chExt cx="1111041" cy="1412243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29FA2F5C-AB00-165E-6F8A-43EF13BC6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898" y="2231550"/>
                <a:ext cx="254923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17F0680-C284-1C2A-123C-39CADC21CBAA}"/>
                  </a:ext>
                </a:extLst>
              </p:cNvPr>
              <p:cNvSpPr/>
              <p:nvPr/>
            </p:nvSpPr>
            <p:spPr>
              <a:xfrm>
                <a:off x="5657156" y="1525428"/>
                <a:ext cx="840783" cy="1412243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Predicted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Image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128x128x1</a:t>
                </a: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69B3728-95AE-5823-31F3-02EC8EE7E93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984" y="2231549"/>
              <a:ext cx="126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7A23F8C-C468-267A-C35E-F1705EB8C2C2}"/>
                </a:ext>
              </a:extLst>
            </p:cNvPr>
            <p:cNvSpPr/>
            <p:nvPr/>
          </p:nvSpPr>
          <p:spPr>
            <a:xfrm>
              <a:off x="10075304" y="1515048"/>
              <a:ext cx="280369" cy="141224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Dense Layer, 128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31D8219B-3906-7164-0F84-9FEC295E7A2A}"/>
                </a:ext>
              </a:extLst>
            </p:cNvPr>
            <p:cNvSpPr/>
            <p:nvPr/>
          </p:nvSpPr>
          <p:spPr>
            <a:xfrm>
              <a:off x="1463039" y="534692"/>
              <a:ext cx="9193877" cy="324689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6714176-EE4A-78FF-4E8F-F4277F063E4A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128" y="2221169"/>
              <a:ext cx="25492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568BBAA-071E-55F1-F86D-FAB2B4FA6562}"/>
                </a:ext>
              </a:extLst>
            </p:cNvPr>
            <p:cNvGrpSpPr/>
            <p:nvPr/>
          </p:nvGrpSpPr>
          <p:grpSpPr>
            <a:xfrm>
              <a:off x="9378090" y="1515043"/>
              <a:ext cx="560576" cy="1412248"/>
              <a:chOff x="8693568" y="1525434"/>
              <a:chExt cx="560576" cy="1412248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DCD530E-9655-E7EC-2D05-DEB3EDA8AFA6}"/>
                  </a:ext>
                </a:extLst>
              </p:cNvPr>
              <p:cNvSpPr/>
              <p:nvPr/>
            </p:nvSpPr>
            <p:spPr>
              <a:xfrm>
                <a:off x="8693568" y="1525436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256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530E2FD-71B3-CE70-AC43-D59A70C33AE0}"/>
                  </a:ext>
                </a:extLst>
              </p:cNvPr>
              <p:cNvSpPr/>
              <p:nvPr/>
            </p:nvSpPr>
            <p:spPr>
              <a:xfrm>
                <a:off x="8973775" y="1525434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LeakyRelu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0C31A3E-F342-A6E0-D1D6-8E88CA220828}"/>
                </a:ext>
              </a:extLst>
            </p:cNvPr>
            <p:cNvGrpSpPr/>
            <p:nvPr/>
          </p:nvGrpSpPr>
          <p:grpSpPr>
            <a:xfrm>
              <a:off x="11872051" y="1515045"/>
              <a:ext cx="686840" cy="1412248"/>
              <a:chOff x="11872051" y="1515045"/>
              <a:chExt cx="686840" cy="141224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7F53493-0EB4-6829-9DFA-6B1A44BF5733}"/>
                  </a:ext>
                </a:extLst>
              </p:cNvPr>
              <p:cNvSpPr/>
              <p:nvPr/>
            </p:nvSpPr>
            <p:spPr>
              <a:xfrm>
                <a:off x="11872051" y="1515047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Conv2D, 64x64, 32,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8A4E7DD-BA6A-7847-88C0-411E1CA1F6A6}"/>
                  </a:ext>
                </a:extLst>
              </p:cNvPr>
              <p:cNvSpPr/>
              <p:nvPr/>
            </p:nvSpPr>
            <p:spPr>
              <a:xfrm>
                <a:off x="12152258" y="1515045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Max Pooling2D</a:t>
                </a: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7B08DC7-1088-2BD1-ADBA-BC4E37996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2627" y="2221166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264C33C-1F6F-9C34-BC8A-253E9C7FF246}"/>
                </a:ext>
              </a:extLst>
            </p:cNvPr>
            <p:cNvGrpSpPr/>
            <p:nvPr/>
          </p:nvGrpSpPr>
          <p:grpSpPr>
            <a:xfrm>
              <a:off x="12568080" y="1525423"/>
              <a:ext cx="686840" cy="1412248"/>
              <a:chOff x="11872051" y="1515045"/>
              <a:chExt cx="686840" cy="141224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3E09F0E-B128-B093-420D-AD01BD2E4EC3}"/>
                  </a:ext>
                </a:extLst>
              </p:cNvPr>
              <p:cNvSpPr/>
              <p:nvPr/>
            </p:nvSpPr>
            <p:spPr>
              <a:xfrm>
                <a:off x="11872051" y="1515047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Conv2D, 32x32, 64,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63F2732-F3EC-8BBC-3336-F9C3010CC6E4}"/>
                  </a:ext>
                </a:extLst>
              </p:cNvPr>
              <p:cNvSpPr/>
              <p:nvPr/>
            </p:nvSpPr>
            <p:spPr>
              <a:xfrm>
                <a:off x="12152258" y="1515045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Max Pooling2D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BDCC6143-8842-4B7C-7E92-7188530EA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2627" y="2221166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9C95B75-70CA-A906-152A-5B34C9E70A28}"/>
                </a:ext>
              </a:extLst>
            </p:cNvPr>
            <p:cNvSpPr/>
            <p:nvPr/>
          </p:nvSpPr>
          <p:spPr>
            <a:xfrm>
              <a:off x="13277688" y="1525430"/>
              <a:ext cx="280369" cy="141224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Conv2D, 16x16, 128, </a:t>
              </a:r>
              <a:r>
                <a:rPr lang="en-US" altLang="ko-KR" sz="1000" dirty="0" err="1">
                  <a:solidFill>
                    <a:schemeClr val="tx1"/>
                  </a:solidFill>
                  <a:latin typeface="+mj-lt"/>
                </a:rPr>
                <a:t>ReLU</a:t>
              </a:r>
              <a:endParaRPr lang="en-US" altLang="ko-KR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2A4CD2E-DEBF-B86E-3D57-27607EF4546A}"/>
                </a:ext>
              </a:extLst>
            </p:cNvPr>
            <p:cNvSpPr/>
            <p:nvPr/>
          </p:nvSpPr>
          <p:spPr>
            <a:xfrm>
              <a:off x="13557895" y="1525428"/>
              <a:ext cx="280369" cy="141224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Max Pooling2D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D851D53-1BF4-4F0A-ED54-E403AD409AF4}"/>
                </a:ext>
              </a:extLst>
            </p:cNvPr>
            <p:cNvGrpSpPr/>
            <p:nvPr/>
          </p:nvGrpSpPr>
          <p:grpSpPr>
            <a:xfrm>
              <a:off x="13838264" y="1525423"/>
              <a:ext cx="429401" cy="1412246"/>
              <a:chOff x="13838264" y="1525423"/>
              <a:chExt cx="429401" cy="141224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A88CB4A-080A-0A26-2C10-31AFAD2D8308}"/>
                  </a:ext>
                </a:extLst>
              </p:cNvPr>
              <p:cNvSpPr/>
              <p:nvPr/>
            </p:nvSpPr>
            <p:spPr>
              <a:xfrm>
                <a:off x="13987296" y="1525423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Flatten, 32768</a:t>
                </a: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D4245237-9CD4-A139-4548-24C04057B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8264" y="2217515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0CEC2A4C-93B4-8E24-8275-BCAAA9DCB6BD}"/>
                </a:ext>
              </a:extLst>
            </p:cNvPr>
            <p:cNvGrpSpPr/>
            <p:nvPr/>
          </p:nvGrpSpPr>
          <p:grpSpPr>
            <a:xfrm>
              <a:off x="14278122" y="1525423"/>
              <a:ext cx="429401" cy="1412246"/>
              <a:chOff x="13838264" y="1525423"/>
              <a:chExt cx="429401" cy="141224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702B892-0F06-900D-3DF0-B157A72C999A}"/>
                  </a:ext>
                </a:extLst>
              </p:cNvPr>
              <p:cNvSpPr/>
              <p:nvPr/>
            </p:nvSpPr>
            <p:spPr>
              <a:xfrm>
                <a:off x="13987296" y="1525423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 Layer, 128,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</a:rPr>
                  <a:t>ReLU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6848779B-EC22-490E-DBCF-214796EE4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8264" y="2217515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D188F93-1921-EDD1-590E-B0D7C614FC72}"/>
                </a:ext>
              </a:extLst>
            </p:cNvPr>
            <p:cNvGrpSpPr/>
            <p:nvPr/>
          </p:nvGrpSpPr>
          <p:grpSpPr>
            <a:xfrm>
              <a:off x="14710614" y="1525423"/>
              <a:ext cx="429401" cy="1412246"/>
              <a:chOff x="13838264" y="1525423"/>
              <a:chExt cx="429401" cy="141224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CEB5519-F9E3-8E3D-86D0-99B508DE0F52}"/>
                  </a:ext>
                </a:extLst>
              </p:cNvPr>
              <p:cNvSpPr/>
              <p:nvPr/>
            </p:nvSpPr>
            <p:spPr>
              <a:xfrm>
                <a:off x="13987296" y="1525423"/>
                <a:ext cx="280369" cy="141224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</a:rPr>
                  <a:t>Dense, 1, Sigmoid</a:t>
                </a: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A348CD94-F89F-84CA-AFBB-930A758E9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8264" y="2217515"/>
                <a:ext cx="126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F6232D-84B1-5ACD-6C5D-A044178AC769}"/>
                </a:ext>
              </a:extLst>
            </p:cNvPr>
            <p:cNvSpPr/>
            <p:nvPr/>
          </p:nvSpPr>
          <p:spPr>
            <a:xfrm>
              <a:off x="15389420" y="1511387"/>
              <a:ext cx="280369" cy="141224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+mj-lt"/>
                </a:rPr>
                <a:t>OutPut</a:t>
              </a:r>
              <a:endParaRPr lang="en-US" altLang="ko-KR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01807E2B-A8F0-6673-20BF-476E3521B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137256" y="2217510"/>
              <a:ext cx="25492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FA5A69B-CA41-BB59-FCBF-C0D3D5AA3465}"/>
                </a:ext>
              </a:extLst>
            </p:cNvPr>
            <p:cNvSpPr/>
            <p:nvPr/>
          </p:nvSpPr>
          <p:spPr>
            <a:xfrm>
              <a:off x="11726399" y="534692"/>
              <a:ext cx="3513601" cy="324689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13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D90D90ED-32DB-C0A1-716D-B686D28C1065}"/>
              </a:ext>
            </a:extLst>
          </p:cNvPr>
          <p:cNvGrpSpPr/>
          <p:nvPr/>
        </p:nvGrpSpPr>
        <p:grpSpPr>
          <a:xfrm>
            <a:off x="1384072" y="156448"/>
            <a:ext cx="7267961" cy="5898912"/>
            <a:chOff x="1384072" y="156448"/>
            <a:chExt cx="7267961" cy="589891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CDADFDA-F910-36A5-56C9-BB23685F9E6D}"/>
                </a:ext>
              </a:extLst>
            </p:cNvPr>
            <p:cNvGrpSpPr/>
            <p:nvPr/>
          </p:nvGrpSpPr>
          <p:grpSpPr>
            <a:xfrm>
              <a:off x="2362200" y="726440"/>
              <a:ext cx="1303020" cy="5074920"/>
              <a:chOff x="2362200" y="891540"/>
              <a:chExt cx="1303020" cy="507492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447C0AC-CA90-45BE-C3BC-EC190BC9BD7F}"/>
                  </a:ext>
                </a:extLst>
              </p:cNvPr>
              <p:cNvSpPr/>
              <p:nvPr/>
            </p:nvSpPr>
            <p:spPr>
              <a:xfrm>
                <a:off x="2506980" y="998220"/>
                <a:ext cx="1013460" cy="10134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11FE01F-7FA8-0836-861A-6B052A093FAA}"/>
                  </a:ext>
                </a:extLst>
              </p:cNvPr>
              <p:cNvSpPr/>
              <p:nvPr/>
            </p:nvSpPr>
            <p:spPr>
              <a:xfrm>
                <a:off x="2506980" y="2250440"/>
                <a:ext cx="1013460" cy="10134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92C6EE8-D9CA-4787-65D6-964767577091}"/>
                  </a:ext>
                </a:extLst>
              </p:cNvPr>
              <p:cNvSpPr/>
              <p:nvPr/>
            </p:nvSpPr>
            <p:spPr>
              <a:xfrm>
                <a:off x="2506980" y="3502660"/>
                <a:ext cx="1013460" cy="10134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9DEA5B09-8FB3-4444-CA72-7794CE2F2398}"/>
                  </a:ext>
                </a:extLst>
              </p:cNvPr>
              <p:cNvSpPr/>
              <p:nvPr/>
            </p:nvSpPr>
            <p:spPr>
              <a:xfrm>
                <a:off x="2506980" y="4754880"/>
                <a:ext cx="1013460" cy="10134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EA4EEDA-A2B9-586B-7F2E-364272BDC32D}"/>
                  </a:ext>
                </a:extLst>
              </p:cNvPr>
              <p:cNvSpPr/>
              <p:nvPr/>
            </p:nvSpPr>
            <p:spPr>
              <a:xfrm>
                <a:off x="2362200" y="891540"/>
                <a:ext cx="1303020" cy="5074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CA61C92-3D32-3F12-23D5-F4DBCC033298}"/>
                </a:ext>
              </a:extLst>
            </p:cNvPr>
            <p:cNvGrpSpPr/>
            <p:nvPr/>
          </p:nvGrpSpPr>
          <p:grpSpPr>
            <a:xfrm>
              <a:off x="4335782" y="1875790"/>
              <a:ext cx="1303020" cy="2776220"/>
              <a:chOff x="4526280" y="2042160"/>
              <a:chExt cx="1303020" cy="277622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06E1A32-B9CB-BF3D-F719-240A8C6F6053}"/>
                  </a:ext>
                </a:extLst>
              </p:cNvPr>
              <p:cNvSpPr/>
              <p:nvPr/>
            </p:nvSpPr>
            <p:spPr>
              <a:xfrm>
                <a:off x="4671060" y="2250440"/>
                <a:ext cx="1013460" cy="10134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A7D7093-E427-E136-7BED-8F25BDE2A590}"/>
                  </a:ext>
                </a:extLst>
              </p:cNvPr>
              <p:cNvSpPr/>
              <p:nvPr/>
            </p:nvSpPr>
            <p:spPr>
              <a:xfrm>
                <a:off x="4671060" y="3502660"/>
                <a:ext cx="1013460" cy="10134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7728130-0FF9-583C-CC6C-700B3B83D36B}"/>
                  </a:ext>
                </a:extLst>
              </p:cNvPr>
              <p:cNvSpPr/>
              <p:nvPr/>
            </p:nvSpPr>
            <p:spPr>
              <a:xfrm>
                <a:off x="4526280" y="2042160"/>
                <a:ext cx="1303020" cy="27762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A24C0AB-C6FF-4EF3-96C0-496812E94E45}"/>
                </a:ext>
              </a:extLst>
            </p:cNvPr>
            <p:cNvGrpSpPr/>
            <p:nvPr/>
          </p:nvGrpSpPr>
          <p:grpSpPr>
            <a:xfrm>
              <a:off x="6322695" y="726440"/>
              <a:ext cx="1303020" cy="5074920"/>
              <a:chOff x="2362200" y="891540"/>
              <a:chExt cx="1303020" cy="507492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9A55D97-BA1C-C3C5-8A0D-F7B7F6345BEA}"/>
                  </a:ext>
                </a:extLst>
              </p:cNvPr>
              <p:cNvSpPr/>
              <p:nvPr/>
            </p:nvSpPr>
            <p:spPr>
              <a:xfrm>
                <a:off x="2506980" y="998220"/>
                <a:ext cx="1013460" cy="10134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05DB6FF-9C49-F41C-D65C-C4185D3696F0}"/>
                  </a:ext>
                </a:extLst>
              </p:cNvPr>
              <p:cNvSpPr/>
              <p:nvPr/>
            </p:nvSpPr>
            <p:spPr>
              <a:xfrm>
                <a:off x="2506980" y="2250440"/>
                <a:ext cx="1013460" cy="10134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4147D79-6FBC-4808-ACA5-68560FFE6E4A}"/>
                  </a:ext>
                </a:extLst>
              </p:cNvPr>
              <p:cNvSpPr/>
              <p:nvPr/>
            </p:nvSpPr>
            <p:spPr>
              <a:xfrm>
                <a:off x="2506980" y="3502660"/>
                <a:ext cx="1013460" cy="10134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D499483-00B6-ED2E-7679-3530CBE78636}"/>
                  </a:ext>
                </a:extLst>
              </p:cNvPr>
              <p:cNvSpPr/>
              <p:nvPr/>
            </p:nvSpPr>
            <p:spPr>
              <a:xfrm>
                <a:off x="2506980" y="4754880"/>
                <a:ext cx="1013460" cy="10134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840FEDB-0026-62F4-31CC-5A0A357A14A9}"/>
                  </a:ext>
                </a:extLst>
              </p:cNvPr>
              <p:cNvSpPr/>
              <p:nvPr/>
            </p:nvSpPr>
            <p:spPr>
              <a:xfrm>
                <a:off x="2362200" y="891540"/>
                <a:ext cx="1303020" cy="5074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1F2DC9-D06B-5472-781C-618F31FB5035}"/>
                </a:ext>
              </a:extLst>
            </p:cNvPr>
            <p:cNvSpPr/>
            <p:nvPr/>
          </p:nvSpPr>
          <p:spPr>
            <a:xfrm>
              <a:off x="1962150" y="381000"/>
              <a:ext cx="3939539" cy="5567680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732A0B-AF84-2044-0ED0-FA9F3208FB72}"/>
                </a:ext>
              </a:extLst>
            </p:cNvPr>
            <p:cNvSpPr/>
            <p:nvPr/>
          </p:nvSpPr>
          <p:spPr>
            <a:xfrm>
              <a:off x="4101466" y="487680"/>
              <a:ext cx="3939539" cy="5567680"/>
            </a:xfrm>
            <a:prstGeom prst="rect">
              <a:avLst/>
            </a:prstGeom>
            <a:noFill/>
            <a:ln w="3492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333728-AF00-BC19-B250-A24D68269B3D}"/>
                </a:ext>
              </a:extLst>
            </p:cNvPr>
            <p:cNvSpPr txBox="1"/>
            <p:nvPr/>
          </p:nvSpPr>
          <p:spPr>
            <a:xfrm>
              <a:off x="2072640" y="156448"/>
              <a:ext cx="108204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Encoder</a:t>
              </a:r>
              <a:endParaRPr lang="ko-KR" alt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4B6073-4919-9D57-B236-680CE03D96E2}"/>
                </a:ext>
              </a:extLst>
            </p:cNvPr>
            <p:cNvSpPr txBox="1"/>
            <p:nvPr/>
          </p:nvSpPr>
          <p:spPr>
            <a:xfrm>
              <a:off x="6413660" y="225028"/>
              <a:ext cx="123729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Decoder</a:t>
              </a:r>
              <a:endParaRPr lang="ko-KR" altLang="en-US" b="1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37D0507-1750-177A-F02D-E45F9A543A1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3263900"/>
              <a:ext cx="68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9EF574D-7916-DC62-A1EE-532A21BB673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520440" y="1339850"/>
              <a:ext cx="960122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3FBFDE-1BF0-CDEC-ADAC-E8E52EBED02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3501392" y="1311275"/>
              <a:ext cx="979170" cy="25317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A81B379-B81F-0ED2-AEEA-1096098CB56F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520440" y="2577147"/>
              <a:ext cx="960122" cy="136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B0A1F27-FF54-214F-D2B6-7734E99F0140}"/>
                </a:ext>
              </a:extLst>
            </p:cNvPr>
            <p:cNvCxnSpPr>
              <a:cxnSpLocks/>
            </p:cNvCxnSpPr>
            <p:nvPr/>
          </p:nvCxnSpPr>
          <p:spPr>
            <a:xfrm>
              <a:off x="3520440" y="3786821"/>
              <a:ext cx="960122" cy="136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06CC6A4-D690-38A0-2FD7-765E1D4377B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501392" y="3843020"/>
              <a:ext cx="979170" cy="1293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5FB8658-F9A6-4C29-613C-1E3FACE4E93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518537" y="2590800"/>
              <a:ext cx="962025" cy="12051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486B000-4E7F-5742-A986-DB54E2A8C1CD}"/>
                </a:ext>
              </a:extLst>
            </p:cNvPr>
            <p:cNvCxnSpPr>
              <a:cxnSpLocks/>
            </p:cNvCxnSpPr>
            <p:nvPr/>
          </p:nvCxnSpPr>
          <p:spPr>
            <a:xfrm>
              <a:off x="3496628" y="2550160"/>
              <a:ext cx="960122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A3CA7AB-13C4-37A0-F95F-95D0F63F0A01}"/>
                </a:ext>
              </a:extLst>
            </p:cNvPr>
            <p:cNvCxnSpPr>
              <a:cxnSpLocks/>
            </p:cNvCxnSpPr>
            <p:nvPr/>
          </p:nvCxnSpPr>
          <p:spPr>
            <a:xfrm>
              <a:off x="5507353" y="2590800"/>
              <a:ext cx="960122" cy="136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7861401-F2B1-E48E-00D1-523F1452DBF1}"/>
                </a:ext>
              </a:extLst>
            </p:cNvPr>
            <p:cNvCxnSpPr>
              <a:cxnSpLocks/>
            </p:cNvCxnSpPr>
            <p:nvPr/>
          </p:nvCxnSpPr>
          <p:spPr>
            <a:xfrm>
              <a:off x="5482594" y="3786821"/>
              <a:ext cx="960122" cy="136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BDCE97C-4E25-CF51-72C4-619B468F6098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82594" y="1339850"/>
              <a:ext cx="984881" cy="12441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F2DFA18-F176-01B8-0EA4-0DD329458AF2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5508311" y="2590800"/>
              <a:ext cx="959164" cy="125349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86F0419-22B5-1534-32D7-4188E98D6DE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499737" y="2583973"/>
              <a:ext cx="967738" cy="25125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E17B441-91CA-30B8-3F36-1BED7477AE7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5474974" y="2592070"/>
              <a:ext cx="992501" cy="11948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E1F084-4AB7-875D-FACF-8CF9FF89E53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82594" y="1339850"/>
              <a:ext cx="984881" cy="243895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99D5AA5-837D-5878-B34F-5F16E7AF4F3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496883" y="3793647"/>
              <a:ext cx="970592" cy="13028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312A16A-C565-B8D5-1CF8-7C16CBB339C7}"/>
                    </a:ext>
                  </a:extLst>
                </p:cNvPr>
                <p:cNvSpPr txBox="1"/>
                <p:nvPr/>
              </p:nvSpPr>
              <p:spPr>
                <a:xfrm>
                  <a:off x="1384072" y="3059668"/>
                  <a:ext cx="322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altLang="ko-KR" sz="2400" b="1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312A16A-C565-B8D5-1CF8-7C16CBB33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072" y="3059668"/>
                  <a:ext cx="3222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094" r="-16981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EA1399-5587-8DF0-6800-F6D82D3833B6}"/>
                </a:ext>
              </a:extLst>
            </p:cNvPr>
            <p:cNvSpPr txBox="1"/>
            <p:nvPr/>
          </p:nvSpPr>
          <p:spPr>
            <a:xfrm>
              <a:off x="3746144" y="1283495"/>
              <a:ext cx="2448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2E15D1-BB52-2EEC-D1C6-D98FB0D73A1B}"/>
                </a:ext>
              </a:extLst>
            </p:cNvPr>
            <p:cNvSpPr txBox="1"/>
            <p:nvPr/>
          </p:nvSpPr>
          <p:spPr>
            <a:xfrm>
              <a:off x="5955034" y="1283495"/>
              <a:ext cx="45100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W’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8670EDD-4BF5-E9B2-A32F-EBDF30BAE65B}"/>
                </a:ext>
              </a:extLst>
            </p:cNvPr>
            <p:cNvCxnSpPr>
              <a:cxnSpLocks/>
            </p:cNvCxnSpPr>
            <p:nvPr/>
          </p:nvCxnSpPr>
          <p:spPr>
            <a:xfrm>
              <a:off x="7625715" y="3263900"/>
              <a:ext cx="68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A2BC1B9-9473-C9FA-D435-DD273AB6DB8B}"/>
                    </a:ext>
                  </a:extLst>
                </p:cNvPr>
                <p:cNvSpPr txBox="1"/>
                <p:nvPr/>
              </p:nvSpPr>
              <p:spPr>
                <a:xfrm>
                  <a:off x="8329830" y="3059668"/>
                  <a:ext cx="322203" cy="379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en-US" altLang="ko-KR" sz="2400" b="1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A2BC1B9-9473-C9FA-D435-DD273AB6D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830" y="3059668"/>
                  <a:ext cx="322203" cy="3792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283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223</Words>
  <Application>Microsoft Office PowerPoint</Application>
  <PresentationFormat>와이드스크린</PresentationFormat>
  <Paragraphs>98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Cambria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대원 강</dc:creator>
  <cp:lastModifiedBy>대원 강</cp:lastModifiedBy>
  <cp:revision>8</cp:revision>
  <dcterms:created xsi:type="dcterms:W3CDTF">2024-11-17T13:15:10Z</dcterms:created>
  <dcterms:modified xsi:type="dcterms:W3CDTF">2024-11-18T10:18:31Z</dcterms:modified>
</cp:coreProperties>
</file>