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3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0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5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0204-FC9E-4B51-A138-1621F38336E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6593-CB13-47DA-845C-0249E4FEA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4" y="1538514"/>
            <a:ext cx="4855308" cy="10058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9874" y="1538514"/>
            <a:ext cx="4855308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6343" y="1741714"/>
            <a:ext cx="5123543" cy="2423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9874" y="4209143"/>
            <a:ext cx="4855308" cy="136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9874" y="5602514"/>
            <a:ext cx="4855308" cy="4281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9874" y="9913257"/>
            <a:ext cx="4855308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9874" y="11321143"/>
            <a:ext cx="4855308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38514" y="1567543"/>
            <a:ext cx="1030515" cy="203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8114" y="1524000"/>
            <a:ext cx="1974163" cy="217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3771" y="2612571"/>
            <a:ext cx="2590800" cy="449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65829" y="2953657"/>
            <a:ext cx="2039366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38514" y="4481284"/>
            <a:ext cx="1349829" cy="950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86743" y="4368800"/>
            <a:ext cx="1132114" cy="97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5705" y="4368800"/>
            <a:ext cx="1545772" cy="97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42039" y="5834743"/>
            <a:ext cx="1462094" cy="464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2400" y="6255657"/>
            <a:ext cx="4078514" cy="3418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42039" y="10003971"/>
            <a:ext cx="1462094" cy="43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65829" y="10399486"/>
            <a:ext cx="2039366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86743" y="10702471"/>
            <a:ext cx="1132114" cy="379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42039" y="11303907"/>
            <a:ext cx="1462094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12080" y="1216744"/>
            <a:ext cx="2761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CLASS=“header”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41109" y="1881891"/>
            <a:ext cx="27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CLASS=“banner”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085" y="5745202"/>
            <a:ext cx="3001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CLASS=“portfolio”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4246" y="10048633"/>
            <a:ext cx="2794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CLASS=“contact”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4628" y="11267778"/>
            <a:ext cx="2622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CLASS=“footer”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9886" y="4276749"/>
            <a:ext cx="2425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CLASS=“work”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91064" y="2560543"/>
            <a:ext cx="1633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CLASS=“”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2020-06-09T00:17:34Z</dcterms:created>
  <dcterms:modified xsi:type="dcterms:W3CDTF">2020-06-09T00:50:53Z</dcterms:modified>
</cp:coreProperties>
</file>