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7" r:id="rId3"/>
    <p:sldId id="286" r:id="rId4"/>
    <p:sldId id="280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0" y="81891"/>
            <a:ext cx="12191999" cy="52333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9000"/>
                  <a:lumOff val="21000"/>
                </a:schemeClr>
              </a:gs>
              <a:gs pos="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5EEE1-B748-7F4E-303A-62CAE4252CB3}"/>
              </a:ext>
            </a:extLst>
          </p:cNvPr>
          <p:cNvSpPr txBox="1"/>
          <p:nvPr/>
        </p:nvSpPr>
        <p:spPr>
          <a:xfrm>
            <a:off x="819806" y="962526"/>
            <a:ext cx="95273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</a:rPr>
              <a:t>과제명</a:t>
            </a:r>
            <a:r>
              <a:rPr lang="en-US" altLang="ko-KR" sz="2200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altLang="ko-KR" sz="2200" b="1" dirty="0" err="1">
                <a:solidFill>
                  <a:schemeClr val="accent2">
                    <a:lumMod val="50000"/>
                  </a:schemeClr>
                </a:solidFill>
              </a:rPr>
              <a:t>Kinior</a:t>
            </a:r>
            <a:endParaRPr lang="en-US" altLang="ko-KR" sz="2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</a:rPr>
              <a:t>부제</a:t>
            </a:r>
            <a:r>
              <a:rPr lang="en-US" altLang="ko-KR" sz="2200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ko-KR" altLang="en-US" sz="2200" b="1" dirty="0">
                <a:solidFill>
                  <a:schemeClr val="accent2">
                    <a:lumMod val="50000"/>
                  </a:schemeClr>
                </a:solidFill>
              </a:rPr>
              <a:t>얼굴인식 기술 활용 디지털 소외계층을 위한 안드로이드 키오스크 앱</a:t>
            </a:r>
            <a:endParaRPr lang="en-US" altLang="ko-KR" sz="2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6600" b="1" dirty="0">
                <a:solidFill>
                  <a:schemeClr val="accent2">
                    <a:lumMod val="50000"/>
                  </a:schemeClr>
                </a:solidFill>
              </a:rPr>
              <a:t>화면설계서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6B5C8-8A8F-CA29-3882-7C8C6E7D851C}"/>
              </a:ext>
            </a:extLst>
          </p:cNvPr>
          <p:cNvSpPr txBox="1"/>
          <p:nvPr/>
        </p:nvSpPr>
        <p:spPr>
          <a:xfrm>
            <a:off x="9884229" y="5526142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3">
                    <a:lumMod val="50000"/>
                  </a:schemeClr>
                </a:solidFill>
              </a:rPr>
              <a:t>팀명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ko-KR" altLang="en-US" dirty="0" err="1"/>
              <a:t>뿡뿡마루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3457C-2E32-3CD6-1880-890AC14B77BD}"/>
              </a:ext>
            </a:extLst>
          </p:cNvPr>
          <p:cNvSpPr txBox="1"/>
          <p:nvPr/>
        </p:nvSpPr>
        <p:spPr>
          <a:xfrm>
            <a:off x="6879771" y="6037943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팀원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ko-KR" altLang="en-US" dirty="0" err="1"/>
              <a:t>이강휘</a:t>
            </a:r>
            <a:r>
              <a:rPr lang="en-US" altLang="ko-KR" dirty="0"/>
              <a:t>, </a:t>
            </a:r>
            <a:r>
              <a:rPr lang="ko-KR" altLang="en-US" dirty="0" err="1"/>
              <a:t>서유민</a:t>
            </a:r>
            <a:r>
              <a:rPr lang="en-US" altLang="ko-KR" dirty="0"/>
              <a:t>, </a:t>
            </a:r>
            <a:r>
              <a:rPr lang="ko-KR" altLang="en-US" dirty="0" err="1"/>
              <a:t>정희석</a:t>
            </a:r>
            <a:r>
              <a:rPr lang="en-US" altLang="ko-KR" dirty="0"/>
              <a:t>, </a:t>
            </a:r>
            <a:r>
              <a:rPr lang="ko-KR" altLang="en-US" dirty="0" err="1"/>
              <a:t>정태녕</a:t>
            </a:r>
            <a:r>
              <a:rPr lang="en-US" altLang="ko-KR" dirty="0"/>
              <a:t>, </a:t>
            </a:r>
            <a:r>
              <a:rPr lang="ko-KR" altLang="en-US" dirty="0" err="1"/>
              <a:t>김도헌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F6E9B-0987-7888-FBE8-197AFD6AFA94}"/>
              </a:ext>
            </a:extLst>
          </p:cNvPr>
          <p:cNvSpPr txBox="1"/>
          <p:nvPr/>
        </p:nvSpPr>
        <p:spPr>
          <a:xfrm>
            <a:off x="595085" y="62297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2023.12.05.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34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106F25-ED6B-1A57-82A8-66EB03040016}"/>
              </a:ext>
            </a:extLst>
          </p:cNvPr>
          <p:cNvSpPr/>
          <p:nvPr/>
        </p:nvSpPr>
        <p:spPr>
          <a:xfrm>
            <a:off x="2679033" y="5315281"/>
            <a:ext cx="9512967" cy="1572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1" y="81891"/>
            <a:ext cx="2679032" cy="68055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53623" y="2266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106804" y="16125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153623" y="411933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4050-C449-ABB8-C8E6-35457EA02FDE}"/>
              </a:ext>
            </a:extLst>
          </p:cNvPr>
          <p:cNvSpPr txBox="1"/>
          <p:nvPr/>
        </p:nvSpPr>
        <p:spPr>
          <a:xfrm>
            <a:off x="153622" y="2694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99037-C909-89BB-825C-9BCDEE75B767}"/>
              </a:ext>
            </a:extLst>
          </p:cNvPr>
          <p:cNvSpPr txBox="1"/>
          <p:nvPr/>
        </p:nvSpPr>
        <p:spPr>
          <a:xfrm>
            <a:off x="2825987" y="53901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45ECA-A2DE-D4E5-4359-B3B6361D3981}"/>
              </a:ext>
            </a:extLst>
          </p:cNvPr>
          <p:cNvSpPr txBox="1"/>
          <p:nvPr/>
        </p:nvSpPr>
        <p:spPr>
          <a:xfrm>
            <a:off x="153622" y="65872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Kinior</a:t>
            </a:r>
            <a:r>
              <a:rPr lang="en-US" altLang="ko-KR" dirty="0"/>
              <a:t> </a:t>
            </a:r>
            <a:r>
              <a:rPr lang="ko-KR" altLang="en-US" dirty="0"/>
              <a:t>키오스크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19E22-A80A-C266-72C2-7D3A3E6E9C86}"/>
              </a:ext>
            </a:extLst>
          </p:cNvPr>
          <p:cNvSpPr txBox="1"/>
          <p:nvPr/>
        </p:nvSpPr>
        <p:spPr>
          <a:xfrm>
            <a:off x="106804" y="2000381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쿠폰 번호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75CB2-8B8E-7263-AABE-D10D42B8A6F8}"/>
              </a:ext>
            </a:extLst>
          </p:cNvPr>
          <p:cNvSpPr txBox="1"/>
          <p:nvPr/>
        </p:nvSpPr>
        <p:spPr>
          <a:xfrm>
            <a:off x="106804" y="3059859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DF-NSCN-001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6495A-BF17-407A-9261-66D03933D3B8}"/>
              </a:ext>
            </a:extLst>
          </p:cNvPr>
          <p:cNvSpPr txBox="1"/>
          <p:nvPr/>
        </p:nvSpPr>
        <p:spPr>
          <a:xfrm>
            <a:off x="106804" y="450395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이강휘</a:t>
            </a:r>
            <a:endParaRPr lang="ko-KR" altLang="en-US" dirty="0"/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97F9049C-7B47-BFA9-59CD-A42F585C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38" y="90138"/>
            <a:ext cx="3366805" cy="5208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59764F-A149-939B-6A81-02763B6C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897" y="101597"/>
            <a:ext cx="3374242" cy="5196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DE16F7-6E3F-E608-FDF8-EEEEFC803D07}"/>
              </a:ext>
            </a:extLst>
          </p:cNvPr>
          <p:cNvSpPr txBox="1"/>
          <p:nvPr/>
        </p:nvSpPr>
        <p:spPr>
          <a:xfrm>
            <a:off x="2825987" y="5759479"/>
            <a:ext cx="9027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쿠폰 번호 입력 및 바코드 스캔 안내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바코드는 관련 기기 미 구현으로 화면 상으로만 명시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해당 버튼은 번호 입력 창에 실시간으로 입력 및 삭제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확인 버튼 누를 시 </a:t>
            </a:r>
            <a:r>
              <a:rPr lang="en-US" altLang="ko-KR" sz="1400" dirty="0"/>
              <a:t>DB</a:t>
            </a:r>
            <a:r>
              <a:rPr lang="ko-KR" altLang="en-US" sz="1400" dirty="0"/>
              <a:t>와 쿠폰번호 송신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9731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106F25-ED6B-1A57-82A8-66EB03040016}"/>
              </a:ext>
            </a:extLst>
          </p:cNvPr>
          <p:cNvSpPr/>
          <p:nvPr/>
        </p:nvSpPr>
        <p:spPr>
          <a:xfrm>
            <a:off x="2679033" y="5315281"/>
            <a:ext cx="9512967" cy="1572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1" y="81891"/>
            <a:ext cx="2679032" cy="68055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53623" y="2266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106804" y="16125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153623" y="411933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4050-C449-ABB8-C8E6-35457EA02FDE}"/>
              </a:ext>
            </a:extLst>
          </p:cNvPr>
          <p:cNvSpPr txBox="1"/>
          <p:nvPr/>
        </p:nvSpPr>
        <p:spPr>
          <a:xfrm>
            <a:off x="153622" y="2694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99037-C909-89BB-825C-9BCDEE75B767}"/>
              </a:ext>
            </a:extLst>
          </p:cNvPr>
          <p:cNvSpPr txBox="1"/>
          <p:nvPr/>
        </p:nvSpPr>
        <p:spPr>
          <a:xfrm>
            <a:off x="2825987" y="53901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45ECA-A2DE-D4E5-4359-B3B6361D3981}"/>
              </a:ext>
            </a:extLst>
          </p:cNvPr>
          <p:cNvSpPr txBox="1"/>
          <p:nvPr/>
        </p:nvSpPr>
        <p:spPr>
          <a:xfrm>
            <a:off x="153622" y="65872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Kinior</a:t>
            </a:r>
            <a:r>
              <a:rPr lang="en-US" altLang="ko-KR" dirty="0"/>
              <a:t> </a:t>
            </a:r>
            <a:r>
              <a:rPr lang="ko-KR" altLang="en-US" dirty="0"/>
              <a:t>키오스크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19E22-A80A-C266-72C2-7D3A3E6E9C86}"/>
              </a:ext>
            </a:extLst>
          </p:cNvPr>
          <p:cNvSpPr txBox="1"/>
          <p:nvPr/>
        </p:nvSpPr>
        <p:spPr>
          <a:xfrm>
            <a:off x="106804" y="2000381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쿠폰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75CB2-8B8E-7263-AABE-D10D42B8A6F8}"/>
              </a:ext>
            </a:extLst>
          </p:cNvPr>
          <p:cNvSpPr txBox="1"/>
          <p:nvPr/>
        </p:nvSpPr>
        <p:spPr>
          <a:xfrm>
            <a:off x="106804" y="3059859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DF-NSCS-001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6495A-BF17-407A-9261-66D03933D3B8}"/>
              </a:ext>
            </a:extLst>
          </p:cNvPr>
          <p:cNvSpPr txBox="1"/>
          <p:nvPr/>
        </p:nvSpPr>
        <p:spPr>
          <a:xfrm>
            <a:off x="106804" y="450395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이강휘</a:t>
            </a:r>
            <a:endParaRPr lang="ko-KR" altLang="en-US" dirty="0"/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ECEB59C2-7CCF-7A6F-FF13-2EC76909D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05" y="81891"/>
            <a:ext cx="3376994" cy="5233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233E05-D781-9951-2F06-F60BDF79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614" y="81891"/>
            <a:ext cx="3395663" cy="523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31D57A-1E8C-5A6A-9EF7-6D0913541F88}"/>
              </a:ext>
            </a:extLst>
          </p:cNvPr>
          <p:cNvSpPr txBox="1"/>
          <p:nvPr/>
        </p:nvSpPr>
        <p:spPr>
          <a:xfrm>
            <a:off x="2825987" y="5759479"/>
            <a:ext cx="9027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사용 가능한 번호일 경우 </a:t>
            </a:r>
            <a:r>
              <a:rPr lang="en-US" altLang="ko-KR" sz="1400" dirty="0"/>
              <a:t>Dialog </a:t>
            </a:r>
            <a:r>
              <a:rPr lang="ko-KR" altLang="en-US" sz="1400" dirty="0"/>
              <a:t>띄우기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이전 버튼 누를 시 번호 입력 창으로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사용하기 버튼 누르면 해당 금액 저장하여 장바구니로 이동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38054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106F25-ED6B-1A57-82A8-66EB03040016}"/>
              </a:ext>
            </a:extLst>
          </p:cNvPr>
          <p:cNvSpPr/>
          <p:nvPr/>
        </p:nvSpPr>
        <p:spPr>
          <a:xfrm>
            <a:off x="2679033" y="5315281"/>
            <a:ext cx="9512967" cy="1572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1" y="81891"/>
            <a:ext cx="2679032" cy="68055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53623" y="2266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106804" y="16125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153623" y="411933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4050-C449-ABB8-C8E6-35457EA02FDE}"/>
              </a:ext>
            </a:extLst>
          </p:cNvPr>
          <p:cNvSpPr txBox="1"/>
          <p:nvPr/>
        </p:nvSpPr>
        <p:spPr>
          <a:xfrm>
            <a:off x="153622" y="2694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99037-C909-89BB-825C-9BCDEE75B767}"/>
              </a:ext>
            </a:extLst>
          </p:cNvPr>
          <p:cNvSpPr txBox="1"/>
          <p:nvPr/>
        </p:nvSpPr>
        <p:spPr>
          <a:xfrm>
            <a:off x="2825987" y="53901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45ECA-A2DE-D4E5-4359-B3B6361D3981}"/>
              </a:ext>
            </a:extLst>
          </p:cNvPr>
          <p:cNvSpPr txBox="1"/>
          <p:nvPr/>
        </p:nvSpPr>
        <p:spPr>
          <a:xfrm>
            <a:off x="153622" y="65872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Kinior</a:t>
            </a:r>
            <a:r>
              <a:rPr lang="en-US" altLang="ko-KR" dirty="0"/>
              <a:t> </a:t>
            </a:r>
            <a:r>
              <a:rPr lang="ko-KR" altLang="en-US" dirty="0"/>
              <a:t>키오스크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19E22-A80A-C266-72C2-7D3A3E6E9C86}"/>
              </a:ext>
            </a:extLst>
          </p:cNvPr>
          <p:cNvSpPr txBox="1"/>
          <p:nvPr/>
        </p:nvSpPr>
        <p:spPr>
          <a:xfrm>
            <a:off x="106804" y="2000381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75CB2-8B8E-7263-AABE-D10D42B8A6F8}"/>
              </a:ext>
            </a:extLst>
          </p:cNvPr>
          <p:cNvSpPr txBox="1"/>
          <p:nvPr/>
        </p:nvSpPr>
        <p:spPr>
          <a:xfrm>
            <a:off x="106804" y="3059859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DF-NSP-001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6495A-BF17-407A-9261-66D03933D3B8}"/>
              </a:ext>
            </a:extLst>
          </p:cNvPr>
          <p:cNvSpPr txBox="1"/>
          <p:nvPr/>
        </p:nvSpPr>
        <p:spPr>
          <a:xfrm>
            <a:off x="106804" y="450395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이강휘</a:t>
            </a:r>
            <a:endParaRPr lang="ko-KR" altLang="en-US" dirty="0"/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C7FD589C-94E5-1B04-5110-A2BA7AB7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05" y="101597"/>
            <a:ext cx="3385098" cy="52136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3894B-0271-AF6F-A446-309913B0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717" y="101597"/>
            <a:ext cx="3386992" cy="5213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A61986-1381-60A8-A788-DFF68591CEC5}"/>
              </a:ext>
            </a:extLst>
          </p:cNvPr>
          <p:cNvSpPr txBox="1"/>
          <p:nvPr/>
        </p:nvSpPr>
        <p:spPr>
          <a:xfrm>
            <a:off x="2825987" y="5759479"/>
            <a:ext cx="90278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이전으로 및 취소 버튼 누르면 결제 창 취소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상단 </a:t>
            </a:r>
            <a:r>
              <a:rPr lang="en-US" altLang="ko-KR" sz="1400" dirty="0"/>
              <a:t>50% </a:t>
            </a:r>
            <a:r>
              <a:rPr lang="ko-KR" altLang="en-US" sz="1400" dirty="0"/>
              <a:t>누를 시 결제 실패 </a:t>
            </a:r>
            <a:r>
              <a:rPr lang="en-US" altLang="ko-KR" sz="1400" dirty="0"/>
              <a:t>Dialog </a:t>
            </a:r>
            <a:r>
              <a:rPr lang="ko-KR" altLang="en-US" sz="1400" dirty="0"/>
              <a:t>창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하단 </a:t>
            </a:r>
            <a:r>
              <a:rPr lang="en-US" altLang="ko-KR" sz="1400" dirty="0"/>
              <a:t>50% </a:t>
            </a:r>
            <a:r>
              <a:rPr lang="ko-KR" altLang="en-US" sz="1400" dirty="0"/>
              <a:t>누를 시 결제 성공으로 영수증 출력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미출력</a:t>
            </a:r>
            <a:r>
              <a:rPr lang="ko-KR" altLang="en-US" sz="1400" dirty="0"/>
              <a:t> 여부 </a:t>
            </a:r>
            <a:r>
              <a:rPr lang="en-US" altLang="ko-KR" sz="1400" dirty="0"/>
              <a:t>Dialog</a:t>
            </a:r>
            <a:r>
              <a:rPr lang="ko-KR" altLang="en-US" sz="1400" dirty="0"/>
              <a:t>창 출력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일반용</a:t>
            </a:r>
            <a:r>
              <a:rPr lang="en-US" altLang="ko-KR" sz="1400" dirty="0"/>
              <a:t>: </a:t>
            </a:r>
            <a:r>
              <a:rPr lang="ko-KR" altLang="en-US" sz="1400" dirty="0"/>
              <a:t>결제 성공 시 영수증 출력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미출력</a:t>
            </a:r>
            <a:r>
              <a:rPr lang="ko-KR" altLang="en-US" sz="1400" dirty="0"/>
              <a:t> 여부를 </a:t>
            </a:r>
            <a:r>
              <a:rPr lang="en-US" altLang="ko-KR" sz="1400" dirty="0"/>
              <a:t>progress bar</a:t>
            </a:r>
            <a:r>
              <a:rPr lang="ko-KR" altLang="en-US" sz="1400" dirty="0"/>
              <a:t>로 </a:t>
            </a:r>
            <a:r>
              <a:rPr lang="en-US" altLang="ko-KR" sz="1400" dirty="0"/>
              <a:t>5</a:t>
            </a:r>
            <a:r>
              <a:rPr lang="ko-KR" altLang="en-US" sz="1400" dirty="0"/>
              <a:t>초 이내로 누르게 함</a:t>
            </a:r>
            <a:r>
              <a:rPr lang="en-US" altLang="ko-KR" sz="1400" dirty="0"/>
              <a:t>. Default(</a:t>
            </a:r>
            <a:r>
              <a:rPr lang="ko-KR" altLang="en-US" sz="1400" dirty="0"/>
              <a:t>영수증 출력</a:t>
            </a:r>
            <a:r>
              <a:rPr lang="en-US" altLang="ko-KR" sz="1400" dirty="0"/>
              <a:t>) 5</a:t>
            </a:r>
            <a:r>
              <a:rPr lang="ko-KR" altLang="en-US" sz="1400" dirty="0"/>
              <a:t>초 이후 자동 결제 완료 창으로 이동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451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106F25-ED6B-1A57-82A8-66EB03040016}"/>
              </a:ext>
            </a:extLst>
          </p:cNvPr>
          <p:cNvSpPr/>
          <p:nvPr/>
        </p:nvSpPr>
        <p:spPr>
          <a:xfrm>
            <a:off x="2679033" y="5315281"/>
            <a:ext cx="9512967" cy="1572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1" y="81891"/>
            <a:ext cx="2679032" cy="68055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53623" y="2266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106804" y="16125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153623" y="411933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4050-C449-ABB8-C8E6-35457EA02FDE}"/>
              </a:ext>
            </a:extLst>
          </p:cNvPr>
          <p:cNvSpPr txBox="1"/>
          <p:nvPr/>
        </p:nvSpPr>
        <p:spPr>
          <a:xfrm>
            <a:off x="153622" y="2694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99037-C909-89BB-825C-9BCDEE75B767}"/>
              </a:ext>
            </a:extLst>
          </p:cNvPr>
          <p:cNvSpPr txBox="1"/>
          <p:nvPr/>
        </p:nvSpPr>
        <p:spPr>
          <a:xfrm>
            <a:off x="2825987" y="53901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45ECA-A2DE-D4E5-4359-B3B6361D3981}"/>
              </a:ext>
            </a:extLst>
          </p:cNvPr>
          <p:cNvSpPr txBox="1"/>
          <p:nvPr/>
        </p:nvSpPr>
        <p:spPr>
          <a:xfrm>
            <a:off x="153622" y="65872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Kinior</a:t>
            </a:r>
            <a:r>
              <a:rPr lang="en-US" altLang="ko-KR" dirty="0"/>
              <a:t> </a:t>
            </a:r>
            <a:r>
              <a:rPr lang="ko-KR" altLang="en-US" dirty="0"/>
              <a:t>키오스크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19E22-A80A-C266-72C2-7D3A3E6E9C86}"/>
              </a:ext>
            </a:extLst>
          </p:cNvPr>
          <p:cNvSpPr txBox="1"/>
          <p:nvPr/>
        </p:nvSpPr>
        <p:spPr>
          <a:xfrm>
            <a:off x="106804" y="2000381"/>
            <a:ext cx="186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번호 발행 및 결제 완료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75CB2-8B8E-7263-AABE-D10D42B8A6F8}"/>
              </a:ext>
            </a:extLst>
          </p:cNvPr>
          <p:cNvSpPr txBox="1"/>
          <p:nvPr/>
        </p:nvSpPr>
        <p:spPr>
          <a:xfrm>
            <a:off x="106804" y="3059859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DF-NSPS-001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6495A-BF17-407A-9261-66D03933D3B8}"/>
              </a:ext>
            </a:extLst>
          </p:cNvPr>
          <p:cNvSpPr txBox="1"/>
          <p:nvPr/>
        </p:nvSpPr>
        <p:spPr>
          <a:xfrm>
            <a:off x="106804" y="450395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이강휘</a:t>
            </a:r>
            <a:endParaRPr lang="ko-KR" altLang="en-US" dirty="0"/>
          </a:p>
        </p:txBody>
      </p:sp>
      <p:pic>
        <p:nvPicPr>
          <p:cNvPr id="5" name="그림 4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A5054886-C4E0-6032-AEBB-28A0E60E1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38" y="130862"/>
            <a:ext cx="3375774" cy="51551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539773-D132-F4A7-0CC0-79F4C2C9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688" y="101596"/>
            <a:ext cx="3366116" cy="5213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4F8E57-8EFF-6A4B-42DD-E72298306889}"/>
              </a:ext>
            </a:extLst>
          </p:cNvPr>
          <p:cNvSpPr txBox="1"/>
          <p:nvPr/>
        </p:nvSpPr>
        <p:spPr>
          <a:xfrm>
            <a:off x="2825987" y="5759479"/>
            <a:ext cx="902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해당 대기 번호는 키오스크 화면이 올 때마다 </a:t>
            </a:r>
            <a:r>
              <a:rPr lang="en-US" altLang="ko-KR" sz="1400" dirty="0"/>
              <a:t>1</a:t>
            </a:r>
            <a:r>
              <a:rPr lang="ko-KR" altLang="en-US" sz="1400" dirty="0"/>
              <a:t>씩 올라감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해당 화면은 </a:t>
            </a:r>
            <a:r>
              <a:rPr lang="en-US" altLang="ko-KR" sz="1400" dirty="0"/>
              <a:t>3.5</a:t>
            </a:r>
            <a:r>
              <a:rPr lang="ko-KR" altLang="en-US" sz="1400" dirty="0"/>
              <a:t>초간 고정 초기화면인 주문하기 화면으로 이동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40640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서비스 흐름도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FA2E535-4A2E-3FBA-1A0E-BB0DBB59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401" y="1195216"/>
            <a:ext cx="6753197" cy="54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4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메뉴 구성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57C17728-B090-2DD5-163A-276C18EB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315" y="278911"/>
            <a:ext cx="8953313" cy="30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3157832">
            <a:extLst>
              <a:ext uri="{FF2B5EF4-FFF2-40B4-BE49-F238E27FC236}">
                <a16:creationId xmlns:a16="http://schemas.microsoft.com/office/drawing/2014/main" id="{5A002ACF-A296-B2CB-D99F-3D0CA4233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145" y="984863"/>
            <a:ext cx="3635709" cy="56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9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106F25-ED6B-1A57-82A8-66EB03040016}"/>
              </a:ext>
            </a:extLst>
          </p:cNvPr>
          <p:cNvSpPr/>
          <p:nvPr/>
        </p:nvSpPr>
        <p:spPr>
          <a:xfrm>
            <a:off x="2679033" y="5315281"/>
            <a:ext cx="9512967" cy="1572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1" y="81891"/>
            <a:ext cx="2679032" cy="68055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53623" y="2266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106804" y="16125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153623" y="411933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4050-C449-ABB8-C8E6-35457EA02FDE}"/>
              </a:ext>
            </a:extLst>
          </p:cNvPr>
          <p:cNvSpPr txBox="1"/>
          <p:nvPr/>
        </p:nvSpPr>
        <p:spPr>
          <a:xfrm>
            <a:off x="153622" y="2694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99037-C909-89BB-825C-9BCDEE75B767}"/>
              </a:ext>
            </a:extLst>
          </p:cNvPr>
          <p:cNvSpPr txBox="1"/>
          <p:nvPr/>
        </p:nvSpPr>
        <p:spPr>
          <a:xfrm>
            <a:off x="2825987" y="53901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45ECA-A2DE-D4E5-4359-B3B6361D3981}"/>
              </a:ext>
            </a:extLst>
          </p:cNvPr>
          <p:cNvSpPr txBox="1"/>
          <p:nvPr/>
        </p:nvSpPr>
        <p:spPr>
          <a:xfrm>
            <a:off x="153622" y="65872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Kinior</a:t>
            </a:r>
            <a:r>
              <a:rPr lang="en-US" altLang="ko-KR" dirty="0"/>
              <a:t> </a:t>
            </a:r>
            <a:r>
              <a:rPr lang="ko-KR" altLang="en-US" dirty="0"/>
              <a:t>키오스크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19E22-A80A-C266-72C2-7D3A3E6E9C86}"/>
              </a:ext>
            </a:extLst>
          </p:cNvPr>
          <p:cNvSpPr txBox="1"/>
          <p:nvPr/>
        </p:nvSpPr>
        <p:spPr>
          <a:xfrm>
            <a:off x="106804" y="2000381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75CB2-8B8E-7263-AABE-D10D42B8A6F8}"/>
              </a:ext>
            </a:extLst>
          </p:cNvPr>
          <p:cNvSpPr txBox="1"/>
          <p:nvPr/>
        </p:nvSpPr>
        <p:spPr>
          <a:xfrm>
            <a:off x="106804" y="3059859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AT-MN-001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6495A-BF17-407A-9261-66D03933D3B8}"/>
              </a:ext>
            </a:extLst>
          </p:cNvPr>
          <p:cNvSpPr txBox="1"/>
          <p:nvPr/>
        </p:nvSpPr>
        <p:spPr>
          <a:xfrm>
            <a:off x="106804" y="450395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이강휘</a:t>
            </a:r>
            <a:endParaRPr lang="ko-KR" altLang="en-US" dirty="0"/>
          </a:p>
        </p:txBody>
      </p:sp>
      <p:pic>
        <p:nvPicPr>
          <p:cNvPr id="23" name="그림 22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8CBA28E3-6324-F34D-DE0F-62AD43B11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06" y="101597"/>
            <a:ext cx="3336008" cy="52136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7A71E7-BDCB-E23B-D2E0-55F130A27F4D}"/>
              </a:ext>
            </a:extLst>
          </p:cNvPr>
          <p:cNvSpPr txBox="1"/>
          <p:nvPr/>
        </p:nvSpPr>
        <p:spPr>
          <a:xfrm>
            <a:off x="2931886" y="5878286"/>
            <a:ext cx="902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주문하기 버튼을 누르면  </a:t>
            </a:r>
            <a:r>
              <a:rPr lang="en-US" altLang="ko-KR" sz="1400" dirty="0" err="1"/>
              <a:t>LoadingSplashActivity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주문 프로세스가 완료된 후</a:t>
            </a:r>
            <a:r>
              <a:rPr lang="en-US" altLang="ko-KR" sz="1400" dirty="0"/>
              <a:t>, </a:t>
            </a:r>
            <a:r>
              <a:rPr lang="ko-KR" altLang="en-US" sz="1400" dirty="0"/>
              <a:t>주문하기 화면으로 초기화 </a:t>
            </a:r>
          </a:p>
        </p:txBody>
      </p:sp>
    </p:spTree>
    <p:extLst>
      <p:ext uri="{BB962C8B-B14F-4D97-AF65-F5344CB8AC3E}">
        <p14:creationId xmlns:p14="http://schemas.microsoft.com/office/powerpoint/2010/main" val="1361457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106F25-ED6B-1A57-82A8-66EB03040016}"/>
              </a:ext>
            </a:extLst>
          </p:cNvPr>
          <p:cNvSpPr/>
          <p:nvPr/>
        </p:nvSpPr>
        <p:spPr>
          <a:xfrm>
            <a:off x="2679033" y="5315281"/>
            <a:ext cx="9512967" cy="1572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1" y="81891"/>
            <a:ext cx="2679032" cy="68055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53623" y="2266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106804" y="16125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153623" y="411933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4050-C449-ABB8-C8E6-35457EA02FDE}"/>
              </a:ext>
            </a:extLst>
          </p:cNvPr>
          <p:cNvSpPr txBox="1"/>
          <p:nvPr/>
        </p:nvSpPr>
        <p:spPr>
          <a:xfrm>
            <a:off x="153622" y="2694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99037-C909-89BB-825C-9BCDEE75B767}"/>
              </a:ext>
            </a:extLst>
          </p:cNvPr>
          <p:cNvSpPr txBox="1"/>
          <p:nvPr/>
        </p:nvSpPr>
        <p:spPr>
          <a:xfrm>
            <a:off x="2825987" y="53901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45ECA-A2DE-D4E5-4359-B3B6361D3981}"/>
              </a:ext>
            </a:extLst>
          </p:cNvPr>
          <p:cNvSpPr txBox="1"/>
          <p:nvPr/>
        </p:nvSpPr>
        <p:spPr>
          <a:xfrm>
            <a:off x="153622" y="65872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Kinior</a:t>
            </a:r>
            <a:r>
              <a:rPr lang="en-US" altLang="ko-KR" dirty="0"/>
              <a:t> </a:t>
            </a:r>
            <a:r>
              <a:rPr lang="ko-KR" altLang="en-US" dirty="0"/>
              <a:t>키오스크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19E22-A80A-C266-72C2-7D3A3E6E9C86}"/>
              </a:ext>
            </a:extLst>
          </p:cNvPr>
          <p:cNvSpPr txBox="1"/>
          <p:nvPr/>
        </p:nvSpPr>
        <p:spPr>
          <a:xfrm>
            <a:off x="106804" y="2000381"/>
            <a:ext cx="205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얼굴 인식 및 결과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75CB2-8B8E-7263-AABE-D10D42B8A6F8}"/>
              </a:ext>
            </a:extLst>
          </p:cNvPr>
          <p:cNvSpPr txBox="1"/>
          <p:nvPr/>
        </p:nvSpPr>
        <p:spPr>
          <a:xfrm>
            <a:off x="106804" y="3059859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AT--001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6495A-BF17-407A-9261-66D03933D3B8}"/>
              </a:ext>
            </a:extLst>
          </p:cNvPr>
          <p:cNvSpPr txBox="1"/>
          <p:nvPr/>
        </p:nvSpPr>
        <p:spPr>
          <a:xfrm>
            <a:off x="106804" y="450395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이강휘</a:t>
            </a:r>
            <a:endParaRPr lang="ko-KR" altLang="en-US" dirty="0"/>
          </a:p>
        </p:txBody>
      </p:sp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85F2C29-7F56-25EB-B410-085BFE12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96" y="116575"/>
            <a:ext cx="3398425" cy="5198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948BF-9C5B-CC25-21AA-F3E565A01278}"/>
              </a:ext>
            </a:extLst>
          </p:cNvPr>
          <p:cNvSpPr txBox="1"/>
          <p:nvPr/>
        </p:nvSpPr>
        <p:spPr>
          <a:xfrm>
            <a:off x="2825987" y="5698729"/>
            <a:ext cx="902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Camera Preview</a:t>
            </a:r>
            <a:r>
              <a:rPr lang="ko-KR" altLang="en-US" sz="1400" dirty="0"/>
              <a:t>를 통해 얼굴 감지가 됨</a:t>
            </a:r>
            <a:r>
              <a:rPr lang="en-US" altLang="ko-KR" sz="1400" dirty="0"/>
              <a:t>. </a:t>
            </a:r>
            <a:r>
              <a:rPr lang="ko-KR" altLang="en-US" sz="1400" dirty="0"/>
              <a:t>감지 직후</a:t>
            </a:r>
            <a:r>
              <a:rPr lang="en-US" altLang="ko-KR" sz="1400" dirty="0"/>
              <a:t>, </a:t>
            </a:r>
            <a:r>
              <a:rPr lang="ko-KR" altLang="en-US" sz="1400" dirty="0"/>
              <a:t>해당 화면 서버로 전송하여 모델 예측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결과값을 응답 받으면 </a:t>
            </a:r>
            <a:r>
              <a:rPr lang="en-US" altLang="ko-KR" sz="1400" dirty="0"/>
              <a:t>300ms </a:t>
            </a:r>
            <a:r>
              <a:rPr lang="ko-KR" altLang="en-US" sz="1400" dirty="0"/>
              <a:t>후 각 </a:t>
            </a:r>
            <a:r>
              <a:rPr lang="en-US" altLang="ko-KR" sz="1400" dirty="0" err="1"/>
              <a:t>Normal_IntroActivity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Senior_IntroActivity</a:t>
            </a:r>
            <a:r>
              <a:rPr lang="ko-KR" altLang="en-US" sz="1400" dirty="0"/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259128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106F25-ED6B-1A57-82A8-66EB03040016}"/>
              </a:ext>
            </a:extLst>
          </p:cNvPr>
          <p:cNvSpPr/>
          <p:nvPr/>
        </p:nvSpPr>
        <p:spPr>
          <a:xfrm>
            <a:off x="2679033" y="5315281"/>
            <a:ext cx="9512967" cy="1572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1" y="81891"/>
            <a:ext cx="2679032" cy="68055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53623" y="2266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106804" y="16125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153623" y="411933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4050-C449-ABB8-C8E6-35457EA02FDE}"/>
              </a:ext>
            </a:extLst>
          </p:cNvPr>
          <p:cNvSpPr txBox="1"/>
          <p:nvPr/>
        </p:nvSpPr>
        <p:spPr>
          <a:xfrm>
            <a:off x="153622" y="2694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99037-C909-89BB-825C-9BCDEE75B767}"/>
              </a:ext>
            </a:extLst>
          </p:cNvPr>
          <p:cNvSpPr txBox="1"/>
          <p:nvPr/>
        </p:nvSpPr>
        <p:spPr>
          <a:xfrm>
            <a:off x="2825987" y="53901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45ECA-A2DE-D4E5-4359-B3B6361D3981}"/>
              </a:ext>
            </a:extLst>
          </p:cNvPr>
          <p:cNvSpPr txBox="1"/>
          <p:nvPr/>
        </p:nvSpPr>
        <p:spPr>
          <a:xfrm>
            <a:off x="153622" y="65872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Kinior</a:t>
            </a:r>
            <a:r>
              <a:rPr lang="en-US" altLang="ko-KR" dirty="0"/>
              <a:t> </a:t>
            </a:r>
            <a:r>
              <a:rPr lang="ko-KR" altLang="en-US" dirty="0"/>
              <a:t>키오스크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19E22-A80A-C266-72C2-7D3A3E6E9C86}"/>
              </a:ext>
            </a:extLst>
          </p:cNvPr>
          <p:cNvSpPr txBox="1"/>
          <p:nvPr/>
        </p:nvSpPr>
        <p:spPr>
          <a:xfrm>
            <a:off x="106804" y="2000381"/>
            <a:ext cx="21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포장하기 먹고가기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75CB2-8B8E-7263-AABE-D10D42B8A6F8}"/>
              </a:ext>
            </a:extLst>
          </p:cNvPr>
          <p:cNvSpPr txBox="1"/>
          <p:nvPr/>
        </p:nvSpPr>
        <p:spPr>
          <a:xfrm>
            <a:off x="106804" y="3059859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AT-NSI-001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6495A-BF17-407A-9261-66D03933D3B8}"/>
              </a:ext>
            </a:extLst>
          </p:cNvPr>
          <p:cNvSpPr txBox="1"/>
          <p:nvPr/>
        </p:nvSpPr>
        <p:spPr>
          <a:xfrm>
            <a:off x="106804" y="450395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이강휘</a:t>
            </a:r>
            <a:endParaRPr lang="ko-KR" altLang="en-US" dirty="0"/>
          </a:p>
        </p:txBody>
      </p:sp>
      <p:pic>
        <p:nvPicPr>
          <p:cNvPr id="5" name="그림 4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519EAB3E-761B-3953-EB3F-D8FFF1137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95" y="96786"/>
            <a:ext cx="3391703" cy="51951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66A76D-550C-3DED-DD31-122B82CB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888" y="101597"/>
            <a:ext cx="3389212" cy="52136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832C9F-2544-9847-5958-371A1B632016}"/>
              </a:ext>
            </a:extLst>
          </p:cNvPr>
          <p:cNvSpPr txBox="1"/>
          <p:nvPr/>
        </p:nvSpPr>
        <p:spPr>
          <a:xfrm>
            <a:off x="2825987" y="5782848"/>
            <a:ext cx="902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마시고가기</a:t>
            </a:r>
            <a:r>
              <a:rPr lang="ko-KR" altLang="en-US" sz="1400" dirty="0"/>
              <a:t> </a:t>
            </a:r>
            <a:r>
              <a:rPr lang="en-US" altLang="ko-KR" sz="1400" dirty="0"/>
              <a:t>or </a:t>
            </a:r>
            <a:r>
              <a:rPr lang="ko-KR" altLang="en-US" sz="1400" dirty="0"/>
              <a:t>포장해 가기 버튼을 누르면 </a:t>
            </a:r>
            <a:r>
              <a:rPr lang="en-US" altLang="ko-KR" sz="1400" dirty="0"/>
              <a:t>Normal/</a:t>
            </a:r>
            <a:r>
              <a:rPr lang="en-US" altLang="ko-KR" sz="1400" dirty="0" err="1"/>
              <a:t>Senior_Takeout_Activity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8066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106F25-ED6B-1A57-82A8-66EB03040016}"/>
              </a:ext>
            </a:extLst>
          </p:cNvPr>
          <p:cNvSpPr/>
          <p:nvPr/>
        </p:nvSpPr>
        <p:spPr>
          <a:xfrm>
            <a:off x="2679033" y="5315281"/>
            <a:ext cx="9512967" cy="1572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1" y="81891"/>
            <a:ext cx="2679032" cy="68055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53623" y="2266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106804" y="16125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153623" y="411933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4050-C449-ABB8-C8E6-35457EA02FDE}"/>
              </a:ext>
            </a:extLst>
          </p:cNvPr>
          <p:cNvSpPr txBox="1"/>
          <p:nvPr/>
        </p:nvSpPr>
        <p:spPr>
          <a:xfrm>
            <a:off x="153622" y="2694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99037-C909-89BB-825C-9BCDEE75B767}"/>
              </a:ext>
            </a:extLst>
          </p:cNvPr>
          <p:cNvSpPr txBox="1"/>
          <p:nvPr/>
        </p:nvSpPr>
        <p:spPr>
          <a:xfrm>
            <a:off x="2825987" y="53901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45ECA-A2DE-D4E5-4359-B3B6361D3981}"/>
              </a:ext>
            </a:extLst>
          </p:cNvPr>
          <p:cNvSpPr txBox="1"/>
          <p:nvPr/>
        </p:nvSpPr>
        <p:spPr>
          <a:xfrm>
            <a:off x="153622" y="65872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Kinior</a:t>
            </a:r>
            <a:r>
              <a:rPr lang="en-US" altLang="ko-KR" dirty="0"/>
              <a:t> </a:t>
            </a:r>
            <a:r>
              <a:rPr lang="ko-KR" altLang="en-US" dirty="0"/>
              <a:t>키오스크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19E22-A80A-C266-72C2-7D3A3E6E9C86}"/>
              </a:ext>
            </a:extLst>
          </p:cNvPr>
          <p:cNvSpPr txBox="1"/>
          <p:nvPr/>
        </p:nvSpPr>
        <p:spPr>
          <a:xfrm>
            <a:off x="106804" y="2000381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75CB2-8B8E-7263-AABE-D10D42B8A6F8}"/>
              </a:ext>
            </a:extLst>
          </p:cNvPr>
          <p:cNvSpPr txBox="1"/>
          <p:nvPr/>
        </p:nvSpPr>
        <p:spPr>
          <a:xfrm>
            <a:off x="106804" y="3059859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AT-NST-001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6495A-BF17-407A-9261-66D03933D3B8}"/>
              </a:ext>
            </a:extLst>
          </p:cNvPr>
          <p:cNvSpPr txBox="1"/>
          <p:nvPr/>
        </p:nvSpPr>
        <p:spPr>
          <a:xfrm>
            <a:off x="106804" y="450395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이강휘</a:t>
            </a:r>
            <a:endParaRPr lang="ko-KR" altLang="en-US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0AE27EC-6E5F-3E38-D63C-CECF6971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05" y="136960"/>
            <a:ext cx="3366535" cy="51783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394C12-B49C-50F6-6FCE-DAF93145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927" y="119278"/>
            <a:ext cx="3404080" cy="5213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25C3E4-81DE-E04D-218A-DC3E36F46432}"/>
              </a:ext>
            </a:extLst>
          </p:cNvPr>
          <p:cNvSpPr txBox="1"/>
          <p:nvPr/>
        </p:nvSpPr>
        <p:spPr>
          <a:xfrm>
            <a:off x="2825987" y="5759479"/>
            <a:ext cx="90278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일반용</a:t>
            </a:r>
            <a:r>
              <a:rPr lang="en-US" altLang="ko-KR" sz="1400" dirty="0"/>
              <a:t>: </a:t>
            </a:r>
            <a:r>
              <a:rPr lang="ko-KR" altLang="en-US" sz="1400" dirty="0"/>
              <a:t>음료</a:t>
            </a:r>
            <a:r>
              <a:rPr lang="en-US" altLang="ko-KR" sz="1400" dirty="0"/>
              <a:t>/</a:t>
            </a:r>
            <a:r>
              <a:rPr lang="ko-KR" altLang="en-US" sz="1400" dirty="0"/>
              <a:t>디저트</a:t>
            </a:r>
            <a:r>
              <a:rPr lang="en-US" altLang="ko-KR" sz="1400" dirty="0"/>
              <a:t>/MD </a:t>
            </a:r>
            <a:r>
              <a:rPr lang="ko-KR" altLang="en-US" sz="1400" dirty="0"/>
              <a:t>로 대분류</a:t>
            </a:r>
            <a:r>
              <a:rPr lang="en-US" altLang="ko-KR" sz="1400" dirty="0"/>
              <a:t>. </a:t>
            </a:r>
            <a:r>
              <a:rPr lang="ko-KR" altLang="en-US" sz="1400" dirty="0"/>
              <a:t>커피 </a:t>
            </a:r>
            <a:r>
              <a:rPr lang="ko-KR" altLang="en-US" sz="1400" dirty="0" err="1"/>
              <a:t>베버리지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플랫치노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쉐이크</a:t>
            </a:r>
            <a:r>
              <a:rPr lang="ko-KR" altLang="en-US" sz="1400" dirty="0"/>
              <a:t> 등 중분류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 해당  상품 누를 시</a:t>
            </a:r>
            <a:r>
              <a:rPr lang="en-US" altLang="ko-KR" sz="1400" dirty="0"/>
              <a:t>, </a:t>
            </a:r>
            <a:r>
              <a:rPr lang="ko-KR" altLang="en-US" sz="1400" dirty="0"/>
              <a:t>옵션 선택 </a:t>
            </a:r>
            <a:r>
              <a:rPr lang="en-US" altLang="ko-KR" sz="1400" dirty="0" err="1"/>
              <a:t>DialogFragment</a:t>
            </a:r>
            <a:r>
              <a:rPr lang="ko-KR" altLang="en-US" sz="1400" dirty="0"/>
              <a:t>띄움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실시간으로 하단 부분 좌측</a:t>
            </a:r>
            <a:r>
              <a:rPr lang="en-US" altLang="ko-KR" sz="1400" dirty="0"/>
              <a:t>-</a:t>
            </a:r>
            <a:r>
              <a:rPr lang="ko-KR" altLang="en-US" sz="1400" dirty="0"/>
              <a:t>중앙 부분에 미</a:t>
            </a:r>
            <a:r>
              <a:rPr lang="en-US" altLang="ko-KR" sz="1400" dirty="0"/>
              <a:t>	</a:t>
            </a:r>
            <a:r>
              <a:rPr lang="ko-KR" altLang="en-US" sz="1400" dirty="0"/>
              <a:t> 미리보기 구현</a:t>
            </a:r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1400" dirty="0"/>
              <a:t>시니어용</a:t>
            </a:r>
            <a:r>
              <a:rPr lang="en-US" altLang="ko-KR" sz="1400" dirty="0"/>
              <a:t>:  </a:t>
            </a:r>
            <a:r>
              <a:rPr lang="ko-KR" altLang="en-US" sz="1400" dirty="0"/>
              <a:t>추천메뉴</a:t>
            </a:r>
            <a:r>
              <a:rPr lang="en-US" altLang="ko-KR" sz="1400" dirty="0"/>
              <a:t>, </a:t>
            </a:r>
            <a:r>
              <a:rPr lang="ko-KR" altLang="en-US" sz="1400" dirty="0"/>
              <a:t>커피</a:t>
            </a:r>
            <a:r>
              <a:rPr lang="en-US" altLang="ko-KR" sz="1400" dirty="0"/>
              <a:t>, </a:t>
            </a:r>
            <a:r>
              <a:rPr lang="ko-KR" altLang="en-US" sz="1400" dirty="0"/>
              <a:t>음료</a:t>
            </a:r>
            <a:r>
              <a:rPr lang="en-US" altLang="ko-KR" sz="1400" dirty="0"/>
              <a:t>, </a:t>
            </a:r>
            <a:r>
              <a:rPr lang="ko-KR" altLang="en-US" sz="1400" dirty="0"/>
              <a:t>디저트로 분류</a:t>
            </a:r>
            <a:r>
              <a:rPr lang="en-US" altLang="ko-KR" sz="1400" dirty="0"/>
              <a:t>. </a:t>
            </a:r>
            <a:r>
              <a:rPr lang="ko-KR" altLang="en-US" sz="1400" dirty="0"/>
              <a:t>이전</a:t>
            </a:r>
            <a:r>
              <a:rPr lang="en-US" altLang="ko-KR" sz="1400" dirty="0"/>
              <a:t>, </a:t>
            </a:r>
            <a:r>
              <a:rPr lang="ko-KR" altLang="en-US" sz="1400" dirty="0"/>
              <a:t>다음 버튼으로 스크롤</a:t>
            </a:r>
            <a:r>
              <a:rPr lang="en-US" altLang="ko-KR" sz="1400" dirty="0"/>
              <a:t>. </a:t>
            </a:r>
            <a:r>
              <a:rPr lang="ko-KR" altLang="en-US" sz="1400" dirty="0"/>
              <a:t>장바구니 누르면 장바구니 화면</a:t>
            </a:r>
            <a:endParaRPr lang="en-US" altLang="ko-KR" sz="1400" dirty="0"/>
          </a:p>
          <a:p>
            <a:pPr marL="342900" indent="-342900">
              <a:buAutoNum type="arabicPeriod" startAt="2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25518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106F25-ED6B-1A57-82A8-66EB03040016}"/>
              </a:ext>
            </a:extLst>
          </p:cNvPr>
          <p:cNvSpPr/>
          <p:nvPr/>
        </p:nvSpPr>
        <p:spPr>
          <a:xfrm>
            <a:off x="2679033" y="5315281"/>
            <a:ext cx="9512967" cy="1572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1" y="81891"/>
            <a:ext cx="2679032" cy="68055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53623" y="2266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106804" y="16125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153623" y="411933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4050-C449-ABB8-C8E6-35457EA02FDE}"/>
              </a:ext>
            </a:extLst>
          </p:cNvPr>
          <p:cNvSpPr txBox="1"/>
          <p:nvPr/>
        </p:nvSpPr>
        <p:spPr>
          <a:xfrm>
            <a:off x="153622" y="2694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99037-C909-89BB-825C-9BCDEE75B767}"/>
              </a:ext>
            </a:extLst>
          </p:cNvPr>
          <p:cNvSpPr txBox="1"/>
          <p:nvPr/>
        </p:nvSpPr>
        <p:spPr>
          <a:xfrm>
            <a:off x="2825987" y="53901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45ECA-A2DE-D4E5-4359-B3B6361D3981}"/>
              </a:ext>
            </a:extLst>
          </p:cNvPr>
          <p:cNvSpPr txBox="1"/>
          <p:nvPr/>
        </p:nvSpPr>
        <p:spPr>
          <a:xfrm>
            <a:off x="153622" y="65872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Kinior</a:t>
            </a:r>
            <a:r>
              <a:rPr lang="en-US" altLang="ko-KR" dirty="0"/>
              <a:t> </a:t>
            </a:r>
            <a:r>
              <a:rPr lang="ko-KR" altLang="en-US" dirty="0"/>
              <a:t>키오스크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19E22-A80A-C266-72C2-7D3A3E6E9C86}"/>
              </a:ext>
            </a:extLst>
          </p:cNvPr>
          <p:cNvSpPr txBox="1"/>
          <p:nvPr/>
        </p:nvSpPr>
        <p:spPr>
          <a:xfrm>
            <a:off x="106804" y="2000381"/>
            <a:ext cx="217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/</a:t>
            </a:r>
            <a:r>
              <a:rPr lang="ko-KR" altLang="en-US" dirty="0"/>
              <a:t>수량 선택화면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75CB2-8B8E-7263-AABE-D10D42B8A6F8}"/>
              </a:ext>
            </a:extLst>
          </p:cNvPr>
          <p:cNvSpPr txBox="1"/>
          <p:nvPr/>
        </p:nvSpPr>
        <p:spPr>
          <a:xfrm>
            <a:off x="106804" y="3059859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DF-NSO-001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6495A-BF17-407A-9261-66D03933D3B8}"/>
              </a:ext>
            </a:extLst>
          </p:cNvPr>
          <p:cNvSpPr txBox="1"/>
          <p:nvPr/>
        </p:nvSpPr>
        <p:spPr>
          <a:xfrm>
            <a:off x="106804" y="450395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이강휘</a:t>
            </a:r>
            <a:endParaRPr lang="ko-KR" altLang="en-US" dirty="0"/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6FD0D7B6-727F-C1D2-FC6A-659C59B63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87" y="98564"/>
            <a:ext cx="3378602" cy="52197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A04F49-8820-83B3-89BD-8EAB1606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830" y="81891"/>
            <a:ext cx="3367500" cy="5189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C2634-DB1A-7EA3-64CA-28FEC7A9CE8C}"/>
              </a:ext>
            </a:extLst>
          </p:cNvPr>
          <p:cNvSpPr txBox="1"/>
          <p:nvPr/>
        </p:nvSpPr>
        <p:spPr>
          <a:xfrm>
            <a:off x="2825987" y="5759479"/>
            <a:ext cx="9027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일반용</a:t>
            </a:r>
            <a:r>
              <a:rPr lang="en-US" altLang="ko-KR" sz="1400" dirty="0"/>
              <a:t>: </a:t>
            </a:r>
            <a:r>
              <a:rPr lang="ko-KR" altLang="en-US" sz="1400" dirty="0"/>
              <a:t>모든 옵션에 대해 볼 수 있게 구현</a:t>
            </a:r>
            <a:r>
              <a:rPr lang="en-US" altLang="ko-KR" sz="1400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시니어용</a:t>
            </a:r>
            <a:r>
              <a:rPr lang="en-US" altLang="ko-KR" sz="1400" dirty="0"/>
              <a:t>: </a:t>
            </a:r>
            <a:r>
              <a:rPr lang="ko-KR" altLang="en-US" sz="1400" dirty="0"/>
              <a:t>추가메뉴 버튼을 누르면 일반용의 옵션 선택으로 이동</a:t>
            </a:r>
            <a:r>
              <a:rPr lang="en-US" altLang="ko-KR" sz="1400" dirty="0"/>
              <a:t>. </a:t>
            </a:r>
            <a:r>
              <a:rPr lang="ko-KR" altLang="en-US" sz="1400" dirty="0"/>
              <a:t>수량과 </a:t>
            </a:r>
            <a:r>
              <a:rPr lang="en-US" altLang="ko-KR" sz="1400" dirty="0"/>
              <a:t>HOT/COLD</a:t>
            </a:r>
            <a:r>
              <a:rPr lang="ko-KR" altLang="en-US" sz="1400" dirty="0"/>
              <a:t>는 데이터 전송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dirty="0"/>
              <a:t>선택완료 버튼을 누르면 장바구니에 데이터가 담김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6442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106F25-ED6B-1A57-82A8-66EB03040016}"/>
              </a:ext>
            </a:extLst>
          </p:cNvPr>
          <p:cNvSpPr/>
          <p:nvPr/>
        </p:nvSpPr>
        <p:spPr>
          <a:xfrm>
            <a:off x="2679033" y="5315281"/>
            <a:ext cx="9512967" cy="1572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1" y="81891"/>
            <a:ext cx="2679032" cy="68055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53623" y="2266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과제명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106804" y="16125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153623" y="411933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4050-C449-ABB8-C8E6-35457EA02FDE}"/>
              </a:ext>
            </a:extLst>
          </p:cNvPr>
          <p:cNvSpPr txBox="1"/>
          <p:nvPr/>
        </p:nvSpPr>
        <p:spPr>
          <a:xfrm>
            <a:off x="153622" y="26943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99037-C909-89BB-825C-9BCDEE75B767}"/>
              </a:ext>
            </a:extLst>
          </p:cNvPr>
          <p:cNvSpPr txBox="1"/>
          <p:nvPr/>
        </p:nvSpPr>
        <p:spPr>
          <a:xfrm>
            <a:off x="2825987" y="53901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45ECA-A2DE-D4E5-4359-B3B6361D3981}"/>
              </a:ext>
            </a:extLst>
          </p:cNvPr>
          <p:cNvSpPr txBox="1"/>
          <p:nvPr/>
        </p:nvSpPr>
        <p:spPr>
          <a:xfrm>
            <a:off x="153622" y="65872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Kinior</a:t>
            </a:r>
            <a:r>
              <a:rPr lang="en-US" altLang="ko-KR" dirty="0"/>
              <a:t> </a:t>
            </a:r>
            <a:r>
              <a:rPr lang="ko-KR" altLang="en-US" dirty="0"/>
              <a:t>키오스크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19E22-A80A-C266-72C2-7D3A3E6E9C86}"/>
              </a:ext>
            </a:extLst>
          </p:cNvPr>
          <p:cNvSpPr txBox="1"/>
          <p:nvPr/>
        </p:nvSpPr>
        <p:spPr>
          <a:xfrm>
            <a:off x="106804" y="2000381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75CB2-8B8E-7263-AABE-D10D42B8A6F8}"/>
              </a:ext>
            </a:extLst>
          </p:cNvPr>
          <p:cNvSpPr txBox="1"/>
          <p:nvPr/>
        </p:nvSpPr>
        <p:spPr>
          <a:xfrm>
            <a:off x="106804" y="3059859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DF-NSB-001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6495A-BF17-407A-9261-66D03933D3B8}"/>
              </a:ext>
            </a:extLst>
          </p:cNvPr>
          <p:cNvSpPr txBox="1"/>
          <p:nvPr/>
        </p:nvSpPr>
        <p:spPr>
          <a:xfrm>
            <a:off x="106804" y="4503955"/>
            <a:ext cx="18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이강휘</a:t>
            </a:r>
            <a:endParaRPr lang="ko-KR" altLang="en-US" dirty="0"/>
          </a:p>
        </p:txBody>
      </p:sp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11CA873A-88A2-512E-FC6B-6E746B3F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05" y="101597"/>
            <a:ext cx="3395838" cy="52136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5073D2-0A83-365E-6447-E3586FA9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358" y="87507"/>
            <a:ext cx="3387315" cy="5213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4D1726-9D1B-92EC-4B66-AA463A21B31A}"/>
              </a:ext>
            </a:extLst>
          </p:cNvPr>
          <p:cNvSpPr txBox="1"/>
          <p:nvPr/>
        </p:nvSpPr>
        <p:spPr>
          <a:xfrm>
            <a:off x="2825987" y="5759479"/>
            <a:ext cx="902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이전으로 버튼 누를 시 장바구니 </a:t>
            </a:r>
            <a:r>
              <a:rPr lang="en-US" altLang="ko-KR" sz="1400" dirty="0" err="1"/>
              <a:t>DialogFragment</a:t>
            </a:r>
            <a:r>
              <a:rPr lang="ko-KR" altLang="en-US" sz="1400" dirty="0"/>
              <a:t>종료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카드 및 쿠폰 버튼 누를 시 각각</a:t>
            </a:r>
            <a:r>
              <a:rPr lang="en-US" altLang="ko-KR" sz="1400" dirty="0"/>
              <a:t>, </a:t>
            </a:r>
            <a:r>
              <a:rPr lang="ko-KR" altLang="en-US" sz="1400" dirty="0"/>
              <a:t>결제 </a:t>
            </a:r>
            <a:r>
              <a:rPr lang="en-US" altLang="ko-KR" sz="1400" dirty="0"/>
              <a:t>Fragment, </a:t>
            </a:r>
            <a:r>
              <a:rPr lang="ko-KR" altLang="en-US" sz="1400" dirty="0"/>
              <a:t>쿠폰번호 입력 </a:t>
            </a:r>
            <a:r>
              <a:rPr lang="en-US" altLang="ko-KR" sz="1400" dirty="0"/>
              <a:t>Fragment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2181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469</Words>
  <Application>Microsoft Office PowerPoint</Application>
  <PresentationFormat>와이드스크린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ExtraBold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aischool185</cp:lastModifiedBy>
  <cp:revision>19</cp:revision>
  <dcterms:created xsi:type="dcterms:W3CDTF">2020-08-03T00:59:02Z</dcterms:created>
  <dcterms:modified xsi:type="dcterms:W3CDTF">2023-11-20T08:00:55Z</dcterms:modified>
</cp:coreProperties>
</file>