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BB546-51C2-8F60-3B91-2F5BFDBE7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F11AB4-20DA-05A0-67E1-45628E172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02599-F030-CBE2-5A12-E0312B14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079-99D3-4F68-8FC1-1E472B5B4A8C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6E9DA-D2D2-69A7-FFF0-03B36F85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FA54D-8B94-88A4-D352-FD3DF3E5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9BA-DDD1-4726-B585-147B0EDF1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72A97-2758-00F5-C046-9218B883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4D715-9809-6786-C684-3D3A0C301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7EB2B-BCD1-2209-8771-4398186E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079-99D3-4F68-8FC1-1E472B5B4A8C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83B-64BE-D626-F0DD-FE72F6A6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1DD98-833E-B682-2F71-1B863CC1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9BA-DDD1-4726-B585-147B0EDF1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7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E44A0C-DF48-ED86-11F4-089EA7FFB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E00C5E-E1E8-B2D6-3FB5-2CF63AC7F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FE084-078A-9C46-1ECD-82C2B099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079-99D3-4F68-8FC1-1E472B5B4A8C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2194C-93B3-01FA-BF67-BF1563D4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B5B15-E6FE-35B7-C0B7-31D6C5D8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9BA-DDD1-4726-B585-147B0EDF1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8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0A0AE-67B7-7D1A-6F68-896B9083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59412-9840-442E-538C-83C86402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BFE17-E989-3428-8E34-32A87CF4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079-99D3-4F68-8FC1-1E472B5B4A8C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75814-162A-B82F-37C2-75CA7CB5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FDD97-7D6C-0CA7-ADCB-9841E61D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9BA-DDD1-4726-B585-147B0EDF1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2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A54A1-7261-D989-09F3-2766A437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44548-D92F-14A0-FC64-D035815D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97674-1DF8-D696-C34A-D91DDBDA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079-99D3-4F68-8FC1-1E472B5B4A8C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11382-7412-BC2A-A698-5E911A36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941FF-B705-9A1D-84AA-D12F22FE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9BA-DDD1-4726-B585-147B0EDF1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1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399DF-8257-7522-E661-09B69EE5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D291D-8982-8CA8-8217-356E10DC5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A68876-3C00-BB92-7F1C-8FB30BCE6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BA94C5-4903-CD5C-65F7-B7E641BF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079-99D3-4F68-8FC1-1E472B5B4A8C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4BD22-21FA-035F-3C86-4BA6F583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C7E7D6-45D9-4091-743E-65E7BCED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9BA-DDD1-4726-B585-147B0EDF1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51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0C3C1-9062-E8AB-214C-F94C94EC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02D55-A11C-9058-A258-99BEB9052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991FB6-378D-7247-7D12-9B5999FF5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89C0A1-E188-B59F-4046-4A17F05D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6FED49-0F8F-36EE-AE30-87C1B1939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9F7D75-FD73-77E1-D7DE-D8D93782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079-99D3-4F68-8FC1-1E472B5B4A8C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412406-087D-8E5C-0D5A-06F4FD47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145D61-DF0F-DD7A-941D-4F75E47B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9BA-DDD1-4726-B585-147B0EDF1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6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F50D-456B-D1EB-8B45-E365EA8A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BB7CC6-B942-702A-10F3-C16AF852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079-99D3-4F68-8FC1-1E472B5B4A8C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26D68B-5B83-B6BC-F517-0C0A43E7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B3AD2E-8BC1-0BA7-E9A6-959E1B2B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9BA-DDD1-4726-B585-147B0EDF1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954CDE-51CA-E18A-AFE3-B849FAFC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079-99D3-4F68-8FC1-1E472B5B4A8C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588092-8A11-4234-7F81-151C140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D912C-2D5C-2696-4943-40C75329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9BA-DDD1-4726-B585-147B0EDF1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6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F0425-56B5-720C-241B-F7B59CD9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00148-9E5F-3B71-F2D0-E8C2C993A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5F2C4-DBEF-9ECB-C43B-FCE028E2B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646197-E8A0-8B0B-F878-6982BB40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079-99D3-4F68-8FC1-1E472B5B4A8C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3F9F4-3974-E5F4-F527-0035609E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FD490-3BAE-60BC-CF56-9D9BEE3C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9BA-DDD1-4726-B585-147B0EDF1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7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B7317-EF09-0329-3D5C-5B555FF7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3323D4-CCFC-B67A-80A4-511532B50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09FDA5-9104-86F7-D1AC-F52FD7588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13244-8229-6242-DEEA-DE00E73C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079-99D3-4F68-8FC1-1E472B5B4A8C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A4078-5C51-14AB-000E-88936F08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27998-B37D-BDC0-D03C-4788B0C2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9BA-DDD1-4726-B585-147B0EDF1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58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CAC196-9940-BC13-4C48-2B626C2A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B7232-9590-193F-53D2-A67C71F7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15CED-0D2B-3F67-1522-7597FE25D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3079-99D3-4F68-8FC1-1E472B5B4A8C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5F3A1-7D74-140B-DF66-4503EEA32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6B363-8F28-4A1F-B135-CB4590083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79BA-DDD1-4726-B585-147B0EDF1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9CCBD5-3076-FD33-72E4-76E420F1E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159611"/>
              </p:ext>
            </p:extLst>
          </p:nvPr>
        </p:nvGraphicFramePr>
        <p:xfrm>
          <a:off x="466557" y="322544"/>
          <a:ext cx="11258885" cy="62129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1777">
                  <a:extLst>
                    <a:ext uri="{9D8B030D-6E8A-4147-A177-3AD203B41FA5}">
                      <a16:colId xmlns:a16="http://schemas.microsoft.com/office/drawing/2014/main" val="1120734121"/>
                    </a:ext>
                  </a:extLst>
                </a:gridCol>
                <a:gridCol w="2251777">
                  <a:extLst>
                    <a:ext uri="{9D8B030D-6E8A-4147-A177-3AD203B41FA5}">
                      <a16:colId xmlns:a16="http://schemas.microsoft.com/office/drawing/2014/main" val="2030221663"/>
                    </a:ext>
                  </a:extLst>
                </a:gridCol>
                <a:gridCol w="2251777">
                  <a:extLst>
                    <a:ext uri="{9D8B030D-6E8A-4147-A177-3AD203B41FA5}">
                      <a16:colId xmlns:a16="http://schemas.microsoft.com/office/drawing/2014/main" val="4115731788"/>
                    </a:ext>
                  </a:extLst>
                </a:gridCol>
                <a:gridCol w="2251777">
                  <a:extLst>
                    <a:ext uri="{9D8B030D-6E8A-4147-A177-3AD203B41FA5}">
                      <a16:colId xmlns:a16="http://schemas.microsoft.com/office/drawing/2014/main" val="2241507201"/>
                    </a:ext>
                  </a:extLst>
                </a:gridCol>
                <a:gridCol w="2251777">
                  <a:extLst>
                    <a:ext uri="{9D8B030D-6E8A-4147-A177-3AD203B41FA5}">
                      <a16:colId xmlns:a16="http://schemas.microsoft.com/office/drawing/2014/main" val="2472107312"/>
                    </a:ext>
                  </a:extLst>
                </a:gridCol>
              </a:tblGrid>
              <a:tr h="76999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OSI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Layer No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TCP/IP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25380"/>
                  </a:ext>
                </a:extLst>
              </a:tr>
              <a:tr h="769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L7 (Firewall)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HTTPS, FTP, Telnet, SSH,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DNS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85266"/>
                  </a:ext>
                </a:extLst>
              </a:tr>
              <a:tr h="769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69436"/>
                  </a:ext>
                </a:extLst>
              </a:tr>
              <a:tr h="769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Steve’s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2745"/>
                  </a:ext>
                </a:extLst>
              </a:tr>
              <a:tr h="769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 (NAT)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ICMP(?)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926632"/>
                  </a:ext>
                </a:extLst>
              </a:tr>
              <a:tr h="769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 (Router)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691514"/>
                  </a:ext>
                </a:extLst>
              </a:tr>
              <a:tr h="769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 (Switch)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PPP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69032"/>
                  </a:ext>
                </a:extLst>
              </a:tr>
              <a:tr h="769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28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21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동우 강</dc:creator>
  <cp:lastModifiedBy>동우 강</cp:lastModifiedBy>
  <cp:revision>2</cp:revision>
  <dcterms:created xsi:type="dcterms:W3CDTF">2025-03-27T07:30:07Z</dcterms:created>
  <dcterms:modified xsi:type="dcterms:W3CDTF">2025-03-27T07:30:53Z</dcterms:modified>
</cp:coreProperties>
</file>