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05-Jun-19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l.knu.ua/dolynchuk/awesome-code-edito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.fedoraproject.org/" TargetMode="External"/><Relationship Id="rId2" Type="http://schemas.openxmlformats.org/officeDocument/2006/relationships/hyperlink" Target="https://pastebin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identity/" TargetMode="External"/><Relationship Id="rId4" Type="http://schemas.openxmlformats.org/officeDocument/2006/relationships/hyperlink" Target="https://developers.facebook.com/docs/facebook-log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5600-32A9-4E1F-B2B2-6110A1B12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dirty="0"/>
              <a:t>Звіт з технологічної практики. </a:t>
            </a:r>
            <a:br>
              <a:rPr lang="uk-UA" dirty="0"/>
            </a:br>
            <a:r>
              <a:rPr lang="uk-UA" dirty="0"/>
              <a:t>«Дай списати прогу!»</a:t>
            </a:r>
            <a:br>
              <a:rPr lang="uk-UA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6785-CAED-4614-AC6A-743FF7CE7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813" y="5399679"/>
            <a:ext cx="8915399" cy="1126283"/>
          </a:xfrm>
        </p:spPr>
        <p:txBody>
          <a:bodyPr>
            <a:normAutofit/>
          </a:bodyPr>
          <a:lstStyle/>
          <a:p>
            <a:r>
              <a:rPr lang="uk-UA" dirty="0"/>
              <a:t>Розробники: Долинчук Максим, Минзар Богдан,        									  Корнійчук Олександр, Глушко Гліб.</a:t>
            </a:r>
            <a:endParaRPr lang="en-US" dirty="0"/>
          </a:p>
          <a:p>
            <a:r>
              <a:rPr lang="uk-UA" dirty="0"/>
              <a:t>Посилання на репозиторій: </a:t>
            </a:r>
            <a:r>
              <a:rPr lang="en-US" dirty="0">
                <a:hlinkClick r:id="rId2"/>
              </a:rPr>
              <a:t>awesome-code-editor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907A-021D-436C-87C2-9AD1EF9F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Завдання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5174-BA4F-4FBE-BA0C-8D592A77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7300"/>
            <a:ext cx="8915400" cy="5283200"/>
          </a:xfrm>
        </p:spPr>
        <p:txBody>
          <a:bodyPr>
            <a:normAutofit fontScale="92500" lnSpcReduction="20000"/>
          </a:bodyPr>
          <a:lstStyle/>
          <a:p>
            <a:endParaRPr lang="uk-UA" dirty="0"/>
          </a:p>
          <a:p>
            <a:pPr lvl="1" fontAlgn="base"/>
            <a:r>
              <a:rPr lang="uk-UA" dirty="0"/>
              <a:t>Розробити сервіс поширення текстів, аналог </a:t>
            </a:r>
            <a:r>
              <a:rPr lang="en-US" u="sng" dirty="0" err="1">
                <a:hlinkClick r:id="rId2"/>
              </a:rPr>
              <a:t>PasteBin</a:t>
            </a:r>
            <a:r>
              <a:rPr lang="en-US" dirty="0"/>
              <a:t>, </a:t>
            </a:r>
            <a:r>
              <a:rPr lang="en-US" u="sng" dirty="0">
                <a:hlinkClick r:id="rId3"/>
              </a:rPr>
              <a:t>Fedora Paste</a:t>
            </a:r>
            <a:endParaRPr lang="en-US" dirty="0"/>
          </a:p>
          <a:p>
            <a:pPr lvl="2" fontAlgn="base"/>
            <a:r>
              <a:rPr lang="uk-UA" dirty="0"/>
              <a:t>Автор тексту отримує унікальне посилання прямого доступу яке він може передати іншому користувачу</a:t>
            </a:r>
          </a:p>
          <a:p>
            <a:pPr lvl="2" fontAlgn="base"/>
            <a:r>
              <a:rPr lang="uk-UA" dirty="0"/>
              <a:t>Автор може переглянути всі розміщені тексти</a:t>
            </a:r>
          </a:p>
          <a:p>
            <a:pPr lvl="2" fontAlgn="base"/>
            <a:r>
              <a:rPr lang="uk-UA" dirty="0"/>
              <a:t>Автор може задати “час життя” тексту</a:t>
            </a:r>
          </a:p>
          <a:p>
            <a:pPr lvl="2" fontAlgn="base"/>
            <a:r>
              <a:rPr lang="uk-UA" dirty="0"/>
              <a:t>Після закінчення “часу життя” текст перестає бути доступний всім, але залишається в системі</a:t>
            </a:r>
          </a:p>
          <a:p>
            <a:pPr lvl="1" fontAlgn="base"/>
            <a:r>
              <a:rPr lang="uk-UA" dirty="0"/>
              <a:t>Інтерфейс користувача повинен містити</a:t>
            </a:r>
          </a:p>
          <a:p>
            <a:pPr lvl="2" fontAlgn="base"/>
            <a:r>
              <a:rPr lang="uk-UA" dirty="0"/>
              <a:t>перелік доступних текстів</a:t>
            </a:r>
          </a:p>
          <a:p>
            <a:pPr lvl="2" fontAlgn="base"/>
            <a:r>
              <a:rPr lang="uk-UA" dirty="0"/>
              <a:t>випадкове відображення тексту</a:t>
            </a:r>
          </a:p>
          <a:p>
            <a:pPr lvl="2" fontAlgn="base"/>
            <a:r>
              <a:rPr lang="uk-UA" dirty="0"/>
              <a:t>випадкове відображення тексту який перестане бути доступним менше ніж за певний час (годину, добу, тиждень)</a:t>
            </a:r>
          </a:p>
          <a:p>
            <a:pPr lvl="2" fontAlgn="base"/>
            <a:r>
              <a:rPr lang="uk-UA" dirty="0"/>
              <a:t>підсвітку синтаксису популярних мов програмування (із автовизначенням мови)</a:t>
            </a:r>
          </a:p>
          <a:p>
            <a:pPr lvl="2" fontAlgn="base"/>
            <a:r>
              <a:rPr lang="uk-UA" dirty="0"/>
              <a:t>статистику: скільки всього було текстів, скільки доступно зараз, скільки перестане бути доступними через певний час (добу, годину)</a:t>
            </a:r>
          </a:p>
          <a:p>
            <a:pPr lvl="1" fontAlgn="base"/>
            <a:r>
              <a:rPr lang="uk-UA" dirty="0"/>
              <a:t>Інтеграція з соціальними мережами</a:t>
            </a:r>
          </a:p>
          <a:p>
            <a:pPr lvl="2" fontAlgn="base"/>
            <a:r>
              <a:rPr lang="uk-UA" dirty="0"/>
              <a:t>Додати вхід через популярні соціальні мережі</a:t>
            </a:r>
          </a:p>
          <a:p>
            <a:pPr lvl="3" fontAlgn="base"/>
            <a:r>
              <a:rPr lang="en-US" dirty="0"/>
              <a:t>Facebook (</a:t>
            </a:r>
            <a:r>
              <a:rPr lang="en-US" u="sng" dirty="0">
                <a:hlinkClick r:id="rId4"/>
              </a:rPr>
              <a:t>https://developers.facebook.com/docs/facebook-login</a:t>
            </a:r>
            <a:r>
              <a:rPr lang="en-US" dirty="0"/>
              <a:t>)</a:t>
            </a:r>
          </a:p>
          <a:p>
            <a:pPr lvl="3" fontAlgn="base"/>
            <a:r>
              <a:rPr lang="en-US" dirty="0"/>
              <a:t>Google (</a:t>
            </a:r>
            <a:r>
              <a:rPr lang="en-US" u="sng" dirty="0">
                <a:hlinkClick r:id="rId5"/>
              </a:rPr>
              <a:t>https://developers.google.com/identity/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0F1F-82EE-415E-B708-58F59C4A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Під час розробки були використані такі інструменти та технології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F04C-A4BB-4C4B-AA32-EEE63B13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40368"/>
            <a:ext cx="8915400" cy="3777622"/>
          </a:xfrm>
        </p:spPr>
        <p:txBody>
          <a:bodyPr/>
          <a:lstStyle/>
          <a:p>
            <a:r>
              <a:rPr lang="en-US" sz="2000" dirty="0"/>
              <a:t>Frontend: React.js</a:t>
            </a:r>
          </a:p>
          <a:p>
            <a:r>
              <a:rPr lang="en-US" sz="2000" dirty="0"/>
              <a:t>Backend: Flask</a:t>
            </a:r>
          </a:p>
          <a:p>
            <a:r>
              <a:rPr lang="en-US" sz="2000" dirty="0"/>
              <a:t>Database: MongoDB</a:t>
            </a:r>
          </a:p>
          <a:p>
            <a:r>
              <a:rPr lang="en-US" sz="2000" dirty="0"/>
              <a:t>Web-server: </a:t>
            </a:r>
            <a:r>
              <a:rPr lang="en-US" sz="2000" dirty="0" err="1"/>
              <a:t>nginx</a:t>
            </a:r>
            <a:endParaRPr lang="en-US" sz="2000" dirty="0"/>
          </a:p>
          <a:p>
            <a:r>
              <a:rPr lang="en-US" sz="2000" dirty="0"/>
              <a:t>Deployment: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0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1370-AC6D-4FFF-B94D-CAD2B1D7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uk-UA" dirty="0"/>
              <a:t>Процес розгортання сайту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1213-973A-498C-9D78-F2AFD30A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0" y="1371600"/>
            <a:ext cx="9702800" cy="5486400"/>
          </a:xfrm>
        </p:spPr>
        <p:txBody>
          <a:bodyPr/>
          <a:lstStyle/>
          <a:p>
            <a:r>
              <a:rPr lang="ru-UA" dirty="0"/>
              <a:t>Д</a:t>
            </a:r>
            <a:r>
              <a:rPr lang="uk-UA" dirty="0"/>
              <a:t>л</a:t>
            </a:r>
            <a:r>
              <a:rPr lang="ru-UA" dirty="0"/>
              <a:t>я </a:t>
            </a:r>
            <a:r>
              <a:rPr lang="uk-UA" dirty="0"/>
              <a:t>т</a:t>
            </a:r>
            <a:r>
              <a:rPr lang="ru-UA" dirty="0"/>
              <a:t>о</a:t>
            </a:r>
            <a:r>
              <a:rPr lang="uk-UA" dirty="0"/>
              <a:t>г</a:t>
            </a:r>
            <a:r>
              <a:rPr lang="ru-UA" dirty="0"/>
              <a:t>о </a:t>
            </a:r>
            <a:r>
              <a:rPr lang="uk-UA" dirty="0"/>
              <a:t>щ</a:t>
            </a:r>
            <a:r>
              <a:rPr lang="ru-UA" dirty="0"/>
              <a:t>о</a:t>
            </a:r>
            <a:r>
              <a:rPr lang="uk-UA" dirty="0"/>
              <a:t>б</a:t>
            </a:r>
            <a:r>
              <a:rPr lang="ru-UA" dirty="0"/>
              <a:t> </a:t>
            </a:r>
            <a:r>
              <a:rPr lang="uk-UA" dirty="0"/>
              <a:t>р</a:t>
            </a:r>
            <a:r>
              <a:rPr lang="ru-UA" dirty="0"/>
              <a:t>о</a:t>
            </a:r>
            <a:r>
              <a:rPr lang="uk-UA" dirty="0"/>
              <a:t>з</a:t>
            </a:r>
            <a:r>
              <a:rPr lang="ru-UA" dirty="0"/>
              <a:t>г</a:t>
            </a:r>
            <a:r>
              <a:rPr lang="uk-UA" dirty="0"/>
              <a:t>о</a:t>
            </a:r>
            <a:r>
              <a:rPr lang="ru-UA" dirty="0"/>
              <a:t>р</a:t>
            </a:r>
            <a:r>
              <a:rPr lang="uk-UA" dirty="0"/>
              <a:t>н</a:t>
            </a:r>
            <a:r>
              <a:rPr lang="ru-UA" dirty="0"/>
              <a:t>у</a:t>
            </a:r>
            <a:r>
              <a:rPr lang="uk-UA" dirty="0"/>
              <a:t>т</a:t>
            </a:r>
            <a:r>
              <a:rPr lang="ru-UA" dirty="0"/>
              <a:t>и </a:t>
            </a:r>
            <a:r>
              <a:rPr lang="uk-UA" dirty="0"/>
              <a:t>с</a:t>
            </a:r>
            <a:r>
              <a:rPr lang="ru-UA" dirty="0"/>
              <a:t>а</a:t>
            </a:r>
            <a:r>
              <a:rPr lang="uk-UA" dirty="0"/>
              <a:t>й</a:t>
            </a:r>
            <a:r>
              <a:rPr lang="ru-UA" dirty="0"/>
              <a:t>т локально, або на сервер</a:t>
            </a:r>
            <a:r>
              <a:rPr lang="uk-UA" dirty="0"/>
              <a:t>і треба встановити</a:t>
            </a:r>
            <a:r>
              <a:rPr lang="en-US" dirty="0"/>
              <a:t> Docker,</a:t>
            </a:r>
            <a:r>
              <a:rPr lang="ru-UA" dirty="0"/>
              <a:t> </a:t>
            </a:r>
            <a:r>
              <a:rPr lang="uk-UA" dirty="0"/>
              <a:t>скачати код з репозиторію та виконати команди:</a:t>
            </a:r>
          </a:p>
          <a:p>
            <a:pPr marL="0" indent="0">
              <a:buNone/>
            </a:pPr>
            <a:r>
              <a:rPr lang="uk-UA" dirty="0"/>
              <a:t>	Версія для розробки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en-US" b="1" i="1" dirty="0"/>
              <a:t>docker-compose up --build -d</a:t>
            </a:r>
            <a:endParaRPr lang="uk-UA" b="1" i="1" dirty="0"/>
          </a:p>
          <a:p>
            <a:pPr marL="0" indent="0">
              <a:buNone/>
            </a:pPr>
            <a:r>
              <a:rPr lang="uk-UA" b="1" i="1" dirty="0"/>
              <a:t> 	</a:t>
            </a:r>
            <a:r>
              <a:rPr lang="uk-UA" i="1" dirty="0"/>
              <a:t>Версія для релізу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en-US" b="1" i="1" dirty="0"/>
              <a:t>docker-compose -f docker-</a:t>
            </a:r>
            <a:r>
              <a:rPr lang="en-US" b="1" i="1" dirty="0" err="1"/>
              <a:t>compose.prod.yml</a:t>
            </a:r>
            <a:r>
              <a:rPr lang="en-US" b="1" i="1" dirty="0"/>
              <a:t> up --build –d</a:t>
            </a:r>
            <a:endParaRPr lang="uk-UA" b="1" i="1" dirty="0"/>
          </a:p>
          <a:p>
            <a:r>
              <a:rPr lang="uk-UA" i="1" dirty="0"/>
              <a:t>	</a:t>
            </a:r>
            <a:r>
              <a:rPr lang="uk-UA" dirty="0"/>
              <a:t>Буде створенно 4 контейнери, наявність яких можна перевірити командою</a:t>
            </a:r>
          </a:p>
          <a:p>
            <a:pPr marL="457200" lvl="1" indent="0">
              <a:buNone/>
            </a:pPr>
            <a:r>
              <a:rPr lang="en-US" b="1" i="1" dirty="0"/>
              <a:t>docker </a:t>
            </a:r>
            <a:r>
              <a:rPr lang="en-US" b="1" i="1" dirty="0" err="1"/>
              <a:t>ps</a:t>
            </a:r>
            <a:endParaRPr lang="en-US" b="1" i="1" dirty="0"/>
          </a:p>
          <a:p>
            <a:pPr marL="457200" lvl="1" indent="0">
              <a:buNone/>
            </a:pPr>
            <a:endParaRPr lang="en-US" b="1" i="1" dirty="0"/>
          </a:p>
          <a:p>
            <a:pPr marL="457200" lvl="1" indent="0">
              <a:buNone/>
            </a:pPr>
            <a:endParaRPr lang="en-US" b="1" i="1" dirty="0"/>
          </a:p>
          <a:p>
            <a:pPr marL="457200" lvl="1" indent="0">
              <a:buNone/>
            </a:pPr>
            <a:endParaRPr lang="en-US" b="1" i="1" dirty="0"/>
          </a:p>
          <a:p>
            <a:pPr marL="457200" lvl="1" indent="0">
              <a:buNone/>
            </a:pPr>
            <a:endParaRPr lang="en-US" b="1" i="1" dirty="0"/>
          </a:p>
          <a:p>
            <a:pPr marL="457200" lvl="1" indent="0">
              <a:buNone/>
            </a:pPr>
            <a:r>
              <a:rPr lang="uk-UA" b="1" i="1" dirty="0"/>
              <a:t>Тепер наш сайт доступний на</a:t>
            </a:r>
            <a:r>
              <a:rPr lang="ru-UA" b="1" i="1" dirty="0"/>
              <a:t> </a:t>
            </a:r>
            <a:r>
              <a:rPr lang="en-US" b="1" i="1" dirty="0"/>
              <a:t>localhost:1488</a:t>
            </a:r>
            <a:endParaRPr lang="uk-UA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uk-UA" b="1" i="1" dirty="0"/>
              <a:t>	</a:t>
            </a:r>
          </a:p>
          <a:p>
            <a:pPr marL="0" indent="0">
              <a:buNone/>
            </a:pPr>
            <a:endParaRPr lang="uk-UA" b="1" i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F54D2B-A763-4A94-B3B5-9013A0A55B38}"/>
              </a:ext>
            </a:extLst>
          </p:cNvPr>
          <p:cNvGrpSpPr/>
          <p:nvPr/>
        </p:nvGrpSpPr>
        <p:grpSpPr>
          <a:xfrm>
            <a:off x="1222169" y="3774869"/>
            <a:ext cx="10823426" cy="981075"/>
            <a:chOff x="1063774" y="3746016"/>
            <a:chExt cx="10823426" cy="9810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F5166D-EA14-4D9C-8B6F-4D9B2DBAE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3774" y="3746016"/>
              <a:ext cx="10823426" cy="98107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E9B85D-121D-4DC7-B4EE-EEA5881AA5F3}"/>
                </a:ext>
              </a:extLst>
            </p:cNvPr>
            <p:cNvSpPr/>
            <p:nvPr/>
          </p:nvSpPr>
          <p:spPr>
            <a:xfrm>
              <a:off x="10163175" y="4124325"/>
              <a:ext cx="104775" cy="16192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677DC6-68E4-49EB-9489-10D91093394E}"/>
                </a:ext>
              </a:extLst>
            </p:cNvPr>
            <p:cNvSpPr txBox="1"/>
            <p:nvPr/>
          </p:nvSpPr>
          <p:spPr>
            <a:xfrm>
              <a:off x="10055225" y="4072651"/>
              <a:ext cx="16859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85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955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B809-E618-4A12-ACC4-C02856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104" y="193804"/>
            <a:ext cx="8911687" cy="1280890"/>
          </a:xfrm>
        </p:spPr>
        <p:txBody>
          <a:bodyPr/>
          <a:lstStyle/>
          <a:p>
            <a:r>
              <a:rPr lang="uk-UA" dirty="0"/>
              <a:t>Функціонал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9DE1D-2048-4D3E-8F3D-9289F8C4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36" y="3078611"/>
            <a:ext cx="5305831" cy="343318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1AD4EF-AA41-442F-A402-37A18ED7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067" y="1177796"/>
            <a:ext cx="9702800" cy="5486400"/>
          </a:xfrm>
        </p:spPr>
        <p:txBody>
          <a:bodyPr/>
          <a:lstStyle/>
          <a:p>
            <a:pPr marL="0" indent="0">
              <a:buNone/>
            </a:pPr>
            <a:r>
              <a:rPr lang="uk-UA" i="1" dirty="0"/>
              <a:t>Сайт максильмально простий і мінімалістичний.</a:t>
            </a:r>
            <a:endParaRPr lang="en-US" i="1" dirty="0"/>
          </a:p>
          <a:p>
            <a:pPr marL="0" indent="0">
              <a:buNone/>
            </a:pPr>
            <a:r>
              <a:rPr lang="uk-UA" i="1" dirty="0"/>
              <a:t> Є підсвічування коду. Мова детектується автоматично. </a:t>
            </a:r>
          </a:p>
          <a:p>
            <a:pPr marL="0" indent="0">
              <a:buNone/>
            </a:pPr>
            <a:r>
              <a:rPr lang="uk-UA" i="1" dirty="0"/>
              <a:t>Є можливість зберегти код і отримати посилання.</a:t>
            </a:r>
          </a:p>
          <a:p>
            <a:pPr marL="0" indent="0">
              <a:buNone/>
            </a:pPr>
            <a:r>
              <a:rPr lang="uk-UA" i="1" dirty="0"/>
              <a:t>Є можливість залогінитись за допомогою </a:t>
            </a:r>
            <a:r>
              <a:rPr lang="en-US" i="1" dirty="0"/>
              <a:t>Google </a:t>
            </a:r>
            <a:r>
              <a:rPr lang="uk-UA" i="1" dirty="0"/>
              <a:t>та </a:t>
            </a:r>
            <a:r>
              <a:rPr lang="en-US" i="1" dirty="0"/>
              <a:t>Facebook</a:t>
            </a:r>
          </a:p>
          <a:p>
            <a:pPr marL="0" indent="0">
              <a:buNone/>
            </a:pPr>
            <a:endParaRPr lang="uk-UA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EA3D0-AAEF-49E2-9619-CA0327E519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51" r="11856"/>
          <a:stretch/>
        </p:blipFill>
        <p:spPr>
          <a:xfrm>
            <a:off x="6992504" y="3078611"/>
            <a:ext cx="4236604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0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6D5E-EAEA-4533-91FF-4857A6F9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Функціонал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1ACD-2D65-4372-B0A4-E3C37115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27200"/>
            <a:ext cx="8915400" cy="3777622"/>
          </a:xfrm>
        </p:spPr>
        <p:txBody>
          <a:bodyPr/>
          <a:lstStyle/>
          <a:p>
            <a:r>
              <a:rPr lang="uk-UA" dirty="0"/>
              <a:t>Після збереження з’являється унікальне посилання, яке ви можете відправити другу</a:t>
            </a:r>
          </a:p>
          <a:p>
            <a:r>
              <a:rPr lang="uk-UA" dirty="0"/>
              <a:t>Можна переглянути статистику текстів для користувача</a:t>
            </a:r>
          </a:p>
          <a:p>
            <a:r>
              <a:rPr lang="uk-UA" dirty="0"/>
              <a:t>Можна задати час життя тексту, після сплину якого текст стає недоступним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4CC81-79B4-4426-908D-A5289544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12" y="3844611"/>
            <a:ext cx="4433197" cy="6066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B129E0-8A72-4DFD-8CA0-AD177FDA54F7}"/>
              </a:ext>
            </a:extLst>
          </p:cNvPr>
          <p:cNvSpPr/>
          <p:nvPr/>
        </p:nvSpPr>
        <p:spPr>
          <a:xfrm>
            <a:off x="6096000" y="3616011"/>
            <a:ext cx="5408612" cy="2617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Тут скрин нужен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3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6066-1235-450D-ADA3-53C0ECD8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Розподілення задач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E73D-EDE7-41AB-B126-CB0171F3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Долинчук Максим:</a:t>
            </a:r>
          </a:p>
          <a:p>
            <a:pPr marL="0" indent="0">
              <a:buNone/>
            </a:pPr>
            <a:r>
              <a:rPr lang="uk-UA" dirty="0"/>
              <a:t>	Налаштування </a:t>
            </a:r>
            <a:r>
              <a:rPr lang="en-US" dirty="0"/>
              <a:t>Docker, </a:t>
            </a:r>
            <a:r>
              <a:rPr lang="uk-UA" dirty="0"/>
              <a:t>створення окремих контейнерів для кожного 	застосування. Початковий код сайту з налаштованим 	підключенням до 	контейнерів.</a:t>
            </a:r>
          </a:p>
          <a:p>
            <a:r>
              <a:rPr lang="uk-UA" dirty="0"/>
              <a:t>Минзар Богдан: </a:t>
            </a:r>
          </a:p>
          <a:p>
            <a:pPr marL="457200" lvl="1" indent="0">
              <a:buNone/>
            </a:pPr>
            <a:r>
              <a:rPr lang="uk-UA" sz="1800" dirty="0"/>
              <a:t>Написання бекенду пов’язаним з роботою логіки сайту, обробкою запитів, що надходять. Реалізація </a:t>
            </a:r>
            <a:r>
              <a:rPr lang="en-US" sz="1800" dirty="0"/>
              <a:t>Web </a:t>
            </a:r>
            <a:r>
              <a:rPr lang="en-US" sz="1800" dirty="0" err="1"/>
              <a:t>Api</a:t>
            </a:r>
            <a:r>
              <a:rPr lang="uk-UA" sz="1800" dirty="0"/>
              <a:t>.</a:t>
            </a:r>
            <a:endParaRPr lang="en-US" sz="1800" dirty="0"/>
          </a:p>
          <a:p>
            <a:r>
              <a:rPr lang="uk-UA" dirty="0"/>
              <a:t>Корнійчук Олександр:</a:t>
            </a:r>
          </a:p>
          <a:p>
            <a:pPr marL="457200" lvl="1" indent="0">
              <a:buNone/>
            </a:pPr>
            <a:r>
              <a:rPr lang="uk-UA" sz="1800" dirty="0"/>
              <a:t>написання фронтенду, розроблення стилів та розмітки сайту, написання логіки на фронтенді.</a:t>
            </a:r>
          </a:p>
          <a:p>
            <a:r>
              <a:rPr lang="uk-UA" dirty="0"/>
              <a:t>Глушко Гліб: </a:t>
            </a:r>
          </a:p>
          <a:p>
            <a:pPr marL="0" indent="0">
              <a:buNone/>
            </a:pPr>
            <a:r>
              <a:rPr lang="uk-UA" dirty="0"/>
              <a:t>	налаштування бази даних, написання методів бекенду повязаних з 	роботою бази даних.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FE6D-76AC-4D7A-9E49-B9E0878F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FB33-14A8-4574-8D56-8CC6561C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6000" dirty="0">
                <a:solidFill>
                  <a:srgbClr val="FFFF00"/>
                </a:solidFill>
              </a:rPr>
              <a:t>С</a:t>
            </a:r>
            <a:r>
              <a:rPr lang="uk-UA" sz="6000" dirty="0">
                <a:solidFill>
                  <a:srgbClr val="0070C0"/>
                </a:solidFill>
              </a:rPr>
              <a:t>л</a:t>
            </a:r>
            <a:r>
              <a:rPr lang="uk-UA" sz="6000" dirty="0">
                <a:solidFill>
                  <a:srgbClr val="FFFF00"/>
                </a:solidFill>
              </a:rPr>
              <a:t>а</a:t>
            </a:r>
            <a:r>
              <a:rPr lang="uk-UA" sz="6000" dirty="0">
                <a:solidFill>
                  <a:srgbClr val="0070C0"/>
                </a:solidFill>
              </a:rPr>
              <a:t>в</a:t>
            </a:r>
            <a:r>
              <a:rPr lang="uk-UA" sz="6000" dirty="0">
                <a:solidFill>
                  <a:srgbClr val="FFFF00"/>
                </a:solidFill>
              </a:rPr>
              <a:t>а</a:t>
            </a:r>
            <a:r>
              <a:rPr lang="uk-UA" sz="6000" dirty="0"/>
              <a:t> </a:t>
            </a:r>
            <a:r>
              <a:rPr lang="uk-UA" sz="6000" dirty="0">
                <a:solidFill>
                  <a:srgbClr val="0070C0"/>
                </a:solidFill>
              </a:rPr>
              <a:t>У</a:t>
            </a:r>
            <a:r>
              <a:rPr lang="uk-UA" sz="6000" dirty="0">
                <a:solidFill>
                  <a:srgbClr val="FFFF00"/>
                </a:solidFill>
              </a:rPr>
              <a:t>к</a:t>
            </a:r>
            <a:r>
              <a:rPr lang="uk-UA" sz="6000" dirty="0">
                <a:solidFill>
                  <a:srgbClr val="0070C0"/>
                </a:solidFill>
              </a:rPr>
              <a:t>р</a:t>
            </a:r>
            <a:r>
              <a:rPr lang="uk-UA" sz="6000" dirty="0">
                <a:solidFill>
                  <a:srgbClr val="FFFF00"/>
                </a:solidFill>
              </a:rPr>
              <a:t>а</a:t>
            </a:r>
            <a:r>
              <a:rPr lang="uk-UA" sz="6000" dirty="0">
                <a:solidFill>
                  <a:srgbClr val="0070C0"/>
                </a:solidFill>
              </a:rPr>
              <a:t>ї</a:t>
            </a:r>
            <a:r>
              <a:rPr lang="uk-UA" sz="6000" dirty="0">
                <a:solidFill>
                  <a:srgbClr val="FFFF00"/>
                </a:solidFill>
              </a:rPr>
              <a:t>н</a:t>
            </a:r>
            <a:r>
              <a:rPr lang="uk-UA" sz="6000" dirty="0">
                <a:solidFill>
                  <a:srgbClr val="0070C0"/>
                </a:solidFill>
              </a:rPr>
              <a:t>і</a:t>
            </a:r>
            <a:r>
              <a:rPr lang="uk-UA" sz="6000" dirty="0">
                <a:solidFill>
                  <a:srgbClr val="FFFF00"/>
                </a:solidFill>
              </a:rPr>
              <a:t>!</a:t>
            </a:r>
            <a:r>
              <a:rPr lang="uk-UA" sz="6000" dirty="0">
                <a:solidFill>
                  <a:srgbClr val="0070C0"/>
                </a:solidFill>
              </a:rPr>
              <a:t>!</a:t>
            </a:r>
            <a:r>
              <a:rPr lang="uk-UA" sz="6000" dirty="0">
                <a:solidFill>
                  <a:srgbClr val="FFFF00"/>
                </a:solidFill>
              </a:rPr>
              <a:t>!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39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312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Звіт з технологічної практики.  «Дай списати прогу!» </vt:lpstr>
      <vt:lpstr>Завдання</vt:lpstr>
      <vt:lpstr>Під час розробки були використані такі інструменти та технології:</vt:lpstr>
      <vt:lpstr>Процес розгортання сайту</vt:lpstr>
      <vt:lpstr>Функціонал</vt:lpstr>
      <vt:lpstr>Функціонал</vt:lpstr>
      <vt:lpstr>Розподілення задач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Gleb Glushko</dc:creator>
  <cp:lastModifiedBy>Gleb Glushko</cp:lastModifiedBy>
  <cp:revision>13</cp:revision>
  <dcterms:created xsi:type="dcterms:W3CDTF">2019-06-05T11:55:33Z</dcterms:created>
  <dcterms:modified xsi:type="dcterms:W3CDTF">2019-06-05T14:50:26Z</dcterms:modified>
</cp:coreProperties>
</file>