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99FAE-B2C3-4C1B-A3E9-59D406B2B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6BF2B4-F9AE-47E2-BC00-41232D760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A8278F-8A03-4786-AF72-FC859ECE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8A8F-A1AA-4E3E-86F7-9D431AE34DA6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488256-6524-47AC-BA0B-62162EBD8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402913-1769-4447-982D-5D080E9F1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9730-FE54-4AE2-8CD2-C93FF7899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903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5FCBC-1566-41D9-9719-4A67EAFF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83631A-B2A7-4ECC-929E-61A2E102C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FFF681-5295-44E8-80D8-268061CCF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8A8F-A1AA-4E3E-86F7-9D431AE34DA6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1D3F76-6621-4F4D-92CA-86C7A9A56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B1B4FA-6DD9-4EFF-AC46-3FBEAF8D0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9730-FE54-4AE2-8CD2-C93FF7899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09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CF5813-D286-4B6B-A706-7903766F0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8A5312-2E2F-4BFE-85D8-0A56C90B6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4FEFEF-970B-4EB7-A23A-F62CEAC4A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8A8F-A1AA-4E3E-86F7-9D431AE34DA6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A77541-AADD-4F8B-97EF-C143B06C2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1F6659-37FD-42A2-9CAB-64E81F043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9730-FE54-4AE2-8CD2-C93FF7899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54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BB64D-EDF2-4CE9-990A-87AEDDB0C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1E166C-4F94-4FBD-904B-D01E2A3F0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CDB4A1-739B-4B2E-8588-722AD90FF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8A8F-A1AA-4E3E-86F7-9D431AE34DA6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E226B-A1E0-4E35-B410-92613BC86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F3A7A0-732C-4EBF-BE23-AAB54742E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9730-FE54-4AE2-8CD2-C93FF7899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05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0CD1E-E094-48A1-ADED-79E5AE903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B9C5F2-E0CE-4F61-BA50-68C221AA0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390746-3391-45FF-9A85-37258F445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8A8F-A1AA-4E3E-86F7-9D431AE34DA6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88E193-A317-42AF-BF8D-282833F76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A645A5-F6A7-4240-A51E-13FF7C73C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9730-FE54-4AE2-8CD2-C93FF7899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514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37F19-8223-440B-B773-EEE64E5E4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4904C-1322-412B-900A-189F2FD248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469DF1-DA8D-4EB0-B808-2DC21A61F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3E0A02-8B4D-49F0-A1E1-98DD972AC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8A8F-A1AA-4E3E-86F7-9D431AE34DA6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3A70F9-ADFF-4B20-BB3F-E98EDB4ED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E1EB46-9978-463C-A4DE-3910986A9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9730-FE54-4AE2-8CD2-C93FF7899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144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9E86F-097B-4CBD-ABFC-C671DBE4F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92CFB2-D1CF-4C96-9269-9DBFB8228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479F81-10BE-49D3-AD0A-4BD579D8F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A71BA7-55CB-49BF-9AF7-B488B51A28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2D29DD-CC77-466C-8E81-F45F729C05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A64150-B4AB-4625-B833-F0C4DD5A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8A8F-A1AA-4E3E-86F7-9D431AE34DA6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4D743B-CC05-441C-BAC0-0092E11BB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8F60CE-C6E8-4178-A54D-6C85D1F39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9730-FE54-4AE2-8CD2-C93FF7899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66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80F04-405A-46AA-8B52-B8619F53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EF640C-51DB-4671-AB4B-B3D1D77E2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8A8F-A1AA-4E3E-86F7-9D431AE34DA6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975449-EEA6-45A0-88E3-59236CAA4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9051F9-CEB0-446F-8FAF-1359146BA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9730-FE54-4AE2-8CD2-C93FF7899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26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C819D9-4E98-409A-ABD2-8B50BD24F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8A8F-A1AA-4E3E-86F7-9D431AE34DA6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27260E-4290-4BAF-A2D6-BBECD955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CEAD58-F4B3-4B86-A869-97E91BF96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9730-FE54-4AE2-8CD2-C93FF7899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54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7200A-3404-4477-BF2B-79DDA7E2B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0DA04-9009-4782-B375-CC87E5D2A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FD71B7-4C36-43F2-A8F1-E661CF48F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083851-7023-4538-A66A-2FBBF27D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8A8F-A1AA-4E3E-86F7-9D431AE34DA6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86B180-488D-42DE-BD60-EFFBECA7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A91275-8B14-4B60-8181-E9B8CBA5B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9730-FE54-4AE2-8CD2-C93FF7899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959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17E0B-C0BA-4037-85B8-3F211B9DE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A8B025-5391-4A7A-9C0B-74821600A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0AE7F8-C318-481E-8C71-13EE68879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91E507-2185-4E40-924F-5DCD43174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8A8F-A1AA-4E3E-86F7-9D431AE34DA6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C553C9-3061-4D90-9A02-C85E3017C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96DA46-FBA5-4059-9ABE-D190F00A0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9730-FE54-4AE2-8CD2-C93FF7899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58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AC4AEB-145D-46DE-B007-4B8BE6B3E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22EAC3-14FB-4814-9E54-1E32D3555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12AF5E-9F2C-4652-A9EB-DAED8A0A34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18A8F-A1AA-4E3E-86F7-9D431AE34DA6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A2D724-77EE-4692-8EED-2A53B3395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B2145D-44D0-458C-B468-257B4988F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89730-FE54-4AE2-8CD2-C93FF7899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229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3FE3F-88AE-4F6B-A934-BE64A37DA6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뉴스 웹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96C533-15CC-4448-8469-37C3AE52B7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4522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D44A7-84EB-4D18-A30F-0EE96F387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4F27E1-31A5-4450-AC88-675EBC8D5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유저가 뉴스 웹을 접속한다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유저가 관심있어 하는 카테고리를 선택한다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흥미로운 기사에 댓글을 단 후 스크랩 해간다</a:t>
            </a:r>
          </a:p>
        </p:txBody>
      </p:sp>
    </p:spTree>
    <p:extLst>
      <p:ext uri="{BB962C8B-B14F-4D97-AF65-F5344CB8AC3E}">
        <p14:creationId xmlns:p14="http://schemas.microsoft.com/office/powerpoint/2010/main" val="8664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D44A7-84EB-4D18-A30F-0EE96F387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Use-case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8DCF8AA-2BBB-4F24-A27B-3276FF2B7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414" y="1622771"/>
            <a:ext cx="5463171" cy="4323373"/>
          </a:xfrm>
        </p:spPr>
      </p:pic>
    </p:spTree>
    <p:extLst>
      <p:ext uri="{BB962C8B-B14F-4D97-AF65-F5344CB8AC3E}">
        <p14:creationId xmlns:p14="http://schemas.microsoft.com/office/powerpoint/2010/main" val="375152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D44A7-84EB-4D18-A30F-0EE96F387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 diagram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11FA52FB-D1AD-470B-99E9-B3E3E0C4D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458" y="2724538"/>
            <a:ext cx="7991636" cy="1715100"/>
          </a:xfrm>
        </p:spPr>
      </p:pic>
    </p:spTree>
    <p:extLst>
      <p:ext uri="{BB962C8B-B14F-4D97-AF65-F5344CB8AC3E}">
        <p14:creationId xmlns:p14="http://schemas.microsoft.com/office/powerpoint/2010/main" val="2186216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22</Words>
  <Application>Microsoft Office PowerPoint</Application>
  <PresentationFormat>와이드스크린</PresentationFormat>
  <Paragraphs>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뉴스 웹</vt:lpstr>
      <vt:lpstr>요구사항</vt:lpstr>
      <vt:lpstr>Use-case</vt:lpstr>
      <vt:lpstr>Class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뉴스 웹</dc:title>
  <dc:creator>hs</dc:creator>
  <cp:lastModifiedBy>hs</cp:lastModifiedBy>
  <cp:revision>3</cp:revision>
  <dcterms:created xsi:type="dcterms:W3CDTF">2018-04-04T09:46:05Z</dcterms:created>
  <dcterms:modified xsi:type="dcterms:W3CDTF">2018-04-04T09:57:20Z</dcterms:modified>
</cp:coreProperties>
</file>