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24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6731" y="7463910"/>
            <a:ext cx="8924628" cy="25632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85" y="503681"/>
            <a:ext cx="658269" cy="4114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485" y="9399134"/>
            <a:ext cx="1717214" cy="45027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5771313" y="2044348"/>
            <a:ext cx="3537740" cy="4486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564" y="739728"/>
            <a:ext cx="3889752" cy="20235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0459" y="1650440"/>
            <a:ext cx="1806516" cy="6914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441854" y="1936147"/>
            <a:ext cx="5673799" cy="443724"/>
            <a:chOff x="8441854" y="1936147"/>
            <a:chExt cx="5673799" cy="44372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6389" y="1880681"/>
              <a:ext cx="2738885" cy="6685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03256" y="1403344"/>
            <a:ext cx="327736" cy="854062"/>
            <a:chOff x="4403256" y="1403344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403256" y="1403344"/>
              <a:ext cx="327735" cy="327735"/>
              <a:chOff x="4403256" y="1403344"/>
              <a:chExt cx="327735" cy="3277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403256" y="140334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403256" y="1929671"/>
              <a:ext cx="327735" cy="327735"/>
              <a:chOff x="4403256" y="1929671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403256" y="192967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5357600" y="9083438"/>
            <a:ext cx="11282330" cy="9524"/>
            <a:chOff x="5357600" y="9083438"/>
            <a:chExt cx="11282330" cy="95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5357600" y="9083438"/>
              <a:ext cx="11282330" cy="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36688" y="1441439"/>
            <a:ext cx="11282330" cy="12309"/>
            <a:chOff x="5336688" y="1441439"/>
            <a:chExt cx="11282330" cy="1230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18809" y="1936147"/>
            <a:ext cx="675919" cy="675919"/>
            <a:chOff x="7518809" y="1936147"/>
            <a:chExt cx="675919" cy="67591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8809" y="1936147"/>
              <a:ext cx="675919" cy="6759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441851" y="3693977"/>
            <a:ext cx="5673799" cy="478000"/>
            <a:chOff x="8441851" y="3693977"/>
            <a:chExt cx="5673799" cy="47800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86385" y="3638511"/>
              <a:ext cx="2928951" cy="6685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18809" y="3693980"/>
            <a:ext cx="675919" cy="675919"/>
            <a:chOff x="7518809" y="3693980"/>
            <a:chExt cx="675919" cy="6759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8809" y="3693980"/>
              <a:ext cx="675919" cy="67591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441851" y="5451807"/>
            <a:ext cx="5673799" cy="478000"/>
            <a:chOff x="8441851" y="5451807"/>
            <a:chExt cx="5673799" cy="4780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6385" y="5396341"/>
              <a:ext cx="4091879" cy="71476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518809" y="5451812"/>
            <a:ext cx="675919" cy="675919"/>
            <a:chOff x="7518809" y="5451812"/>
            <a:chExt cx="675919" cy="67591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8809" y="5451812"/>
              <a:ext cx="675919" cy="67591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441851" y="7209639"/>
            <a:ext cx="5673799" cy="478000"/>
            <a:chOff x="8441851" y="7209639"/>
            <a:chExt cx="5673799" cy="47800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6385" y="7154173"/>
              <a:ext cx="4567034" cy="66817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518809" y="7209645"/>
            <a:ext cx="675919" cy="675919"/>
            <a:chOff x="7518809" y="7209645"/>
            <a:chExt cx="675919" cy="67591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8809" y="7209645"/>
              <a:ext cx="675919" cy="6759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21600000">
            <a:off x="807748" y="9345545"/>
            <a:ext cx="1565175" cy="3857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46668" y="581611"/>
            <a:ext cx="561838" cy="41141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9082" y="496581"/>
            <a:ext cx="3763204" cy="9234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73303" y="5922905"/>
            <a:ext cx="4468872" cy="2014747"/>
            <a:chOff x="4673303" y="5922905"/>
            <a:chExt cx="4468872" cy="20147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3303" y="5922905"/>
              <a:ext cx="4468872" cy="20147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1833" y="4777902"/>
            <a:ext cx="3657143" cy="3374082"/>
            <a:chOff x="641833" y="4777902"/>
            <a:chExt cx="3657143" cy="33740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833" y="4777902"/>
              <a:ext cx="3657143" cy="33740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1833" y="1773091"/>
            <a:ext cx="8666714" cy="2660736"/>
            <a:chOff x="641833" y="1773091"/>
            <a:chExt cx="8666714" cy="26607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1833" y="1773091"/>
              <a:ext cx="8666714" cy="26607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59557" y="4987933"/>
            <a:ext cx="4900618" cy="460179"/>
            <a:chOff x="4759557" y="4987933"/>
            <a:chExt cx="4900618" cy="4601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59557" y="4987933"/>
              <a:ext cx="4900618" cy="46017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25144" y="1652535"/>
            <a:ext cx="5694780" cy="193772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950208" y="5317509"/>
            <a:ext cx="8356053" cy="9524"/>
            <a:chOff x="5950208" y="5317509"/>
            <a:chExt cx="8356053" cy="95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5950208" y="5317509"/>
              <a:ext cx="8356053" cy="952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10990" y="4341016"/>
            <a:ext cx="1587157" cy="170306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10954" y="7029497"/>
            <a:ext cx="6459560" cy="17030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03525" y="581611"/>
            <a:ext cx="423990" cy="4114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33438" y="2321450"/>
            <a:ext cx="3436120" cy="2792212"/>
            <a:chOff x="13033438" y="2321450"/>
            <a:chExt cx="3436120" cy="279221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3438" y="2321450"/>
              <a:ext cx="3436120" cy="27922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3099" y="2439399"/>
            <a:ext cx="6171429" cy="879429"/>
            <a:chOff x="873099" y="2439399"/>
            <a:chExt cx="6171429" cy="879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099" y="2439399"/>
              <a:ext cx="6171429" cy="879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3099" y="7214245"/>
            <a:ext cx="6171429" cy="1263915"/>
            <a:chOff x="873099" y="7214245"/>
            <a:chExt cx="6171429" cy="12639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3099" y="7214245"/>
              <a:ext cx="6171429" cy="12639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80128" y="1525741"/>
            <a:ext cx="3813759" cy="4383631"/>
            <a:chOff x="8180128" y="1525741"/>
            <a:chExt cx="3813759" cy="43836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0128" y="1525741"/>
              <a:ext cx="3813759" cy="43836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00120" y="6217379"/>
            <a:ext cx="6627086" cy="2850601"/>
            <a:chOff x="9200120" y="6217379"/>
            <a:chExt cx="6627086" cy="285060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00120" y="6217379"/>
              <a:ext cx="6627086" cy="285060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9082" y="496581"/>
            <a:ext cx="3899835" cy="92340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73099" y="4061865"/>
            <a:ext cx="6171429" cy="743546"/>
            <a:chOff x="873099" y="4061865"/>
            <a:chExt cx="6171429" cy="7435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3099" y="4061865"/>
              <a:ext cx="6171429" cy="7435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3099" y="5548448"/>
            <a:ext cx="4326716" cy="922759"/>
            <a:chOff x="873099" y="5548448"/>
            <a:chExt cx="4326716" cy="92275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3099" y="5548448"/>
              <a:ext cx="4326716" cy="9227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21600000">
            <a:off x="807748" y="9345545"/>
            <a:ext cx="2138815" cy="2513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70191" y="581611"/>
            <a:ext cx="423990" cy="41141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9082" y="496581"/>
            <a:ext cx="3899835" cy="9234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69593" y="5403579"/>
            <a:ext cx="8356053" cy="9524"/>
            <a:chOff x="4969593" y="5403579"/>
            <a:chExt cx="8356053" cy="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69593" y="5403579"/>
              <a:ext cx="8356053" cy="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5270" y="1732533"/>
            <a:ext cx="7828083" cy="6820648"/>
            <a:chOff x="645270" y="1732533"/>
            <a:chExt cx="7828083" cy="68206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270" y="1732533"/>
              <a:ext cx="7828083" cy="6820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43879" y="1389676"/>
            <a:ext cx="6171429" cy="1823558"/>
            <a:chOff x="9843879" y="1389676"/>
            <a:chExt cx="6171429" cy="18235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43879" y="1389676"/>
              <a:ext cx="6171429" cy="18235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43879" y="3382295"/>
            <a:ext cx="6171429" cy="5513882"/>
            <a:chOff x="9843879" y="3382295"/>
            <a:chExt cx="6171429" cy="55138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43879" y="3382295"/>
              <a:ext cx="6171429" cy="551388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21600000">
            <a:off x="9955478" y="9250431"/>
            <a:ext cx="2197203" cy="251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082" y="496581"/>
            <a:ext cx="3899835" cy="9234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5270" y="6348933"/>
            <a:ext cx="7210355" cy="2866116"/>
            <a:chOff x="645270" y="6348933"/>
            <a:chExt cx="7210355" cy="286611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270" y="6348933"/>
              <a:ext cx="7210355" cy="2866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5270" y="1746097"/>
            <a:ext cx="4224761" cy="3949660"/>
            <a:chOff x="645270" y="1746097"/>
            <a:chExt cx="4224761" cy="39496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270" y="1746097"/>
              <a:ext cx="4224761" cy="39496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5386" y="7814314"/>
            <a:ext cx="7170239" cy="1400735"/>
            <a:chOff x="685386" y="7814314"/>
            <a:chExt cx="7170239" cy="14007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386" y="7814314"/>
              <a:ext cx="7170239" cy="140073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70191" y="581611"/>
            <a:ext cx="423990" cy="41141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828556" y="1933714"/>
            <a:ext cx="6171429" cy="3209143"/>
            <a:chOff x="11828556" y="1933714"/>
            <a:chExt cx="6171429" cy="32091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28556" y="1933714"/>
              <a:ext cx="6171429" cy="3209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6348933"/>
            <a:ext cx="7428286" cy="2748466"/>
            <a:chOff x="9142857" y="6348933"/>
            <a:chExt cx="7428286" cy="27484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6348933"/>
              <a:ext cx="7428286" cy="27484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14301" y="980913"/>
            <a:ext cx="6476159" cy="5140451"/>
            <a:chOff x="5314301" y="980913"/>
            <a:chExt cx="6476159" cy="514045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14301" y="980913"/>
              <a:ext cx="6476159" cy="51404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21974" y="5138095"/>
            <a:ext cx="8356053" cy="9524"/>
            <a:chOff x="5321974" y="5138095"/>
            <a:chExt cx="8356053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5321974" y="5138095"/>
              <a:ext cx="8356053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082" y="496581"/>
            <a:ext cx="5835531" cy="9228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70191" y="581611"/>
            <a:ext cx="423990" cy="4114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4623" y="2190476"/>
            <a:ext cx="4418743" cy="6171429"/>
            <a:chOff x="264623" y="2190476"/>
            <a:chExt cx="4418743" cy="6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623" y="2190476"/>
              <a:ext cx="4418743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33435" y="2190476"/>
            <a:ext cx="4223708" cy="6171429"/>
            <a:chOff x="4633435" y="2190476"/>
            <a:chExt cx="4223708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3435" y="2190476"/>
              <a:ext cx="4223708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54781" y="2190476"/>
            <a:ext cx="5102362" cy="6171429"/>
            <a:chOff x="9754781" y="2190476"/>
            <a:chExt cx="5102362" cy="6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54781" y="2190476"/>
              <a:ext cx="5102362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419048" y="2190476"/>
            <a:ext cx="3600000" cy="6171429"/>
            <a:chOff x="14419048" y="2190476"/>
            <a:chExt cx="3600000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19048" y="2190476"/>
              <a:ext cx="3600000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082" y="496581"/>
            <a:ext cx="2647296" cy="92289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70191" y="581611"/>
            <a:ext cx="423990" cy="411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55618" y="1998095"/>
            <a:ext cx="7774478" cy="6867455"/>
            <a:chOff x="5255618" y="1998095"/>
            <a:chExt cx="7774478" cy="686745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5618" y="1998095"/>
              <a:ext cx="7774478" cy="68674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082" y="496581"/>
            <a:ext cx="799979" cy="9173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98763" y="581611"/>
            <a:ext cx="423989" cy="411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33512" y="1191167"/>
            <a:ext cx="8063566" cy="8063566"/>
            <a:chOff x="4933512" y="1191167"/>
            <a:chExt cx="8063566" cy="80635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3512" y="1191167"/>
              <a:ext cx="8063566" cy="80635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Office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Kosmo</cp:lastModifiedBy>
  <cp:revision>2</cp:revision>
  <dcterms:created xsi:type="dcterms:W3CDTF">2021-06-21T01:32:00Z</dcterms:created>
  <dcterms:modified xsi:type="dcterms:W3CDTF">2021-06-21T00:29:27Z</dcterms:modified>
</cp:coreProperties>
</file>