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8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31730-7E0F-43A1-A467-7568C0FE8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1D529-18F0-4CC5-81FD-988F4961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6864B-8EC3-4440-8C21-CDE6F4A6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B2CBC-57BD-4B08-81A2-375BE93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70CCE-5FDB-4E10-8D2F-0D444DB7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64396-3518-4B34-95FB-6DC4EA8F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643BB-D094-4AAF-A9F4-B303A9C1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95D75-A568-4C96-8724-97EB437A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788CA-4170-4C2C-A524-5144857F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138DD-4D66-45E1-9B37-FC330A92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703EF-37B2-418F-B53E-1E6277136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F78EE-C1F5-451E-9CCC-40F7F854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BF31-EFDA-40A3-BCEF-117A9CC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77857-DC66-4A13-BFE6-FD2A1EC7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80A1C-1924-44E5-9290-8E54BD5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E663-0966-479B-85BB-873EEAA4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3D57F-FD38-4D41-B63D-8EC608BF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5F0E4-BB18-4C31-A9B2-D177B266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101C-3E06-4888-A2BD-C2EC70E3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62527-1D2D-4BCA-8BBF-5409AD0A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4E658-EEEE-49A2-91D9-8F7F7896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D8FBC-E431-41AA-9301-78578C6C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5AA30-284A-4278-A751-A0873C34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3834-C584-4A4F-B3D9-5E921329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A6DA-6FDF-4211-863A-61A3972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5BEA-63A5-4F49-816B-4B96821B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7554C-FD9E-41F4-820E-ECE37AE4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3DF41-8EBB-4F64-B7CB-66F67AE4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028B8-0FA8-4DB3-843C-73C8E52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77CAD-A16E-4339-97AD-F36F7AF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9439-4C01-4495-B4E7-6BD53CEE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6AD5-C590-45A5-BDB4-0D1BC425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347BC-39BA-40A9-A04C-DB80DFB3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D6DE0-09A1-4225-96D0-7F38E30A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06587A-E9E7-48A8-B4DF-61AE037BD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0970D-5EE7-4664-9038-4B71C2050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280BF-9AD4-416E-9A93-C4089D9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2F715-F152-40D5-BF85-2E99B61A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CC47A-79DE-4616-A847-B196875E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7B5A-1ADE-4ADC-AB38-9AEDED27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CDA96-1586-4E4D-8F32-675E8C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4835A-CD5B-46AB-AFDB-0F1977CA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EF60C-0486-43B8-817C-7ED5023D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6B0AD-A2B8-4256-ABB4-DB44808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F31B1B-EA49-41F2-B7E4-250905AC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A94AB-7D39-42D2-B3B4-6E77C65E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9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7159-E89D-47E8-AF24-500C6BBD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3A73-1239-4401-B805-570336B6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0330D-8CAB-4EF6-9E8D-2AEA025F7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04EFD-49D4-4A5D-8B39-6495F94C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C75F2-D5B2-4F6E-AF1D-8D7A82C4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0535C-06C8-4ABD-B56A-111062AA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30EC1-9849-40B0-9B84-EA01D1C7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FC5366-BD30-4B36-B531-BD92A2BFD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F526D-917F-469B-BD44-FCB117F0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189DA-9BA8-405B-A4DB-B183269E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F60AF-CED2-49BA-B6DB-B47A1F7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041B3-E80C-41B7-9934-3D4A3720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356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91842-2F36-472B-806A-12696EC6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7C4B9-46AA-4DE6-B39F-464A21D7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5B498-FC28-498F-98D4-F821253BE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8143-232E-409E-A6A3-40C6B16360BF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4E9D9-6886-437A-A62F-3170026C3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85E46-B65C-4F40-8004-493F48CA8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ECF3-6DFE-4CB1-8DDF-9A366403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4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E8FDE9-0913-47A6-BA35-FBA85215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 dirty="0">
                <a:solidFill>
                  <a:srgbClr val="FFFFFF"/>
                </a:solidFill>
              </a:rPr>
              <a:t>Dead Or Alive</a:t>
            </a:r>
            <a:br>
              <a:rPr lang="en-US" altLang="ko-KR" sz="6600" dirty="0">
                <a:solidFill>
                  <a:srgbClr val="FFFFFF"/>
                </a:solidFill>
              </a:rPr>
            </a:br>
            <a:r>
              <a:rPr lang="en-US" altLang="ko-KR" sz="6600" dirty="0">
                <a:solidFill>
                  <a:srgbClr val="FFFFFF"/>
                </a:solidFill>
              </a:rPr>
              <a:t>Project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D08E4-1F3B-47DD-B84B-405CD343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김용훈</a:t>
            </a:r>
            <a:r>
              <a:rPr lang="en-US" altLang="ko-KR" dirty="0"/>
              <a:t>, </a:t>
            </a:r>
            <a:r>
              <a:rPr lang="ko-KR" altLang="en-US" dirty="0"/>
              <a:t>김형준</a:t>
            </a:r>
            <a:r>
              <a:rPr lang="en-US" altLang="ko-KR" dirty="0"/>
              <a:t>, </a:t>
            </a:r>
            <a:r>
              <a:rPr lang="ko-KR" altLang="en-US" dirty="0"/>
              <a:t>박수빈</a:t>
            </a:r>
            <a:r>
              <a:rPr lang="en-US" altLang="ko-KR" dirty="0"/>
              <a:t>, </a:t>
            </a:r>
            <a:r>
              <a:rPr lang="ko-KR" altLang="en-US" dirty="0"/>
              <a:t>박형기</a:t>
            </a:r>
          </a:p>
        </p:txBody>
      </p:sp>
    </p:spTree>
    <p:extLst>
      <p:ext uri="{BB962C8B-B14F-4D97-AF65-F5344CB8AC3E}">
        <p14:creationId xmlns:p14="http://schemas.microsoft.com/office/powerpoint/2010/main" val="3739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Step2. Code Review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945" y="1529703"/>
            <a:ext cx="6944694" cy="4503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2501" y="14796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4D91B-928F-4313-8383-F9D22C244291}"/>
              </a:ext>
            </a:extLst>
          </p:cNvPr>
          <p:cNvSpPr txBox="1"/>
          <p:nvPr/>
        </p:nvSpPr>
        <p:spPr>
          <a:xfrm>
            <a:off x="2337546" y="2416035"/>
            <a:ext cx="298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26F1A410-0839-412B-84D3-EF8CD8C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0" t="23133" r="33113" b="15744"/>
          <a:stretch/>
        </p:blipFill>
        <p:spPr>
          <a:xfrm>
            <a:off x="1515035" y="2298622"/>
            <a:ext cx="798979" cy="822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B887C6-2F5E-438D-8426-E8238CB1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08" y="2497099"/>
            <a:ext cx="577384" cy="57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4CCE9-8778-42E5-A7A9-0685E549DDD8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Step3. Apple &amp; Bomb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BE58-4E87-41D5-A1C9-C9D937339D1D}"/>
              </a:ext>
            </a:extLst>
          </p:cNvPr>
          <p:cNvSpPr txBox="1"/>
          <p:nvPr/>
        </p:nvSpPr>
        <p:spPr>
          <a:xfrm>
            <a:off x="6384692" y="2410437"/>
            <a:ext cx="2985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Bomb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DEFD7-3E5F-4879-940E-A906959FA86C}"/>
              </a:ext>
            </a:extLst>
          </p:cNvPr>
          <p:cNvSpPr txBox="1"/>
          <p:nvPr/>
        </p:nvSpPr>
        <p:spPr>
          <a:xfrm>
            <a:off x="5603487" y="5143015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 , Fixed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3AD74-2461-406A-8FE5-B5E8801FC9BE}"/>
              </a:ext>
            </a:extLst>
          </p:cNvPr>
          <p:cNvSpPr txBox="1"/>
          <p:nvPr/>
        </p:nvSpPr>
        <p:spPr>
          <a:xfrm>
            <a:off x="9369939" y="4454862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D8DC56-738D-474E-9F0C-319014096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5" y="5254505"/>
            <a:ext cx="816349" cy="849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CD571-D0CB-43AD-AD0A-4AEC909F1081}"/>
              </a:ext>
            </a:extLst>
          </p:cNvPr>
          <p:cNvSpPr txBox="1"/>
          <p:nvPr/>
        </p:nvSpPr>
        <p:spPr>
          <a:xfrm>
            <a:off x="9476604" y="2625836"/>
            <a:ext cx="271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Javax.swing.Timer</a:t>
            </a:r>
            <a:endParaRPr lang="en-US" altLang="ko-KR" dirty="0"/>
          </a:p>
          <a:p>
            <a:r>
              <a:rPr lang="ko-KR" altLang="en-US" dirty="0"/>
              <a:t>활용하여 일정 간격마다 </a:t>
            </a:r>
            <a:r>
              <a:rPr lang="en-US" altLang="ko-KR" dirty="0"/>
              <a:t>Apple, Bomb </a:t>
            </a:r>
            <a:r>
              <a:rPr lang="ko-KR" altLang="en-US" dirty="0"/>
              <a:t>의 </a:t>
            </a:r>
            <a:r>
              <a:rPr lang="en-US" altLang="ko-KR" dirty="0" err="1"/>
              <a:t>yPos</a:t>
            </a:r>
            <a:endParaRPr lang="en-US" altLang="ko-KR" dirty="0"/>
          </a:p>
          <a:p>
            <a:r>
              <a:rPr lang="ko-KR" altLang="en-US" dirty="0"/>
              <a:t>증가 시키기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FE0486-A7C2-48CE-B55A-2C7C5505DC73}"/>
              </a:ext>
            </a:extLst>
          </p:cNvPr>
          <p:cNvSpPr/>
          <p:nvPr/>
        </p:nvSpPr>
        <p:spPr>
          <a:xfrm rot="10800000">
            <a:off x="8866093" y="2785791"/>
            <a:ext cx="610510" cy="216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CC49F-F0A7-4D19-86A1-89CFA295E6F1}"/>
              </a:ext>
            </a:extLst>
          </p:cNvPr>
          <p:cNvSpPr txBox="1"/>
          <p:nvPr/>
        </p:nvSpPr>
        <p:spPr>
          <a:xfrm>
            <a:off x="9369939" y="1308847"/>
            <a:ext cx="271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r>
              <a:rPr lang="ko-KR" altLang="en-US" dirty="0"/>
              <a:t>과 </a:t>
            </a:r>
            <a:r>
              <a:rPr lang="en-US" altLang="ko-KR" dirty="0"/>
              <a:t>Bomb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</a:t>
            </a:r>
            <a:r>
              <a:rPr lang="ko-KR" altLang="en-US" dirty="0"/>
              <a:t>을 활용하여 </a:t>
            </a:r>
            <a:r>
              <a:rPr lang="en-US" altLang="ko-KR" dirty="0" err="1"/>
              <a:t>xPos</a:t>
            </a:r>
            <a:r>
              <a:rPr lang="ko-KR" altLang="en-US" dirty="0"/>
              <a:t>를 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A5F035-FC3C-484A-AAB4-AC16C81B4C02}"/>
              </a:ext>
            </a:extLst>
          </p:cNvPr>
          <p:cNvSpPr/>
          <p:nvPr/>
        </p:nvSpPr>
        <p:spPr>
          <a:xfrm>
            <a:off x="1515035" y="1561201"/>
            <a:ext cx="1351990" cy="554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점수판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0793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Step3. CodeReview 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8114" y="1472501"/>
            <a:ext cx="6687483" cy="5014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Step3. CodeReview 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567" y="1573708"/>
            <a:ext cx="5328053" cy="384665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8102" y="1471756"/>
            <a:ext cx="5715797" cy="2423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2501" y="14796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4D91B-928F-4313-8383-F9D22C244291}"/>
              </a:ext>
            </a:extLst>
          </p:cNvPr>
          <p:cNvSpPr txBox="1"/>
          <p:nvPr/>
        </p:nvSpPr>
        <p:spPr>
          <a:xfrm>
            <a:off x="2337546" y="2416035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+3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26F1A410-0839-412B-84D3-EF8CD8C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0" t="23133" r="33113" b="15744"/>
          <a:stretch/>
        </p:blipFill>
        <p:spPr>
          <a:xfrm>
            <a:off x="1515035" y="2298622"/>
            <a:ext cx="798979" cy="822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B887C6-2F5E-438D-8426-E8238CB1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08" y="2497099"/>
            <a:ext cx="577384" cy="57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4CCE9-8778-42E5-A7A9-0685E549DDD8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Step4. +- Score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BE58-4E87-41D5-A1C9-C9D937339D1D}"/>
              </a:ext>
            </a:extLst>
          </p:cNvPr>
          <p:cNvSpPr txBox="1"/>
          <p:nvPr/>
        </p:nvSpPr>
        <p:spPr>
          <a:xfrm>
            <a:off x="6384692" y="241043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Bomb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-5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DEFD7-3E5F-4879-940E-A906959FA86C}"/>
              </a:ext>
            </a:extLst>
          </p:cNvPr>
          <p:cNvSpPr txBox="1"/>
          <p:nvPr/>
        </p:nvSpPr>
        <p:spPr>
          <a:xfrm>
            <a:off x="5603487" y="5143015"/>
            <a:ext cx="345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 , Fixed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</a:p>
          <a:p>
            <a:r>
              <a:rPr lang="en-US" altLang="ko-KR" dirty="0"/>
              <a:t>Start score =10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5E099-B703-401D-ABF0-53ACD2FA3D80}"/>
              </a:ext>
            </a:extLst>
          </p:cNvPr>
          <p:cNvSpPr/>
          <p:nvPr/>
        </p:nvSpPr>
        <p:spPr>
          <a:xfrm>
            <a:off x="1515035" y="1561201"/>
            <a:ext cx="1351990" cy="554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점수판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2ABC-CADD-4813-A6A5-B35FEC2197E0}"/>
              </a:ext>
            </a:extLst>
          </p:cNvPr>
          <p:cNvSpPr txBox="1"/>
          <p:nvPr/>
        </p:nvSpPr>
        <p:spPr>
          <a:xfrm>
            <a:off x="2980749" y="1550988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Board</a:t>
            </a:r>
            <a:br>
              <a:rPr lang="en-US" altLang="ko-KR" dirty="0"/>
            </a:br>
            <a:r>
              <a:rPr lang="en-US" altLang="ko-KR" dirty="0"/>
              <a:t>when Score &lt; 0 , </a:t>
            </a:r>
            <a:r>
              <a:rPr lang="en-US" altLang="ko-KR" dirty="0" err="1"/>
              <a:t>GameOver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1C16B-3EC8-4632-8D82-5D8D1CA54CC8}"/>
              </a:ext>
            </a:extLst>
          </p:cNvPr>
          <p:cNvSpPr txBox="1"/>
          <p:nvPr/>
        </p:nvSpPr>
        <p:spPr>
          <a:xfrm>
            <a:off x="9179859" y="2782669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D6E9F7-DC27-4D64-8D7D-E4BE9F13E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5" y="5254505"/>
            <a:ext cx="816349" cy="849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C4A79-E232-4B46-8139-403BFC055E0A}"/>
              </a:ext>
            </a:extLst>
          </p:cNvPr>
          <p:cNvSpPr txBox="1"/>
          <p:nvPr/>
        </p:nvSpPr>
        <p:spPr>
          <a:xfrm>
            <a:off x="2494988" y="1040718"/>
            <a:ext cx="282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활용할 것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4451E1F-1D11-453C-8B4A-E8BEA0FC4D5E}"/>
              </a:ext>
            </a:extLst>
          </p:cNvPr>
          <p:cNvSpPr/>
          <p:nvPr/>
        </p:nvSpPr>
        <p:spPr>
          <a:xfrm rot="2521956">
            <a:off x="2420063" y="1344228"/>
            <a:ext cx="326201" cy="44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318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Step4. CodeReview 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5862" y="1675521"/>
            <a:ext cx="7774918" cy="4830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Step4. CodeReview 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5316" y="1528912"/>
            <a:ext cx="8448486" cy="175910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4039" y="3632750"/>
            <a:ext cx="8036258" cy="2015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2501" y="14796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4D91B-928F-4313-8383-F9D22C244291}"/>
              </a:ext>
            </a:extLst>
          </p:cNvPr>
          <p:cNvSpPr txBox="1"/>
          <p:nvPr/>
        </p:nvSpPr>
        <p:spPr>
          <a:xfrm>
            <a:off x="2337545" y="241043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+3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26F1A410-0839-412B-84D3-EF8CD8C9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0" t="23133" r="33113" b="15744"/>
          <a:stretch/>
        </p:blipFill>
        <p:spPr>
          <a:xfrm>
            <a:off x="1515035" y="2298622"/>
            <a:ext cx="798979" cy="822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B887C6-2F5E-438D-8426-E8238CB1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08" y="2497099"/>
            <a:ext cx="577384" cy="577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24CCE9-8778-42E5-A7A9-0685E549DDD8}"/>
              </a:ext>
            </a:extLst>
          </p:cNvPr>
          <p:cNvSpPr txBox="1"/>
          <p:nvPr/>
        </p:nvSpPr>
        <p:spPr>
          <a:xfrm>
            <a:off x="1412501" y="438236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Step5. Start Button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CBE58-4E87-41D5-A1C9-C9D937339D1D}"/>
              </a:ext>
            </a:extLst>
          </p:cNvPr>
          <p:cNvSpPr txBox="1"/>
          <p:nvPr/>
        </p:nvSpPr>
        <p:spPr>
          <a:xfrm>
            <a:off x="6384692" y="2410437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Bomb</a:t>
            </a:r>
            <a:br>
              <a:rPr lang="en-US" altLang="ko-KR" dirty="0"/>
            </a:br>
            <a:r>
              <a:rPr lang="en-US" altLang="ko-KR" dirty="0"/>
              <a:t>(Random)</a:t>
            </a:r>
            <a:r>
              <a:rPr lang="en-US" altLang="ko-KR" dirty="0" err="1"/>
              <a:t>xPos</a:t>
            </a:r>
            <a:r>
              <a:rPr lang="en-US" altLang="ko-KR" dirty="0"/>
              <a:t> ,(Fixed)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br>
              <a:rPr lang="en-US" altLang="ko-KR" dirty="0"/>
            </a:br>
            <a:r>
              <a:rPr lang="en-US" altLang="ko-KR" dirty="0"/>
              <a:t>meet Player  Score = -5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DEFD7-3E5F-4879-940E-A906959FA86C}"/>
              </a:ext>
            </a:extLst>
          </p:cNvPr>
          <p:cNvSpPr txBox="1"/>
          <p:nvPr/>
        </p:nvSpPr>
        <p:spPr>
          <a:xfrm>
            <a:off x="5603487" y="5143015"/>
            <a:ext cx="345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, Fixed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</a:p>
          <a:p>
            <a:r>
              <a:rPr lang="en-US" altLang="ko-KR" dirty="0"/>
              <a:t>Start Score = +10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5E099-B703-401D-ABF0-53ACD2FA3D80}"/>
              </a:ext>
            </a:extLst>
          </p:cNvPr>
          <p:cNvSpPr/>
          <p:nvPr/>
        </p:nvSpPr>
        <p:spPr>
          <a:xfrm>
            <a:off x="1515035" y="1561201"/>
            <a:ext cx="1351990" cy="554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2ABC-CADD-4813-A6A5-B35FEC2197E0}"/>
              </a:ext>
            </a:extLst>
          </p:cNvPr>
          <p:cNvSpPr txBox="1"/>
          <p:nvPr/>
        </p:nvSpPr>
        <p:spPr>
          <a:xfrm>
            <a:off x="3000374" y="1479612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Board</a:t>
            </a:r>
            <a:br>
              <a:rPr lang="en-US" altLang="ko-KR" dirty="0"/>
            </a:br>
            <a:r>
              <a:rPr lang="en-US" altLang="ko-KR" dirty="0"/>
              <a:t>when Score &lt; 0 , </a:t>
            </a:r>
            <a:r>
              <a:rPr lang="en-US" altLang="ko-KR" dirty="0" err="1"/>
              <a:t>GameOver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BCFE17-C4C1-46D8-93E8-A0BD325A7591}"/>
              </a:ext>
            </a:extLst>
          </p:cNvPr>
          <p:cNvSpPr/>
          <p:nvPr/>
        </p:nvSpPr>
        <p:spPr>
          <a:xfrm>
            <a:off x="6833345" y="1512881"/>
            <a:ext cx="2265831" cy="7501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StartGame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F2F8-D683-4E3C-99F2-F3A3EEB686AB}"/>
              </a:ext>
            </a:extLst>
          </p:cNvPr>
          <p:cNvSpPr txBox="1"/>
          <p:nvPr/>
        </p:nvSpPr>
        <p:spPr>
          <a:xfrm>
            <a:off x="9179859" y="1561201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 This Button, Game Start Event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1AA67-6FB5-4286-8397-AB8CA3E525CC}"/>
              </a:ext>
            </a:extLst>
          </p:cNvPr>
          <p:cNvSpPr txBox="1"/>
          <p:nvPr/>
        </p:nvSpPr>
        <p:spPr>
          <a:xfrm>
            <a:off x="9207615" y="4131696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24452E-EF80-4DA6-BF8C-4D75F65A4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55" y="5227704"/>
            <a:ext cx="816349" cy="84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C37CC-BA09-437D-B51A-40C2ED831BFB}"/>
              </a:ext>
            </a:extLst>
          </p:cNvPr>
          <p:cNvSpPr txBox="1"/>
          <p:nvPr/>
        </p:nvSpPr>
        <p:spPr>
          <a:xfrm>
            <a:off x="9224682" y="719635"/>
            <a:ext cx="262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ButtonListener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C8C3EC0-FFA3-4DD3-BE54-7368BA63F53D}"/>
              </a:ext>
            </a:extLst>
          </p:cNvPr>
          <p:cNvSpPr/>
          <p:nvPr/>
        </p:nvSpPr>
        <p:spPr>
          <a:xfrm rot="8447522">
            <a:off x="8458046" y="1309490"/>
            <a:ext cx="1094042" cy="25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7916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Step5. CodeReview 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8631" y="1733313"/>
            <a:ext cx="4820322" cy="169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Step5. CodeReview </a:t>
            </a: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967" y="1593620"/>
            <a:ext cx="6160341" cy="473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A062F13-EE32-45E0-A3ED-98CDFF2F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555832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Alive </a:t>
            </a:r>
            <a:r>
              <a:rPr lang="ko-K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문제정의서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0EAB7-190C-42C9-AB82-0E9EB2E679C3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첫 화면에 보이는 </a:t>
            </a:r>
            <a:r>
              <a:rPr lang="en-US" altLang="ko-KR" sz="2000" dirty="0"/>
              <a:t>‘Start Game’ </a:t>
            </a:r>
            <a:r>
              <a:rPr lang="ko-KR" altLang="en-US" sz="2000" dirty="0"/>
              <a:t>버튼을 누르면 게임이 시작됩니다</a:t>
            </a:r>
            <a:r>
              <a:rPr lang="en-US" altLang="ko-KR" sz="20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게임이 시작되면 </a:t>
            </a:r>
            <a:r>
              <a:rPr lang="en-US" altLang="ko-KR" sz="2000" dirty="0"/>
              <a:t>Apple</a:t>
            </a:r>
            <a:r>
              <a:rPr lang="ko-KR" altLang="en-US" sz="2000" dirty="0"/>
              <a:t>과 </a:t>
            </a:r>
            <a:r>
              <a:rPr lang="en-US" altLang="ko-KR" sz="2000" dirty="0"/>
              <a:t>Bomb</a:t>
            </a:r>
            <a:r>
              <a:rPr lang="ko-KR" altLang="en-US" sz="2000" dirty="0"/>
              <a:t>이 랜덤으로 생성되어 떨어집니다</a:t>
            </a:r>
            <a:r>
              <a:rPr lang="en-US" altLang="ko-KR" sz="20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이 때 </a:t>
            </a:r>
            <a:r>
              <a:rPr lang="en-US" altLang="ko-KR" sz="2000" dirty="0"/>
              <a:t>Apple</a:t>
            </a:r>
            <a:r>
              <a:rPr lang="ko-KR" altLang="en-US" sz="2000" dirty="0"/>
              <a:t>을 받으면 점수가 증가하고</a:t>
            </a:r>
            <a:r>
              <a:rPr lang="en-US" altLang="ko-KR" sz="2000" dirty="0"/>
              <a:t>, Bomb</a:t>
            </a:r>
            <a:r>
              <a:rPr lang="ko-KR" altLang="en-US" sz="2000" dirty="0"/>
              <a:t>을 받으면 점수가 감소합니다</a:t>
            </a:r>
            <a:r>
              <a:rPr lang="en-US" altLang="ko-KR" sz="20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화면 하단에 보이는 캐릭터는 방향키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⬅ ➡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를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사용하여 양옆으로</a:t>
            </a:r>
            <a:r>
              <a:rPr lang="ko-KR" altLang="en-US" sz="2000" dirty="0"/>
              <a:t>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</a:rPr>
              <a:t>움직일 수 있습니다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왼쪽 상단의 점수판에 보이는 점수가 음수 값이 되면 게임은 종료됩니다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12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11865-CC68-4792-94A0-FBCD9482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 </a:t>
            </a:r>
            <a:r>
              <a:rPr lang="en-US" altLang="ko-KR" sz="66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altLang="ko-KR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23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E5B67-C9E7-457B-BA61-3C2E46238B8D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Or Alive Class Diagram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B827F0-4C9D-4A58-969B-853D00CE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44" y="640080"/>
            <a:ext cx="6181514" cy="557881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580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6424" y="144151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461405-922E-4AD7-98D0-65742DC669C9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Step1. Frame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85170-C0AF-4B82-81C5-3405F73D9140}"/>
              </a:ext>
            </a:extLst>
          </p:cNvPr>
          <p:cNvSpPr txBox="1"/>
          <p:nvPr/>
        </p:nvSpPr>
        <p:spPr>
          <a:xfrm>
            <a:off x="9336181" y="4710081"/>
            <a:ext cx="27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 </a:t>
            </a:r>
            <a:r>
              <a:rPr lang="ko-KR" altLang="en-US" dirty="0"/>
              <a:t>움직임 범위 설정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232E3-FDB5-40AA-9199-5F4F7CC03603}"/>
              </a:ext>
            </a:extLst>
          </p:cNvPr>
          <p:cNvSpPr txBox="1"/>
          <p:nvPr/>
        </p:nvSpPr>
        <p:spPr>
          <a:xfrm>
            <a:off x="9457765" y="1264024"/>
            <a:ext cx="2868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JPanel</a:t>
            </a:r>
            <a:endParaRPr lang="en-US" altLang="ko-KR" dirty="0"/>
          </a:p>
          <a:p>
            <a:r>
              <a:rPr lang="en-US" altLang="ko-KR" dirty="0" err="1"/>
              <a:t>BorderLayout.North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BorderLayout.Center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41CCC0B-904E-482E-8013-62348EC105B4}"/>
              </a:ext>
            </a:extLst>
          </p:cNvPr>
          <p:cNvSpPr/>
          <p:nvPr/>
        </p:nvSpPr>
        <p:spPr>
          <a:xfrm rot="10800000">
            <a:off x="8721680" y="1577529"/>
            <a:ext cx="765922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23E284-5CE1-4A5D-803E-8DD0B5F6F1B9}"/>
              </a:ext>
            </a:extLst>
          </p:cNvPr>
          <p:cNvSpPr/>
          <p:nvPr/>
        </p:nvSpPr>
        <p:spPr>
          <a:xfrm rot="10800000">
            <a:off x="8721680" y="3486991"/>
            <a:ext cx="765922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8104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8817429" cy="82141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Step1 Code Review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0" y="1895920"/>
            <a:ext cx="6039693" cy="4191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9971" y="629565"/>
            <a:ext cx="8487960" cy="1771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C2801-79F6-4D6B-B68F-59D3ACB9842E}"/>
              </a:ext>
            </a:extLst>
          </p:cNvPr>
          <p:cNvSpPr/>
          <p:nvPr/>
        </p:nvSpPr>
        <p:spPr>
          <a:xfrm>
            <a:off x="1416424" y="1396092"/>
            <a:ext cx="7686675" cy="501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04CF-CE16-403C-A7B5-17C1A3961EEF}"/>
              </a:ext>
            </a:extLst>
          </p:cNvPr>
          <p:cNvSpPr txBox="1"/>
          <p:nvPr/>
        </p:nvSpPr>
        <p:spPr>
          <a:xfrm>
            <a:off x="5647764" y="5481045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  <a:br>
              <a:rPr lang="en-US" altLang="ko-KR" dirty="0"/>
            </a:br>
            <a:r>
              <a:rPr lang="en-US" altLang="ko-KR" dirty="0"/>
              <a:t>(moving) </a:t>
            </a:r>
            <a:r>
              <a:rPr lang="en-US" altLang="ko-KR" dirty="0" err="1"/>
              <a:t>xPos</a:t>
            </a:r>
            <a:r>
              <a:rPr lang="en-US" altLang="ko-KR" dirty="0"/>
              <a:t> , (Fixed) </a:t>
            </a:r>
            <a:r>
              <a:rPr lang="en-US" altLang="ko-KR" dirty="0" err="1"/>
              <a:t>yPos</a:t>
            </a:r>
            <a:r>
              <a:rPr lang="en-US" altLang="ko-KR" dirty="0"/>
              <a:t> , Speed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0F6A29-9AC2-450A-A587-EBBE81C3305C}"/>
              </a:ext>
            </a:extLst>
          </p:cNvPr>
          <p:cNvCxnSpPr/>
          <p:nvPr/>
        </p:nvCxnSpPr>
        <p:spPr>
          <a:xfrm>
            <a:off x="1416424" y="2241176"/>
            <a:ext cx="7682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BF7A5-951C-4105-8312-5B4EDD0388B2}"/>
              </a:ext>
            </a:extLst>
          </p:cNvPr>
          <p:cNvSpPr txBox="1"/>
          <p:nvPr/>
        </p:nvSpPr>
        <p:spPr>
          <a:xfrm>
            <a:off x="1416424" y="396813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Step2. Player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0FBE8-FBEC-496C-8E4C-096EA67A35D5}"/>
              </a:ext>
            </a:extLst>
          </p:cNvPr>
          <p:cNvSpPr txBox="1"/>
          <p:nvPr/>
        </p:nvSpPr>
        <p:spPr>
          <a:xfrm>
            <a:off x="9251576" y="3804645"/>
            <a:ext cx="271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 Board Structure</a:t>
            </a:r>
            <a:br>
              <a:rPr lang="en-US" altLang="ko-KR" dirty="0"/>
            </a:br>
            <a:r>
              <a:rPr lang="en-US" altLang="ko-KR" dirty="0"/>
              <a:t>Player</a:t>
            </a:r>
            <a:r>
              <a:rPr lang="ko-KR" altLang="en-US" dirty="0"/>
              <a:t>의 </a:t>
            </a:r>
            <a:r>
              <a:rPr lang="en-US" altLang="ko-KR" dirty="0"/>
              <a:t>Board </a:t>
            </a:r>
            <a:r>
              <a:rPr lang="ko-KR" altLang="en-US" dirty="0"/>
              <a:t>내의 </a:t>
            </a:r>
            <a:endParaRPr lang="en-US" altLang="ko-KR" dirty="0"/>
          </a:p>
          <a:p>
            <a:r>
              <a:rPr lang="ko-KR" altLang="en-US" dirty="0"/>
              <a:t>이동 범위 설정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CF64E-D175-4CEA-8B51-3EAC3B59A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5" y="5461908"/>
            <a:ext cx="816349" cy="849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EFAFF-8D72-46A1-8BC5-2147F7AD4755}"/>
              </a:ext>
            </a:extLst>
          </p:cNvPr>
          <p:cNvSpPr txBox="1"/>
          <p:nvPr/>
        </p:nvSpPr>
        <p:spPr>
          <a:xfrm>
            <a:off x="9560299" y="5664580"/>
            <a:ext cx="180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처리</a:t>
            </a:r>
            <a:endParaRPr lang="en-US" altLang="ko-KR" dirty="0"/>
          </a:p>
          <a:p>
            <a:r>
              <a:rPr lang="en-US" altLang="ko-KR" dirty="0" err="1"/>
              <a:t>KeyListener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2C12035-51F9-43E0-B744-2B8CFD3531F2}"/>
              </a:ext>
            </a:extLst>
          </p:cNvPr>
          <p:cNvSpPr/>
          <p:nvPr/>
        </p:nvSpPr>
        <p:spPr>
          <a:xfrm rot="10800000">
            <a:off x="8909235" y="5886409"/>
            <a:ext cx="476812" cy="200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327DB-17CA-4924-8C49-994E4E3DACED}"/>
              </a:ext>
            </a:extLst>
          </p:cNvPr>
          <p:cNvSpPr/>
          <p:nvPr/>
        </p:nvSpPr>
        <p:spPr>
          <a:xfrm>
            <a:off x="1515035" y="1561201"/>
            <a:ext cx="1351990" cy="554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점수판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1276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Step2. Code Review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7625" y="1701184"/>
            <a:ext cx="8411749" cy="151468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1007" y="4072819"/>
            <a:ext cx="4467583" cy="2399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Step2. Code Review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4863" y="1474818"/>
            <a:ext cx="8354591" cy="3852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554</ep:Words>
  <ep:PresentationFormat>와이드스크린</ep:PresentationFormat>
  <ep:Paragraphs>105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 xml:space="preserve">Step5. CodeReview </vt:lpstr>
      <vt:lpstr xml:space="preserve">Step5. CodeReview </vt:lpstr>
      <vt:lpstr>감사합니다! </vt:lpstr>
      <vt:lpstr>슬라이드 4</vt:lpstr>
      <vt:lpstr>Step1 Code Review</vt:lpstr>
      <vt:lpstr>슬라이드 6</vt:lpstr>
      <vt:lpstr>슬라이드 7</vt:lpstr>
      <vt:lpstr>Step2. Code Review</vt:lpstr>
      <vt:lpstr>Step2. Code Review</vt:lpstr>
      <vt:lpstr>Step2. Code Review</vt:lpstr>
      <vt:lpstr>Step3. CodeReview</vt:lpstr>
      <vt:lpstr>Step3. CodeReview</vt:lpstr>
      <vt:lpstr>Step3. CodeReview</vt:lpstr>
      <vt:lpstr>Step4. CodeReview</vt:lpstr>
      <vt:lpstr>Step4. CodeReview</vt:lpstr>
      <vt:lpstr>Step4. CodeReview</vt:lpstr>
      <vt:lpstr>Step5. CodeReview</vt:lpstr>
      <vt:lpstr>Step5. CodeReview</vt:lpstr>
      <vt:lpstr>Step5. CodeReview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2021-04-14T03:18:08.000</dcterms:created>
  <dc:creator>Kristina Stewart</dc:creator>
  <cp:lastModifiedBy>prett</cp:lastModifiedBy>
  <dcterms:modified xsi:type="dcterms:W3CDTF">2021-04-18T16:39:45.099</dcterms:modified>
  <cp:revision>66</cp:revision>
  <dc:title>PowerPoint 프레젠테이션</dc:title>
  <cp:version>1000.0000.01</cp:version>
</cp:coreProperties>
</file>