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AD1B4-EA13-4EB8-81C9-C85E2819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6E0F6-F1D3-453B-8E5C-40F08583E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E6D39-BF53-4101-9C0A-36E264F4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F0F0B-6C0E-490E-A1E5-66FF7460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6E6E8-6EF3-485D-829B-4EB22BAA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9E12C-8171-4419-B62E-ED7221A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EA955-FF88-4358-9A9B-2AFDD8ECB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82C93-D120-4925-9AAD-A19EA3F9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AC95C-93CE-4636-B17C-3A0C0F0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FB1BF-0FE5-4055-8182-74D2B85D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6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034D3-4882-4982-A23F-39A738CA1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7B8BE-146D-407D-A66E-0172FDD5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5C092-B57A-4917-A28F-80B3D943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4F1E9-DAF7-49C3-B6D4-9DBA9F8F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BF360-E79E-438B-BDA2-E52EC04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A656B-3E4C-424B-B109-AE6EA37E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EA000-A535-43DF-BB68-1DD12893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DAC3A-D99E-4A79-A5FA-22C86042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43384-1CC8-4A66-BC22-D078CED4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FB0CC-E49F-4052-B27E-8EEC4CEE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8FE37-FE8A-47C4-B53E-0BBCB297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FE333-9F96-4CA8-8554-4B1DD891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56E68-BFE6-4929-AC59-96904D97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D1F17-84E1-47CC-B03B-AA013019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4580-3FDD-44F5-AED1-C8290FE8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8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39BB-3E34-48BA-9A6C-13D0F4F7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2628B-1345-43DA-8CB6-981B08B48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B74540-1867-4823-AD0C-6CD6D84F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EE08F-CC7E-494F-8740-CB5C1453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2C7C5-5D14-4F39-B05B-8E27CC93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A0CED-060D-4B21-9871-D053541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43195-52AA-44A3-B286-D67E057B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D9918-F962-43B6-AF50-E42B2E97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92E5D-568B-460E-9B67-B62F0C3A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71A6A4-DCE7-40E5-A3ED-756AEEEA5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BB2E33-C50B-46AA-93D6-02FB90AC7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C1E44-71FA-4D01-A601-092A53A9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964E98-89FE-4216-B5AE-6E133DCD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37046-B34B-441A-BF56-1C25919A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6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7732-3BC0-4D4F-BC8E-13DC7B84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EF678-C0BE-4A66-8CD3-B749337C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62523-7E01-4EEE-BAA9-9D20BB48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3C1E-6461-4B4B-A4A4-A9D642B9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7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98650-45EA-48B7-8715-DCAB1A92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FF578-DAF0-4650-9C99-BC100E45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51CAD-049B-4C86-A73C-48A8EF6C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7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246F-20A0-4DD2-B512-B60259FC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54CB1-11F3-46EE-AB6D-8965D605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08A4F-2A14-46E7-A626-9E9CC77A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F1A59-E623-4A03-90F4-035A8593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499A8-7784-4494-9C44-46150CD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B1421-A16C-4ADA-9C9C-33E6C90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7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DE65E-1B89-4608-9205-B7A60EB5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E2D32-8911-4593-A5F3-C5733CFBC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2CE79-78DF-45C0-B5BB-562000BF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C1045-EBD3-4F09-9BDD-D5D5D946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65F7AE-2768-403C-B226-45EE31B4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90400-090A-4E78-BCC1-8C45FC58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9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B740C-67A5-4E3F-AFFC-9F23BA0B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BCB4D-BFBF-4C45-934B-03AF2D64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3EBFF-2B32-4E3C-9A3A-0B62012C0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0521-0C2F-4AEB-9824-1F672E17F8E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509C5-39A8-480B-8AEB-01005E8C2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08C2A-C3A7-4C5C-9B3D-29880F18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67F8-885B-4D54-9CFC-A6F092220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8EE8C-3DFA-4E6F-B19B-0425EDC55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40" y="137159"/>
            <a:ext cx="9144000" cy="155448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제</a:t>
            </a:r>
            <a:r>
              <a:rPr lang="en-US" altLang="ko-KR" sz="4800" dirty="0"/>
              <a:t>21</a:t>
            </a:r>
            <a:r>
              <a:rPr lang="ko-KR" altLang="en-US" sz="4800" dirty="0"/>
              <a:t>장 조건처리의 </a:t>
            </a:r>
            <a:r>
              <a:rPr lang="ko-KR" altLang="en-US" sz="4800" dirty="0" err="1"/>
              <a:t>여러방식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1D34E-C501-4662-9FD1-96913E67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2047557"/>
            <a:ext cx="9144000" cy="3012122"/>
          </a:xfrm>
        </p:spPr>
        <p:txBody>
          <a:bodyPr/>
          <a:lstStyle/>
          <a:p>
            <a:r>
              <a:rPr lang="en-US" altLang="ko-KR" dirty="0"/>
              <a:t>If</a:t>
            </a:r>
          </a:p>
          <a:p>
            <a:r>
              <a:rPr lang="en-US" altLang="ko-KR" dirty="0"/>
              <a:t>Switch</a:t>
            </a:r>
          </a:p>
          <a:p>
            <a:r>
              <a:rPr lang="ko-KR" altLang="en-US" dirty="0" err="1"/>
              <a:t>삼항연산자</a:t>
            </a:r>
            <a:endParaRPr lang="en-US" altLang="ko-KR" dirty="0"/>
          </a:p>
          <a:p>
            <a:r>
              <a:rPr lang="ko-KR" altLang="en-US" dirty="0"/>
              <a:t>자료구조</a:t>
            </a:r>
            <a:endParaRPr lang="en-US" altLang="ko-KR" dirty="0"/>
          </a:p>
          <a:p>
            <a:r>
              <a:rPr lang="en-US" altLang="ko-KR" dirty="0"/>
              <a:t>{map, array, list, …}</a:t>
            </a:r>
          </a:p>
          <a:p>
            <a:r>
              <a:rPr lang="en-US" altLang="ko-KR" dirty="0"/>
              <a:t>Overloading + </a:t>
            </a:r>
            <a:r>
              <a:rPr lang="ko-KR" altLang="en-US" dirty="0"/>
              <a:t>상속 구조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743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제21장 조건처리의 여러방식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제21장 조건처리의 여러방식</dc:title>
  <dc:creator>kosmo_15</dc:creator>
  <cp:lastModifiedBy>kosmo_15</cp:lastModifiedBy>
  <cp:revision>1</cp:revision>
  <dcterms:created xsi:type="dcterms:W3CDTF">2021-04-29T08:35:24Z</dcterms:created>
  <dcterms:modified xsi:type="dcterms:W3CDTF">2021-04-29T08:39:03Z</dcterms:modified>
</cp:coreProperties>
</file>