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5"/>
  </p:notesMasterIdLst>
  <p:handoutMasterIdLst>
    <p:handoutMasterId r:id="rId116"/>
  </p:handoutMasterIdLst>
  <p:sldIdLst>
    <p:sldId id="256" r:id="rId2"/>
    <p:sldId id="257" r:id="rId3"/>
    <p:sldId id="258" r:id="rId4"/>
    <p:sldId id="315" r:id="rId5"/>
    <p:sldId id="316" r:id="rId6"/>
    <p:sldId id="259" r:id="rId7"/>
    <p:sldId id="317" r:id="rId8"/>
    <p:sldId id="318" r:id="rId9"/>
    <p:sldId id="319" r:id="rId10"/>
    <p:sldId id="320" r:id="rId11"/>
    <p:sldId id="321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40" r:id="rId29"/>
    <p:sldId id="341" r:id="rId30"/>
    <p:sldId id="342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397" r:id="rId85"/>
    <p:sldId id="398" r:id="rId86"/>
    <p:sldId id="399" r:id="rId87"/>
    <p:sldId id="400" r:id="rId88"/>
    <p:sldId id="401" r:id="rId89"/>
    <p:sldId id="402" r:id="rId90"/>
    <p:sldId id="403" r:id="rId91"/>
    <p:sldId id="404" r:id="rId92"/>
    <p:sldId id="405" r:id="rId93"/>
    <p:sldId id="406" r:id="rId94"/>
    <p:sldId id="407" r:id="rId95"/>
    <p:sldId id="408" r:id="rId96"/>
    <p:sldId id="409" r:id="rId97"/>
    <p:sldId id="410" r:id="rId98"/>
    <p:sldId id="411" r:id="rId99"/>
    <p:sldId id="412" r:id="rId100"/>
    <p:sldId id="413" r:id="rId101"/>
    <p:sldId id="414" r:id="rId102"/>
    <p:sldId id="415" r:id="rId103"/>
    <p:sldId id="416" r:id="rId104"/>
    <p:sldId id="417" r:id="rId105"/>
    <p:sldId id="418" r:id="rId106"/>
    <p:sldId id="419" r:id="rId107"/>
    <p:sldId id="420" r:id="rId108"/>
    <p:sldId id="421" r:id="rId109"/>
    <p:sldId id="422" r:id="rId110"/>
    <p:sldId id="423" r:id="rId111"/>
    <p:sldId id="424" r:id="rId112"/>
    <p:sldId id="425" r:id="rId113"/>
    <p:sldId id="426" r:id="rId114"/>
  </p:sldIdLst>
  <p:sldSz cx="9144000" cy="6858000" type="screen4x3"/>
  <p:notesSz cx="67437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7" autoAdjust="0"/>
    <p:restoredTop sz="96411" autoAdjust="0"/>
  </p:normalViewPr>
  <p:slideViewPr>
    <p:cSldViewPr snapToGrid="0">
      <p:cViewPr varScale="1">
        <p:scale>
          <a:sx n="88" d="100"/>
          <a:sy n="88" d="100"/>
        </p:scale>
        <p:origin x="108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2E3EF0-02EC-4CF6-B671-EEE45B9DF6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9312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0:49:20.3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70A087F-3A0D-48BE-84F5-7C11B464676D}" emma:medium="tactile" emma:mode="ink">
          <msink:context xmlns:msink="http://schemas.microsoft.com/ink/2010/main" type="inkDrawing" rotatedBoundingBox="2025,2902 5019,2902 5019,2917 2025,2917" shapeName="Other"/>
        </emma:interpretation>
      </emma:emma>
    </inkml:annotationXML>
    <inkml:trace contextRef="#ctx0" brushRef="#br0">0 0 0,'91'0'78,"30"0"-78,30 0 15,61 0-15,30 0 16,60 0-16,0 0 16,-29 0-16,-32 0 15,1 0-15,-90 0 16,-1 0-16,-61 0 15,-29 0-15,-31 0 32,0 0-1,1 0-15,-1 0 62,0 0-63,61 0-15,-31 0 16,-29 0-16,-1 0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0:54:06.2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C52268-4FEC-4320-A8DF-EC3A9ED293DB}" emma:medium="tactile" emma:mode="ink">
          <msink:context xmlns:msink="http://schemas.microsoft.com/ink/2010/main" type="writingRegion" rotatedBoundingBox="15415,1712 19412,1549 19452,2534 15455,2698"/>
        </emma:interpretation>
      </emma:emma>
    </inkml:annotationXML>
    <inkml:traceGroup>
      <inkml:annotationXML>
        <emma:emma xmlns:emma="http://www.w3.org/2003/04/emma" version="1.0">
          <emma:interpretation id="{AFA88823-61DC-4A96-9A91-1518FE134BDA}" emma:medium="tactile" emma:mode="ink">
            <msink:context xmlns:msink="http://schemas.microsoft.com/ink/2010/main" type="paragraph" rotatedBoundingBox="15415,1712 19412,1549 19452,2534 15455,26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F9C747-D8D2-4363-9E87-E72EB049E7CF}" emma:medium="tactile" emma:mode="ink">
              <msink:context xmlns:msink="http://schemas.microsoft.com/ink/2010/main" type="line" rotatedBoundingBox="15415,1712 19412,1549 19452,2534 15455,2698"/>
            </emma:interpretation>
          </emma:emma>
        </inkml:annotationXML>
        <inkml:traceGroup>
          <inkml:annotationXML>
            <emma:emma xmlns:emma="http://www.w3.org/2003/04/emma" version="1.0">
              <emma:interpretation id="{1C09A257-7710-449A-8589-007C71B0B67F}" emma:medium="tactile" emma:mode="ink">
                <msink:context xmlns:msink="http://schemas.microsoft.com/ink/2010/main" type="inkWord" rotatedBoundingBox="15415,1712 18148,1601 18188,2586 15455,2698"/>
              </emma:interpretation>
            </emma:emma>
          </inkml:annotationXML>
          <inkml:trace contextRef="#ctx0" brushRef="#br0">757 850 0,'-31'0'46,"-29"0"-14,60-31-17,-61 31-15,1-30 16,0 0-16,-31-31 16,0 31-16,0-30 15,31-1-15,30 31 16,-1-30-16,31 29 15,-30 1-15,0-30 16,30 29-16,0-29 16,0 30-1,-30-61-15,30 61 16,0-1-16,0 1 16,0 0-1,30 30 1,0 0-1,0 0 1,1 0 0,-1 0-1,0 0-15,0 30 16,1 0-16,-1 31 16,0 30-16,-30-31 15,0-30-15,0 1 16,0-1-16,0 0 15,0 0 1,0 1 0,-30-1-16,0 60 15,-1-59-15,-29 29 16,30 1-16,-1-31 16,31 0 15,0 0-31,0 1 15,0-1 1,0 0 0,0 0-1,31 1 17,29-31 30,-30 0-62,1-61 16,59 1-16,-29-1 15,-1-30-15,-29 31 16,-1 60-16,30-61 16,1 31-1</inkml:trace>
          <inkml:trace contextRef="#ctx0" brushRef="#br0" timeOffset="-5272.0023">1120 3 0,'0'30'16,"0"0"-1,0 31-15,0-1 16,0 1-16,0-1 15,0 31-15,0-61 16,0 61-16,0-61 16,0 0-16,0 31 15,0-31 1</inkml:trace>
          <inkml:trace contextRef="#ctx0" brushRef="#br0" timeOffset="-3903.3824">1240-58 0,'31'0'46,"-1"0"-30,30 0-16,-29 0 16,29 0-16,1 0 15,-31 0-15,30 0 16,1 0 0,-31 0-1,0 0 1,1 0-1,-1 31 1,-30-1-16,0 30 31,30-60-15,-30 31-16,0-1 16,0 0-16,0 0 15,30 1 1,-30-1-16,0 0 15,0 0 1,0 1 0,0-1 15,0 0-15,-30 0-1,0-30 1,30 31-1,-30-31-15,30 30 16,-31-30-16,1 30 16,0-30-1,0 0 1,30 30 0,-31-30-1,1 0 1,0 0-1,0 0 1,30 30-16,-31-30 16,-29 0-1,30 0 17,30 31-17,-31-31 16,1 0 1,0 0 46,0 0-47,-1 0-15,-29 0 15,60-31-31,-30 31 16</inkml:trace>
          <inkml:trace contextRef="#ctx0" brushRef="#br0" timeOffset="-2784.1394">2662 63 0,'-61'0'15,"1"0"-15,29 0 16,1 0-16,-60 0 15,59 0-15,1 0 16,-30 0-16,29 0 16,1 0-16,0 0 15,0 0 1,-1 0 15,1 31 0,30-1-15,0 0 0,0 0-1,0 1-15,0-1 16,0 0 0,0 0-1,0 1 1,30-1-1,1 0 1,-1-30 0,0 0-16,0 30 15,1-30 1,-1 0 15,-30 31-15,30-31-16,0 0 31,1 0-31,-1 0 16,30 0-16,-30 0 15,1 0-15,29 0 16,-30 0 0,1 0-1,-1 0 16,0 0-15,0 0 47</inkml:trace>
        </inkml:traceGroup>
        <inkml:traceGroup>
          <inkml:annotationXML>
            <emma:emma xmlns:emma="http://www.w3.org/2003/04/emma" version="1.0">
              <emma:interpretation id="{2D86BDB0-B9D3-4CB5-A090-ABABF9D9814A}" emma:medium="tactile" emma:mode="ink">
                <msink:context xmlns:msink="http://schemas.microsoft.com/ink/2010/main" type="inkWord" rotatedBoundingBox="18756,1753 19419,1726 19442,2267 18778,2294"/>
              </emma:interpretation>
            </emma:emma>
          </inkml:annotationXML>
          <inkml:trace contextRef="#ctx0" brushRef="#br0" timeOffset="-1967.2504">3357 33 0,'0'30'15,"0"1"17,0-1-17,0 0 1,0 31 0,0-31-1,0 0-15,0 0 16,0 1-16,0-1 15,0 0-15,0 0 16,0 1 0,0-1-1,0 0 17,0 0-1,30-30 94,31 0-110,-1 0 1,-29 0-16,29 0 16,1 0-16,-31 0 15,60 0-15,-59 0 16,29 0-16,1 0 16,-1 0-16,-30 0 15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8:34.4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E49DBD2-7DF6-47FD-BA13-E1131E0B33CF}" emma:medium="tactile" emma:mode="ink">
          <msink:context xmlns:msink="http://schemas.microsoft.com/ink/2010/main" type="inkDrawing" rotatedBoundingBox="16236,2317 23099,3358 22374,8140 15511,7098" hotPoints="22273,3158 22517,7105 16479,7479 16235,3532" semanticType="container" shapeName="Rectangle">
            <msink:sourceLink direction="with" ref="{B553CC55-82B8-4A0C-B7A4-336833D322F4}"/>
            <msink:destinationLink direction="with" ref="{A8269AE9-BFBC-4AF4-A2AD-14E2040DA2A4}"/>
            <msink:destinationLink direction="with" ref="{CC456D21-D8B2-4BEB-9DAA-B5A8897CD88A}"/>
          </msink:context>
        </emma:interpretation>
      </emma:emma>
    </inkml:annotationXML>
    <inkml:trace contextRef="#ctx0" brushRef="#br0">0 0 0,'30'60'31,"-30"1"-16,30 30-15,-30 30 16,30 30-16,1-60 16,-31-1-16,30 31 15,-30 0-15,0 30 16,60-60-16,-60 30 16,0 30-16,0-60 15,31 30-15,-1 30 16,0-30-16,0-61 15,-30 92-15,0-92 16,31 31-16,-31-61 16,0 61-16,0-31 15,30 1-15,-30 60 16,30-31-16,0 31 16,-30-30-16,0 0 15,0 0-15,31-31 16,-31 0-16,30 1 15,-30-31-15,0 0 16,0 31-16,0-31 16,0 0-1</inkml:trace>
    <inkml:trace contextRef="#ctx0" brushRef="#br0" timeOffset="1207.8987">90-60 0,'31'0'31,"150"-31"-15,1 31-16,150 0 15,91-60-15,61-31 16,61 91-16,29 0 16,-90 0-16,30 0 15,-60 0-15,90 0 16,-272 0-16,91 0 16,-121 0-16,-61 0 15,-30 0-15,-60 0 16,-30-30-1,-31 30-15,-30 30 266,0 121-266,0 0 16,0 91-1,90 1180 32,-90-1271-31,0 30-16,0-30 15,0 31-15,31-1 16,-1-60-16,0 0 16,-30-30-16,30-31 15,-30 31-15,0 30 16,31-30-16,-31-1 16,0 31-16,0-90 15,0 29-15,0 1 16</inkml:trace>
    <inkml:trace contextRef="#ctx0" brushRef="#br0" timeOffset="2248.0607">725 3780 0,'-30'0'47,"60"0"16,61 0-48,60 0-15,31 0 16,120 0-16,1 0 15,90 0-15,60 0 16,1 0-16,-31 0 16,0 0-16,-90 0 15,-91 0 1,0 0-16,-91 0 16,0 0-16,-30 0 15,0 0-15,-60 0 16,-31 0-16,30 0 15,31 0-15,0 0 16,-1 0-16,-59 0 16,29 0-16,-30 0 15,1 0-15,-1 0 32,0 0-17,0 0-15,31 0 16,-1 0-16,1 0 15,-31 0-15,0 0 16</inkml:trace>
    <inkml:trace contextRef="#ctx0" brushRef="#br0" timeOffset="10895.9838">2479 3508 0,'0'60'32,"0"-30"-32,0 31 15,0-31-15,0 0 16,0 1-16,0 29 16,0-30-16,0 0 15,0 1-15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8:37.9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5F3D49-A597-4947-B3F5-864FE88F698A}" emma:medium="tactile" emma:mode="ink">
          <msink:context xmlns:msink="http://schemas.microsoft.com/ink/2010/main" type="inkDrawing" rotatedBoundingBox="17054,3900 21468,3900 21468,3915 17054,3915" semanticType="callout" shapeName="Other">
            <msink:sourceLink direction="with" ref="{72685524-C56E-4CEC-9C51-E59DFDF1E0C5}"/>
            <msink:sourceLink direction="with" ref="{19157614-C366-43FC-8964-C73F731BB411}"/>
          </msink:context>
        </emma:interpretation>
      </emma:emma>
    </inkml:annotationXML>
    <inkml:trace contextRef="#ctx0" brushRef="#br0">0 0 0,'30'0'15,"91"0"-15,60 0 16,61 0-16,91 0 16,120 0-16,92 0 15,-1 0-15,-60 0 16,-1 0-16,-89 0 16,-122 0-16,-91 0 15,-60 0-15,-91 0 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8:38.6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685524-C56E-4CEC-9C51-E59DFDF1E0C5}" emma:medium="tactile" emma:mode="ink">
          <msink:context xmlns:msink="http://schemas.microsoft.com/ink/2010/main" type="inkDrawing" rotatedBoundingBox="17739,4416 22845,3843 22858,3961 17752,4533" shapeName="Other">
            <msink:destinationLink direction="with" ref="{FF5F3D49-A597-4947-B3F5-864FE88F698A}"/>
          </msink:context>
        </emma:interpretation>
      </emma:emma>
    </inkml:annotationXML>
    <inkml:trace contextRef="#ctx0" brushRef="#br0">0 544 0,'61'0'125,"90"0"-125,91-30 16,0-31-16,90 31 16,91-61-16,31 31 15,30-1-15,-31 31 16,92-61-16,-152 31 16,30 60-16,-90 0 15,-61 0-15,-91-30 16,-90 30-16,-61 0 15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8:39.4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FE7DC0-C2D5-4B1B-B98C-35DFD87252ED}" emma:medium="tactile" emma:mode="ink">
          <msink:context xmlns:msink="http://schemas.microsoft.com/ink/2010/main" type="inkDrawing" rotatedBoundingBox="17810,5140 22252,4659 22265,4785 17823,5265" shapeName="Other"/>
        </emma:interpretation>
      </emma:emma>
    </inkml:annotationXML>
    <inkml:trace contextRef="#ctx0" brushRef="#br0">0 454 0,'90'0'32,"1"0"-32,151 0 15,-151 0-15,181 0 16,30 0-16,61-30 16,151-61-16,-121 0 15,-30 61-15,0 0 16,-61-1-16,1-29 15,-1 60-15,-121-60 16,1 60-16,-91-31 16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8:39.9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456D21-D8B2-4BEB-9DAA-B5A8897CD88A}" emma:medium="tactile" emma:mode="ink">
          <msink:context xmlns:msink="http://schemas.microsoft.com/ink/2010/main" type="inkDrawing" rotatedBoundingBox="17718,5675 22314,5653 22315,5711 17719,5733" semanticType="callout" shapeName="Other">
            <msink:sourceLink direction="with" ref="{8E49DBD2-7DF6-47FD-BA13-E1131E0B33CF}"/>
            <msink:sourceLink direction="with" ref="{19157614-C366-43FC-8964-C73F731BB411}"/>
          </msink:context>
        </emma:interpretation>
      </emma:emma>
    </inkml:annotationXML>
    <inkml:trace contextRef="#ctx0" brushRef="#br0">0 32 0,'30'0'16,"31"30"-1,59-30 1,1 0-16,91 0 16,121 0-16,60 0 15,181 0-15,-29 0 16,-31 0-16,30 0 15,-151 0-15,-121 0 16,-30-30-16,-91 0 16,-60 30 15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8:40.3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D4374A2-B63E-4CE4-A56C-F1A58333FD09}" emma:medium="tactile" emma:mode="ink">
          <msink:context xmlns:msink="http://schemas.microsoft.com/ink/2010/main" type="inkDrawing" rotatedBoundingBox="18292,6430 21499,6198 21507,6318 18301,6551" shapeName="Other"/>
        </emma:interpretation>
      </emma:emma>
    </inkml:annotationXML>
    <inkml:trace contextRef="#ctx0" brushRef="#br0">0 242 0,'31'0'15,"90"0"-15,30 0 16,91 0-16,60 0 16,31 0-16,29 0 15,32-60-15,-32 29 16,-89-29-16,-32 30 15,1-1-15,-121 31 16,-90-30-16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8:41.9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B7B017-39CF-4BBE-8DDE-4D51F1F827C4}" emma:medium="tactile" emma:mode="ink">
          <msink:context xmlns:msink="http://schemas.microsoft.com/ink/2010/main" type="inkDrawing" rotatedBoundingBox="16392,7902 22825,7746 22855,8976 16422,9133" hotPoints="16786,7907 22891,7877 22580,8964 16474,8994" semanticType="enclosure" shapeName="Parallelogram">
            <msink:destinationLink direction="with" ref="{A8269AE9-BFBC-4AF4-A2AD-14E2040DA2A4}"/>
          </msink:context>
        </emma:interpretation>
      </emma:emma>
    </inkml:annotationXML>
    <inkml:trace contextRef="#ctx0" brushRef="#br0">91 0 0,'0'90'0,"0"31"16,0-30-16,0 30 16,-30-30-16,-1-1 15,1-29-15,30-1 16,0 1-1</inkml:trace>
    <inkml:trace contextRef="#ctx0" brushRef="#br0" timeOffset="1024.1183">0 30 0,'30'0'16,"31"0"-16,30 0 16,90-30-16,0 30 15,61 0 1,-60 0-16,60 0 16,60 0-16,91 0 15,31 0-15,-1 0 16,61 0-16,-1 0 15,-89 0-15,-32 0 16,-89 0-16,-92 0 16,0 0-16,-90 0 15,-30 0-15,-1 0 16,-30 0-16,31 0 16,-31 0-16,0 0 15,31 0-15,-31 0 16,0 0 15,31 0-15,-31 0-16,30 0 15,1 0-15,30 0 16,-61 0-16,30 0 16,1 0-16,-31 0 156,-30 60-125,-30-30-31,30 31 16,0-1-16,0 61 15,0-91-15,-30 61 16,-1 30-16,1 91 62</inkml:trace>
    <inkml:trace contextRef="#ctx0" brushRef="#br0" timeOffset="2489.3395">-332 1118 0,'30'0'31,"30"0"-15,31 0-16,0 0 15,30 0-15,-31 0 16,62 0-16,-62 0 16,1 0-16,30 0 15,0 0-15,30 0 16,31 0-16,-31 0 16,91 0-16,-31 0 15,1 0-15,-31 0 16,31 0-1,-61 0-15,-30 0 16,61 0-16,-61 0 16,30 0-16,0 0 15,30 0-15,-29 0 16,-31 0-16,30 0 16,-30 0-16,30 0 15,-30 0-15,0 0 16,-61 0-16,31 0 15,60 0-15,-90 0 16,-1 0-16,1 0 16,29-30-16,-59 30 15,59 0-15,-29-30 16,-31 30-16,30 0 16,1 0-16,-31 0 15,31 0-15,-1 0 16,-30 0-16,31 0 15,-31 0-15,0 0 16,1 0 0,29 0-1,-30 0 1,0 0 15,1 0 172,-1 0-171,0 0-32,0 0 31,1 0 0,-31-30 63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8:46.3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269AE9-BFBC-4AF4-A2AD-14E2040DA2A4}" emma:medium="tactile" emma:mode="ink">
          <msink:context xmlns:msink="http://schemas.microsoft.com/ink/2010/main" type="inkDrawing" rotatedBoundingBox="18683,7225 18687,7709 18415,7711 18410,7227" semanticType="connector" shapeName="Other">
            <msink:sourceLink direction="with" ref="{8E49DBD2-7DF6-47FD-BA13-E1131E0B33CF}"/>
            <msink:sourceLink direction="with" ref="{41B7B017-39CF-4BBE-8DDE-4D51F1F827C4}"/>
          </msink:context>
        </emma:interpretation>
      </emma:emma>
    </inkml:annotationXML>
    <inkml:trace contextRef="#ctx0" brushRef="#br0">0 60 0,'31'0'31,"-1"0"-15,0 30-1,0 1 17,-30-1-17,30 0-15,1-30 110,-1-30-95,0 0 1,-30-31-16,30 31 15,-30 0 1</inkml:trace>
    <inkml:trace contextRef="#ctx0" brushRef="#br0" timeOffset="1239.7272">151-303 0,'0'31'47,"0"-1"-31,0 0-16,0 0 15,0 0-15,0 1 16,0-1 15,0 0-15,0 0 15,0 1 63,0-1-78,31-30 30,-31 30-14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9:41.7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C103B65-2F47-450F-B18F-34607D704D61}" emma:medium="tactile" emma:mode="ink">
          <msink:context xmlns:msink="http://schemas.microsoft.com/ink/2010/main" type="writingRegion" rotatedBoundingBox="17920,1603 19774,1776 19674,2854 17820,2681"/>
        </emma:interpretation>
      </emma:emma>
    </inkml:annotationXML>
    <inkml:traceGroup>
      <inkml:annotationXML>
        <emma:emma xmlns:emma="http://www.w3.org/2003/04/emma" version="1.0">
          <emma:interpretation id="{B8322D68-5DFB-47D9-84A6-AA8CD37F7D3D}" emma:medium="tactile" emma:mode="ink">
            <msink:context xmlns:msink="http://schemas.microsoft.com/ink/2010/main" type="paragraph" rotatedBoundingBox="17920,1603 19774,1776 19674,2854 17820,26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9D4425-3708-48D2-B42B-366CDF064A9D}" emma:medium="tactile" emma:mode="ink">
              <msink:context xmlns:msink="http://schemas.microsoft.com/ink/2010/main" type="line" rotatedBoundingBox="17920,1603 19774,1776 19674,2854 17820,2681"/>
            </emma:interpretation>
          </emma:emma>
        </inkml:annotationXML>
        <inkml:traceGroup>
          <inkml:annotationXML>
            <emma:emma xmlns:emma="http://www.w3.org/2003/04/emma" version="1.0">
              <emma:interpretation id="{E9E738A3-FC20-46F2-9130-0170C546A363}" emma:medium="tactile" emma:mode="ink">
                <msink:context xmlns:msink="http://schemas.microsoft.com/ink/2010/main" type="inkWord" rotatedBoundingBox="17920,1603 19774,1776 19674,2854 17820,26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756 212 0,'30'0'0,"0"0"47,1 0-31,-31-31 46</inkml:trace>
          <inkml:trace contextRef="#ctx0" brushRef="#br0" timeOffset="336.1346">877-91 0,'0'31'31,"0"29"-15,0 31-16,0-31 15,0 1-15,0-31 16,0 30-16,0-29 16,0-1-16,0 0 15,0 0 1</inkml:trace>
          <inkml:trace contextRef="#ctx0" brushRef="#br0" timeOffset="-304.2954">695-91 0,'0'61'32,"0"-1"-32,0 31 15,0 0-15,0-1 16,0 1-16,0-30 15,0-1-15,0 1 16,0-31-16,0 0 16</inkml:trace>
          <inkml:trace contextRef="#ctx0" brushRef="#br0" timeOffset="1567.888">1119-242 0,'0'30'31,"30"-30"-15,0 0-16,61 0 15,-31 0-15,31 0 16,-30 0-16,-31 0 16,30 0-16</inkml:trace>
          <inkml:trace contextRef="#ctx0" brushRef="#br0" timeOffset="-903.3227">0 30 0,'30'0'0,"31"0"16,-31 0-16,0 0 15,0 0-15,1 0 16,-1 0-1,0 0 79,0 0-63,1 0-15,-1 0-16,0 0 16,0 0-16,1 0 15,-31 61 95,0-1-95,0-30-15,0 31 16,0-31-16,0 31 16,0-31-1,0 0 1,-31-30 78,1 0-79,0 0 1,0 0-16,-1 0 15,1 0-15,0 0 16,-31 0-16,1 0 16,30 0-1,-1 0 1,1 0 62,30-30 78,0-31-156,0 31 16,0 0-16,0-31 16,61-29-16,-61 29 15,0 31 1</inkml:trace>
          <inkml:trace contextRef="#ctx0" brushRef="#br0" timeOffset="-2031.9591">30 0 0,'0'30'16,"0"1"-16,0-1 15,0 30-15,0-30 16,0 1 0</inkml:trace>
          <inkml:trace contextRef="#ctx0" brushRef="#br0" timeOffset="2856.0369">1210 272 0,'30'0'62,"30"0"-46,-30 0-16,31 0 15,-1 0-15,31 0 16,0 0-16,-61 0 16,0-30-16,1 30 15,-1 0 1</inkml:trace>
          <inkml:trace contextRef="#ctx0" brushRef="#br0" timeOffset="1095.9167">1330-393 0,'0'30'47,"31"-30"-47,-31 30 16,30 1-16</inkml:trace>
          <inkml:trace contextRef="#ctx0" brushRef="#br0" timeOffset="1887.691">1512-181 0,'0'30'16,"-30"0"0,30 0-1,0 1-15,-31-1 16,1 0-16,30 0 16,-30 1-16,0 29 15,-1-30 1</inkml:trace>
          <inkml:trace contextRef="#ctx0" brushRef="#br0" timeOffset="4335.8317">1361 393 0,'30'0'47,"0"0"-47,31 0 16,-1 0-16,1 0 16,-1 0-16,1 0 15,-31 0-15,0 0 16,-30 30 31,0 1 15,-30-1-62,0 0 16,-1 0 15,1-30 16,0 31-47,0-31 16,-31 0-1,31 0 1,-31 0-1,31 0-15,-30 0 16,29 0 78,31 30-47,0 0 15,61-30-15,-31 0-47,31 0 16,-31 0-16,30 0 15,1 0-15,-31 0 16,0 0-16,1 0 16,29 0-1,-30 0 1</inkml:trace>
          <inkml:trace contextRef="#ctx0" brushRef="#br0" timeOffset="2175.9473">1391 91 0,'30'0'0,"0"0"15,31 0 1,-31 0 31,-30 30-32</inkml:trace>
          <inkml:trace contextRef="#ctx0" brushRef="#br0" timeOffset="3208.5136">1603 272 0,'0'30'0,"0"1"32,0-1-17,0 0 1</inkml:trace>
        </inkml:traceGroup>
      </inkml:traceGroup>
    </inkml:traceGroup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9:52.0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53CC55-82B8-4A0C-B7A4-336833D322F4}" emma:medium="tactile" emma:mode="ink">
          <msink:context xmlns:msink="http://schemas.microsoft.com/ink/2010/main" type="writingRegion" rotatedBoundingBox="16694,6370 16425,3824 16968,3766 17238,6313">
            <msink:destinationLink direction="with" ref="{8E49DBD2-7DF6-47FD-BA13-E1131E0B33CF}"/>
          </msink:context>
        </emma:interpretation>
      </emma:emma>
    </inkml:annotationXML>
    <inkml:traceGroup>
      <inkml:annotationXML>
        <emma:emma xmlns:emma="http://www.w3.org/2003/04/emma" version="1.0">
          <emma:interpretation id="{0B96F0F5-217E-477F-95FC-2B6D3768B900}" emma:medium="tactile" emma:mode="ink">
            <msink:context xmlns:msink="http://schemas.microsoft.com/ink/2010/main" type="paragraph" rotatedBoundingBox="16694,6370 16425,3824 16968,3766 17238,63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E3018D-E8EA-4D9C-A9F5-82DC8CF52472}" emma:medium="tactile" emma:mode="ink">
              <msink:context xmlns:msink="http://schemas.microsoft.com/ink/2010/main" type="line" rotatedBoundingBox="16694,6370 16425,3824 16968,3766 17238,6313"/>
            </emma:interpretation>
          </emma:emma>
        </inkml:annotationXML>
        <inkml:traceGroup>
          <inkml:annotationXML>
            <emma:emma xmlns:emma="http://www.w3.org/2003/04/emma" version="1.0">
              <emma:interpretation id="{C1468917-A5CD-4365-A1C1-B75C8C977157}" emma:medium="tactile" emma:mode="ink">
                <msink:context xmlns:msink="http://schemas.microsoft.com/ink/2010/main" type="inkWord" rotatedBoundingBox="16791,6360 16768,6142 16878,6130 16902,6348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∞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ㄱ</emma:literal>
                </emma:interpretation>
                <emma:interpretation id="interp4" emma:lang="" emma:confidence="0">
                  <emma:literal>S</emma:literal>
                </emma:interpretation>
              </emma:one-of>
            </emma:emma>
          </inkml:annotationXML>
          <inkml:trace contextRef="#ctx0" brushRef="#br0">453 2541 0,'-30'0'16,"0"0"0,0 0-16,30-30 15,-31-30 1,31 29-1,0 1 1,0 0 0,31 0-1,-1 30 1,0 0 15,-30 30 0,0 0-15,0 0-16,0 1 16,0-1 31</inkml:trace>
        </inkml:traceGroup>
        <inkml:traceGroup>
          <inkml:annotationXML>
            <emma:emma xmlns:emma="http://www.w3.org/2003/04/emma" version="1.0">
              <emma:interpretation id="{19157614-C366-43FC-8964-C73F731BB411}" emma:medium="tactile" emma:mode="ink">
                <msink:context xmlns:msink="http://schemas.microsoft.com/ink/2010/main" type="inkWord" rotatedBoundingBox="16634,5806 16425,3824 16968,3766 17178,5749">
                  <msink:destinationLink direction="with" ref="{FF5F3D49-A597-4947-B3F5-864FE88F698A}"/>
                  <msink:destinationLink direction="with" ref="{CC456D21-D8B2-4BEB-9DAA-B5A8897CD88A}"/>
                </msink:context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2199.2867">453 1181 0,'-30'0'15,"0"0"17,0 0-32,-1-31 15,1 1-15,-30-30 16,-1 60-16,31-31 16,30 1-1,0 0 1,0 0-1,0 0 1,0-1-16,30 31 16,0 0-1,1 0-15,-1 0 16,0 0 0,0 0 15,1 31-16,-31-1 1,0 0-16,0 0 16,0 0-1,0 1 1,0-1 0</inkml:trace>
          <inkml:trace contextRef="#ctx0" brushRef="#br0" timeOffset="-2911.6218">302 515 0,'-30'0'47,"30"-30"0,0 0-31,0 0-1,0-1-15,30 31 16,0 0-16,31 0 15,-31 0-15,0 0 16,1 0 0,-31 31-1,0 29 1,0-30-16,0 31 16,0-31-1,0 0-15,-61 1 31,31-31-15,0 0 0,-31 0 15,31 0-15,0-31-16,-1 1 31,1 30-31,30-30 31,0 0-15,0-1-16,0-29 15,0 30 1</inkml:trace>
          <inkml:trace contextRef="#ctx0" brushRef="#br0" timeOffset="-3694.4154">181 334 0,'-30'0'31,"0"0"-31,0 0 16,-1-30-16,1-31 15,0 61-15,30-30 16,0 0-16,0 0 16,30-1-16,0 1 15,1 0-15,-1-31 16,0 61-16,0 0 16,0 0-1,1 0 1,-1 0-1,30 0-15,-29 0 16,-31 31 0,0-1-1,0 0-15,0 0 16,0 1 0,-31-1 15,1-30-16,0 0-15,0 0 16,-1 0-16</inkml:trace>
          <inkml:trace contextRef="#ctx0" brushRef="#br0" timeOffset="-749.6083">484 1967 0,'-31'0'0,"1"0"32,0 0-17,0 0-15,-1-30 16,31-1 0,-30 1-16,30 0 15,0 0 1,0-1-1,0-29-15,30 60 16,1 0 0,-1 0-16,0 0 15,0 0 1,1 0 0,-1 0 15,-30 30-16,0 0-15,0 1 16,0-1-16,0 0 16,0 0-1,-30-30-15,-1 0 16,31 31-16,-30-31 16,0 0-1</inkml:trace>
          <inkml:trace contextRef="#ctx0" brushRef="#br0" timeOffset="-1398.4292">423 1453 0,'0'-30'16,"0"-1"-16,0 1 16,0 0-16,0 0 15,30 30 1,1 0-16,-1 0 15,0 0 1,0 0 0,1 0-1,29 30 17,-60 30-1,0-29-16,0-1 1,0 0-16,0 0 16,-30-30-1,0 0-15,-1 0 16,1 0 0,0 0-1,0 0-15,-1 0 16,31-30-1,-30 0 1,30 0 31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0:53:45.2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4B68AA-B5D1-472E-BE1A-60B37696924D}" emma:medium="tactile" emma:mode="ink">
          <msink:context xmlns:msink="http://schemas.microsoft.com/ink/2010/main" type="inkDrawing" rotatedBoundingBox="8858,3015 11065,2987 11066,3017 8859,3045" shapeName="Other"/>
        </emma:interpretation>
      </emma:emma>
    </inkml:annotationXML>
    <inkml:trace contextRef="#ctx0" brushRef="#br0">0 33 0,'30'0'62,"1"0"-46,-1 0-1,0 0 1,0 0-16,0 0 16,1 0-16,-1 0 15,61 0 1,-61 0-16,0 0 16,31 0-16,-1 0 15,1 0-15,-1 0 16,1 0-16,-1 0 15,-30 0-15,0 0 16,61 0-16,0 0 16,-31 0-16,1 0 15,30 0-15,-31 0 16,-30 0-16,31 0 16,-31 0-16,0 0 15,0 0 16,1 0 1,-1 0-1,0 0-15,0 0 62,1 0-47,-1 0-31,0 0 16,0 0-1,1 0-15,-1 0 16,0 0 15,-30-30 16,30 30-31,1 0 46,-1 0 126,0 0-157,0 0-16,1 0 17,-1 0-17,0 0 1,0 0 0,0 0-1,31 0 1,-31 0-1,0 0 1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37:37.2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B7B67EA-7CC3-40BB-B40C-DEBA33CA9725}" emma:medium="tactile" emma:mode="ink">
          <msink:context xmlns:msink="http://schemas.microsoft.com/ink/2010/main" type="writingRegion" rotatedBoundingBox="9766,6712 10008,6712 10008,7287 9766,7287"/>
        </emma:interpretation>
      </emma:emma>
    </inkml:annotationXML>
    <inkml:traceGroup>
      <inkml:annotationXML>
        <emma:emma xmlns:emma="http://www.w3.org/2003/04/emma" version="1.0">
          <emma:interpretation id="{81E7A151-1DBF-4AD3-87F8-244324D9BAFC}" emma:medium="tactile" emma:mode="ink">
            <msink:context xmlns:msink="http://schemas.microsoft.com/ink/2010/main" type="paragraph" rotatedBoundingBox="9766,6712 10008,6712 10008,7287 9766,72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CE8A5D-5428-4777-864C-B475B1055A44}" emma:medium="tactile" emma:mode="ink">
              <msink:context xmlns:msink="http://schemas.microsoft.com/ink/2010/main" type="line" rotatedBoundingBox="9766,6712 10008,6712 10008,7287 9766,7287"/>
            </emma:interpretation>
          </emma:emma>
        </inkml:annotationXML>
        <inkml:traceGroup>
          <inkml:annotationXML>
            <emma:emma xmlns:emma="http://www.w3.org/2003/04/emma" version="1.0">
              <emma:interpretation id="{AB83A4A0-0A24-4509-8B26-E5A71152A1D7}" emma:medium="tactile" emma:mode="ink">
                <msink:context xmlns:msink="http://schemas.microsoft.com/ink/2010/main" type="inkWord" rotatedBoundingBox="9842,6712 9857,6712 9857,7105 9842,710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0,'0'30'16,"0"1"-1,0 29 1,0-30-16,0 61 16,0-61-16,0 1 15,0-1-15,0 30 16</inkml:trace>
        </inkml:traceGroup>
        <inkml:traceGroup>
          <inkml:annotationXML>
            <emma:emma xmlns:emma="http://www.w3.org/2003/04/emma" version="1.0">
              <emma:interpretation id="{D64B2568-3278-4AB1-992A-D960783BF77D}" emma:medium="tactile" emma:mode="ink">
                <msink:context xmlns:msink="http://schemas.microsoft.com/ink/2010/main" type="inkWord" rotatedBoundingBox="9766,6984 10008,6984 10008,7287 9766,7287"/>
              </emma:interpretation>
              <emma:one-of disjunction-type="recognition" id="oneOf1">
                <emma:interpretation id="interp1" emma:lang="" emma:confidence="0">
                  <emma:literal>Q</emma:literal>
                </emma:interpretation>
                <emma:interpretation id="interp2" emma:lang="" emma:confidence="0">
                  <emma:literal>₩</emma:literal>
                </emma:interpretation>
                <emma:interpretation id="interp3" emma:lang="" emma:confidence="0">
                  <emma:literal>@</emma:literal>
                </emma:interpretation>
                <emma:interpretation id="interp4" emma:lang="" emma:confidence="0">
                  <emma:literal>』</emma:literal>
                </emma:interpretation>
                <emma:interpretation id="interp5" emma:lang="" emma:confidence="0">
                  <emma:literal>『</emma:literal>
                </emma:interpretation>
              </emma:one-of>
            </emma:emma>
          </inkml:annotationXML>
          <inkml:trace contextRef="#ctx0" brushRef="#br0" timeOffset="728.5284">-61 454 0,'0'30'47,"0"0"-32,0 1 1,31-31 0,-31 30-1,30-30 32,0-30 109,0-1-140,-30-29-16,31-1 16,-1 1-16,-30 30 15,30-1 1</inkml:trace>
          <inkml:trace contextRef="#ctx0" brushRef="#br0" timeOffset="1600.4633">-91 303 0,'0'30'0,"30"0"16,-30 0-16,31 1 15,-31-1-15,30 30 16,0-29 0,-30-1-16,30-30 15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35:11.9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C4F9887-A22F-4A10-BDB9-ECE1D7DE41FA}" emma:medium="tactile" emma:mode="ink">
          <msink:context xmlns:msink="http://schemas.microsoft.com/ink/2010/main" type="writingRegion" rotatedBoundingBox="413,731 6931,340 7039,2133 520,2524"/>
        </emma:interpretation>
      </emma:emma>
    </inkml:annotationXML>
    <inkml:traceGroup>
      <inkml:annotationXML>
        <emma:emma xmlns:emma="http://www.w3.org/2003/04/emma" version="1.0">
          <emma:interpretation id="{93E61A1D-1386-44D7-A980-C89F22780315}" emma:medium="tactile" emma:mode="ink">
            <msink:context xmlns:msink="http://schemas.microsoft.com/ink/2010/main" type="paragraph" rotatedBoundingBox="413,731 6931,340 7039,2133 520,25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603E6B-3216-4090-BA51-A8878E74DBC0}" emma:medium="tactile" emma:mode="ink">
              <msink:context xmlns:msink="http://schemas.microsoft.com/ink/2010/main" type="line" rotatedBoundingBox="413,731 6931,340 7039,2133 520,2524"/>
            </emma:interpretation>
          </emma:emma>
        </inkml:annotationXML>
        <inkml:traceGroup>
          <inkml:annotationXML>
            <emma:emma xmlns:emma="http://www.w3.org/2003/04/emma" version="1.0">
              <emma:interpretation id="{F45A1990-ECB5-4D1B-9FDE-F26FF76D2010}" emma:medium="tactile" emma:mode="ink">
                <msink:context xmlns:msink="http://schemas.microsoft.com/ink/2010/main" type="inkWord" rotatedBoundingBox="413,731 6931,340 7039,2133 520,2524"/>
              </emma:interpretation>
              <emma:one-of disjunction-type="recognition" id="oneOf0">
                <emma:interpretation id="interp0" emma:lang="" emma:confidence="0">
                  <emma:literal>때</emma:literal>
                </emma:interpretation>
                <emma:interpretation id="interp1" emma:lang="" emma:confidence="0">
                  <emma:literal>제</emma:literal>
                </emma:interpretation>
                <emma:interpretation id="interp2" emma:lang="" emma:confidence="0">
                  <emma:literal>재</emma:literal>
                </emma:interpretation>
                <emma:interpretation id="interp3" emma:lang="" emma:confidence="0">
                  <emma:literal>까</emma:literal>
                </emma:interpretation>
                <emma:interpretation id="interp4" emma:lang="" emma:confidence="0">
                  <emma:literal>嫋</emma:literal>
                </emma:interpretation>
              </emma:one-of>
            </emma:emma>
          </inkml:annotationXML>
          <inkml:trace contextRef="#ctx0" brushRef="#br0">0 967 0,'121'0'0,"30"0"16,61 0-16,30 0 16,30 0-16,0 0 15,0 0-15,-60 0 16,-31 0-16,-30 0 15,-120 0-15,-1 0 16,-60 61 47,-91 30-48,-31-31-15,1 0 16,-60 61-16,29 0 15,-30-60 1,1 60-16,90-91 16,30 31-16,31-31 15,29-30-15,1 30 16,30-151 93,61-60-93,29-31-16,-29 31 16,-31-1-16,31 61 15,-31 0-15,-30 30 16,0 1-16,0-1 15,30 31-15,-30 29 16,0 1 0,30 30-16,0 0 93,1 0-93,29 61 16,-30 60-16,91 60 16,-60-90-16,30 120 15,-1-59-15,-29-1 16,-1-30-16,1-31 16,-61-29-16,30 30 15,-30-31-15,60 31 16,-29-61-16,-1 30 15,-30 1-15,30-61 16,-30 60-16,30-60 16,-90 0 62,30 0-63,-1 0-15,-59-30 16,-31-61-16,-30 1 16,-31-1-1,61 0-15,0 31 16,-30-31-16,60 61 16,1 0-16,29-31 15,31 61-15,-61-30 16,61 30-16,-31-30 15,31 30 1,0 0 0,0-31-16,60 31 281,0 0-281,31 0 16,29-30-16,62 30 15,-31 0-15,60 0 16,-30 0-16,91 0 15,-60 0-15,29 0 16,1 0-16,0 0 16,29 0-16,-59 0 15,-1 0-15,-90-30 16,60 30-16,-121-30 16,61 30-16,-91 30 140,-91 0-140,-60 31 16,30-1-16,31 1 15,29-31-15,-30 0 16,31 0-16,30 1 16,-1 29-16,-29-30 15,-1 31-15,1-31 16,0 31-16,-1-31 16,61 0-16,-30-30 15,30-91 79,30-60-94,-30-30 16,61-1-16,-61-29 15,60 59-15,-60 1 16,0 60-16,0-29 15,0 29-15,30 61 16,0 30 47,31 0-63,-1 90 15,1 31-15,-31 30 16,31 31-16,60-31 15,-91-30-15,0 0 16,31-61-16,-31 1 16,-30-31-16,0 0 15,30 1 1,-121-31 109,-30-91-125,0 61 16,-30-31-16,30-30 15,-60 31-15,-1 0 16,61-1-16,0 31 15,61 30 1,30 0-16,0 0 16,60 0 62,30 0-63,61 0-15,61 0 16,-1 0-16,31 0 16,-1 0-16,1 0 15,0 0-15,-1 0 16,1 0-16,0 0 16,-61 0-16,-30 0 15,-91 0 1,-60 0 93,30 30-93,-30 0-16,-61 31 15,30 29-15,-29-29 16,-31-1-16,30 31 16,31-30-16,-31 29 15,30-59-15,31-1 16,-61 30-16,61 1 16,0-31-16,0 0 15,30-90 48,30-61-63,0 30 15,61-90-15,-31 29 16,1-59-16,-31 29 16,-30-29-16,30 60 15,1 30-15,-1 30 16,-30 30-16,30 31 15,31 91 64,29 29-79,1 62 15,0-1-15,-1 30 16,1-30-16,-30-30 15,-31 0-15,30-30 16,-29-31-16,-31-29 16,0-1-16,30 30 15,-30-29 1,0-1 0,-30-30 30,-61 0-30,30 0-16,-90-61 16,60 31-16,-30-30 15,1 60-15,59-31 16,-60 1-16,30-30 16,31 29-16,-1 1 15,-29 0-15,29 0 16,31 30-1,60-30 95,152-31-110,-31 61 15,0 0-15,91-60 16,-91 60-16,31-31 16,-1 31-16,-60 0 15,30 0-15,-60 0 16,30 0-16,-61 0 16,1 0-16,-31 0 15,-90 0 79,-31 61-78,-30-1-16,0 1 15,-30-1-15,0 1 16,30 29-16,0-29 15,0-1-15,60-29 16,61-1-16,-30-30 94,60-91-94,31-60 15,29-61-15,-29 31 16,-1-1-16,-29 31 16,-1 0-16,0 30 15,31 30-15,-61 31 16,0 30-16,30 30 47,0 0-32,61 60-15,-31 31 16,122 60-16,-122 30 16,61-60-1,0 61-15,0-1 16,-30-90-16,-31 30 16,-30-61-16,-30-29 15,31-31-15,-31 30 16,-31-30 46,-29 0-46,-91-61-16,-61-29 16,61 29-16,0-29 15,30 59-15,60 1 16,-60-30-16,61 60 15,-31-31-15,61 31 16,0 0 0,60 0 62,121 0-78,91 0 15,0 0-15,30 0 16,-60 0 0,-1 0-16,-29 0 15,-61 0-15,-61 0 16,1 0-16,-122 31 125,1 29-125,-31 31 16,0-61-16,-30 91 15,31-61-15,-1 1 16,0-31-16,31 0 15,60 1-15,-31-31 16,1 30 0,0-30-16,90 0 93,1-121-93,-1-30 16,1-31-16,-1 1 16,-29-31-16,-31 61 15,30 0-15,-30 0 16,0 60-16,30 0 16,-30 61-16,0 0 15,30 30 16,1 0-15,90 0 0,-1 151-16,1 0 15,61 31-15,-61 29 16,0-29-16,0-1 16,-31-60-16,-29 0 15,-31-61-15,0 1 16,1-1-16,-31-29 62,-61-62-30,-30 1-32,-30-30 15,-30-31-15,-30 0 16,30 1-16,30 29 15,-30 1-15,30-1 16,0 31-16,30 30 16,30-30-16,31 30 15,0-31-15,0 31 16,-1 0 0,1 0 77,60-30-30,91 30-63,31 0 15,29-30-15,0 30 16,-29 0 0,-1 0-16,0 0 15,-60 0-15,30 0 16,0 0-16,-31 0 16,-29 0-16,-1 0 15,-29 0-15,29 0 16,-30 0-16,-90 0 140,-91 30-140,-1 31 16,31-1-16,1 1 16,-1-31-16,-31 30 15,31-29-15,61-1 16,-31 30 0,1 1-16,-1-1 15,61-60-15,-31 61 16,31-61-16,0 0 15,-1 30 32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40:40.8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E05E9B-285B-4B96-833D-6331ACD7E2F1}" emma:medium="tactile" emma:mode="ink">
          <msink:context xmlns:msink="http://schemas.microsoft.com/ink/2010/main" type="writingRegion" rotatedBoundingBox="9978,15663 11248,15663 11248,16570 9978,16570"/>
        </emma:interpretation>
      </emma:emma>
    </inkml:annotationXML>
    <inkml:traceGroup>
      <inkml:annotationXML>
        <emma:emma xmlns:emma="http://www.w3.org/2003/04/emma" version="1.0">
          <emma:interpretation id="{D0DCEC5E-4702-4E9C-8FEF-B6451DEC3629}" emma:medium="tactile" emma:mode="ink">
            <msink:context xmlns:msink="http://schemas.microsoft.com/ink/2010/main" type="paragraph" rotatedBoundingBox="9978,15663 11248,15663 11248,16570 9978,165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07FD0C-51BF-4D92-92E8-418E8289BFA8}" emma:medium="tactile" emma:mode="ink">
              <msink:context xmlns:msink="http://schemas.microsoft.com/ink/2010/main" type="line" rotatedBoundingBox="9978,15663 11248,15663 11248,16570 9978,16570"/>
            </emma:interpretation>
          </emma:emma>
        </inkml:annotationXML>
        <inkml:traceGroup>
          <inkml:annotationXML>
            <emma:emma xmlns:emma="http://www.w3.org/2003/04/emma" version="1.0">
              <emma:interpretation id="{EF1DC6CC-B434-4CF3-87B7-CD03073879E0}" emma:medium="tactile" emma:mode="ink">
                <msink:context xmlns:msink="http://schemas.microsoft.com/ink/2010/main" type="inkWord" rotatedBoundingBox="9978,16540 10462,16540 10462,16570 9978,16570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-907 877 0,'30'0'31,"0"0"-15,1 0-16,-1 30 16,0-30-16,31 0 15,-31 0-15,0 0 16,0 0-16,0 0 15,31 0-15,-31 0 16,0 0 0,1 0 93</inkml:trace>
        </inkml:traceGroup>
        <inkml:traceGroup>
          <inkml:annotationXML>
            <emma:emma xmlns:emma="http://www.w3.org/2003/04/emma" version="1.0">
              <emma:interpretation id="{3C72BD1E-F659-4C7F-82DE-B94C5AA00DC1}" emma:medium="tactile" emma:mode="ink">
                <msink:context xmlns:msink="http://schemas.microsoft.com/ink/2010/main" type="inkWord" rotatedBoundingBox="10885,15663 11248,15663 11248,15678 10885,15678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151.7201">0 0 0,'30'0'62,"0"0"-46,1 0 0,-1 0 30,0 0-30,0 0 0,1 0 15,-1 0 0,0 0-15,0 0 31,1 0 0,-1 0 15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40:41.7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270BB6-447A-42B8-973C-AC0FAC089FC2}" emma:medium="tactile" emma:mode="ink">
          <msink:context xmlns:msink="http://schemas.microsoft.com/ink/2010/main" type="writingRegion" rotatedBoundingBox="5382,16540 5684,16540 5684,16570 5382,16570"/>
        </emma:interpretation>
      </emma:emma>
    </inkml:annotationXML>
    <inkml:traceGroup>
      <inkml:annotationXML>
        <emma:emma xmlns:emma="http://www.w3.org/2003/04/emma" version="1.0">
          <emma:interpretation id="{8BCF2C46-9E4B-4404-9A28-31B1C0D1536A}" emma:medium="tactile" emma:mode="ink">
            <msink:context xmlns:msink="http://schemas.microsoft.com/ink/2010/main" type="paragraph" rotatedBoundingBox="5382,16540 5684,16540 5684,16570 5382,165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C88651-F9FD-4376-B2B6-3F217CC75C28}" emma:medium="tactile" emma:mode="ink">
              <msink:context xmlns:msink="http://schemas.microsoft.com/ink/2010/main" type="line" rotatedBoundingBox="5382,16540 5684,16540 5684,16570 5382,16570"/>
            </emma:interpretation>
          </emma:emma>
        </inkml:annotationXML>
        <inkml:traceGroup>
          <inkml:annotationXML>
            <emma:emma xmlns:emma="http://www.w3.org/2003/04/emma" version="1.0">
              <emma:interpretation id="{75A8E0FB-564B-4951-A839-60DFA25C8333}" emma:medium="tactile" emma:mode="ink">
                <msink:context xmlns:msink="http://schemas.microsoft.com/ink/2010/main" type="inkWord" rotatedBoundingBox="5382,16540 5684,16540 5684,16570 5382,16570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ㅡ</emma:literal>
                </emma:interpretation>
                <emma:interpretation id="interp2" emma:lang="" emma:confidence="0">
                  <emma:literal>一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0 0 0,'30'0'63,"0"0"-47,0 0-1,1 0 1,-1 0-1,0 0 1,0 0-16,1 0 16,-1 0-1,-30 30 1,30-30 46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41:01.5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FF9A85E-8720-42DE-9344-6D6B06AAC1FC}" emma:medium="tactile" emma:mode="ink">
          <msink:context xmlns:msink="http://schemas.microsoft.com/ink/2010/main" type="inkDrawing" rotatedBoundingBox="10036,14771 12093,14708 12095,14764 10038,14828" shapeName="Other"/>
        </emma:interpretation>
      </emma:emma>
    </inkml:annotationXML>
    <inkml:trace contextRef="#ctx0" brushRef="#br0">0 72 0,'31'0'62,"-1"0"-46,0 0-16,0 0 16,1 0-1,-1 0 1,30 0 0,-30 0-16,1 0 15,-1 0-15,30 0 16,1-30-16,-31 30 31,0-30-15,1 30-1,29 0 1,-30 0 0,1 0-16,59 0 15,-59 0-15,-1 0 16,30 0-16,-30 0 15,1 0-15,-1 0 16,30 0-16,-29 0 16,-1 0-16,30 0 15,-29 0-15,-1 0 16,30 0-16,-29 0 16,-1 0-16,0 0 15,31 0 1,-31 0-16,0 0 15,30 0 1,-29 0-16,-1 0 16,30 0-16,1 0 15,-31 0-15,0 0 16,31 0-16,-31 0 16,0 0-16,31 0 15,-31 0 1,0 0-1,1 0 17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41:07.2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70E1782-B50D-4BE3-9B24-F1672F39A705}" emma:medium="tactile" emma:mode="ink">
          <msink:context xmlns:msink="http://schemas.microsoft.com/ink/2010/main" type="inkDrawing" rotatedBoundingBox="10069,15391 12095,15438 12090,15637 10064,15589" shapeName="Other"/>
        </emma:interpretation>
      </emma:emma>
    </inkml:annotationXML>
    <inkml:trace contextRef="#ctx0" brushRef="#br0">90 60 0,'31'0'15,"-1"0"-15,0 0 16,0 0-16,0 0 15,1 0 1,-1 0 0,0 30-1,31-30 1,-31 0-16,30 0 16,1 0-16,30 31 15,-1-31-15,1 30 16,0-30-16,-31 30 15,31-30-15,-31 0 16,-29 0-16,29 0 16,1 0-1,-1 0 1,-30 0 0,31 0-16,-31 0 15,0 0-15,31 0 16,-1 0-16,-30 0 31,31 0-31,-31 0 16,0-30-1,1 30-15,-1 0 16,0-30-16,0 30 16,1 0-16,-1 0 15,0-31 1,0 31 15,1-30 0,-62 30 313,1 0-344,0 0 16,0 0-16,-61 30 15,61-30-15,-31 31 16,1-31-16,-1 0 16,1 30-16,29 0 15,1-30-15,-30 0 16,30 0-16,-1 30 15,1-30-15,0 0 16,0 0-16,-1 0 47,1 0-31,0 0-1,0 0-15,-1 0 16,1 0-1,0 0-15,0 0 16,-1 0 0,1 0-16,0 0 15,0 0 1,-1 0 0,1 0-16,0 0 15,0 0 1,0 0-16,-1 0 15,1 0 1,0 0-16,0 0 16,-1 0-1,-29 0-15,30 0 16,-1-30-16,-29 30 16,30 0-1,-1-30-15,1 30 31,0 0-15,0 0-16,-1-30 16,31-1-1,-60 31-15,30 0 16,0-30 0,-1 30-16,1-30 15,0 30 1,0 0-16,30-30 31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41:29.1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116632-391A-4C2D-BBAF-884E9B29A0F8}" emma:medium="tactile" emma:mode="ink">
          <msink:context xmlns:msink="http://schemas.microsoft.com/ink/2010/main" type="inkDrawing" rotatedBoundingBox="9796,13092 9811,13092 9811,13107 9796,13107" shapeName="Other"/>
        </emma:interpretation>
      </emma:emma>
    </inkml:annotationXML>
    <inkml:trace contextRef="#ctx0" brushRef="#br0">0 0 0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41:30.3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C07E7A-2DDE-4CDE-A60C-B3E11C9D1CF4}" emma:medium="tactile" emma:mode="ink">
          <msink:context xmlns:msink="http://schemas.microsoft.com/ink/2010/main" type="inkDrawing" rotatedBoundingBox="9827,14937 9842,14937 9842,14952 9827,14952" shapeName="Other"/>
        </emma:interpretation>
      </emma:emma>
    </inkml:annotationXML>
    <inkml:trace contextRef="#ctx0" brushRef="#br0">0 0 0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08:10.7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78A7405-30EF-4E6B-9CF6-334A3A186560}" emma:medium="tactile" emma:mode="ink">
          <msink:context xmlns:msink="http://schemas.microsoft.com/ink/2010/main" type="writingRegion" rotatedBoundingBox="12839,-2953 15293,-2483 15130,-1630 12675,-2100"/>
        </emma:interpretation>
      </emma:emma>
    </inkml:annotationXML>
    <inkml:traceGroup>
      <inkml:annotationXML>
        <emma:emma xmlns:emma="http://www.w3.org/2003/04/emma" version="1.0">
          <emma:interpretation id="{0985D657-E266-40F4-AD66-18B74D66B052}" emma:medium="tactile" emma:mode="ink">
            <msink:context xmlns:msink="http://schemas.microsoft.com/ink/2010/main" type="paragraph" rotatedBoundingBox="12839,-2953 15293,-2483 15130,-1630 12675,-21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7E3EAB-EE5B-41EE-927A-A44FB9242FD9}" emma:medium="tactile" emma:mode="ink">
              <msink:context xmlns:msink="http://schemas.microsoft.com/ink/2010/main" type="line" rotatedBoundingBox="12839,-2953 15293,-2483 15130,-1630 12675,-2100"/>
            </emma:interpretation>
          </emma:emma>
        </inkml:annotationXML>
        <inkml:traceGroup>
          <inkml:annotationXML>
            <emma:emma xmlns:emma="http://www.w3.org/2003/04/emma" version="1.0">
              <emma:interpretation id="{DCDE724B-08C0-4F42-904D-6E1D148B024C}" emma:medium="tactile" emma:mode="ink">
                <msink:context xmlns:msink="http://schemas.microsoft.com/ink/2010/main" type="inkWord" rotatedBoundingBox="12839,-2953 14364,-2661 14201,-1808 12675,-2100"/>
              </emma:interpretation>
              <emma:one-of disjunction-type="recognition" id="oneOf0">
                <emma:interpretation id="interp0" emma:lang="" emma:confidence="0">
                  <emma:literal>Ⅴ</emma:literal>
                </emma:interpretation>
                <emma:interpretation id="interp1" emma:lang="" emma:confidence="0">
                  <emma:literal>5</emma:literal>
                </emma:interpretation>
                <emma:interpretation id="interp2" emma:lang="" emma:confidence="0">
                  <emma:literal>V</emma:literal>
                </emma:interpretation>
                <emma:interpretation id="interp3" emma:lang="" emma:confidence="0">
                  <emma:literal>r</emma:literal>
                </emma:interpretation>
                <emma:interpretation id="interp4" emma:lang="" emma:confidence="0">
                  <emma:literal>v</emma:literal>
                </emma:interpretation>
              </emma:one-of>
            </emma:emma>
          </inkml:annotationXML>
          <inkml:trace contextRef="#ctx0" brushRef="#br0">-1754-4958 0,'60'121'16,"-60"-61"-16,0 61 16,0 0-1,30-61-15,-30 61 16,31-90-16,-1 59 16,-30-29-16,30-31 31</inkml:trace>
          <inkml:trace contextRef="#ctx0" brushRef="#br0" timeOffset="305.4519">-1512-4958 0,'30'0'15,"0"0"-15,0 0 16,31 30-16,-61 0 16,30 1-16,0-1 15,-30 0 1</inkml:trace>
          <inkml:trace contextRef="#ctx0" brushRef="#br0" timeOffset="-519.3277">-2510-4777 0,'30'0'16,"30"0"0,-29 0-16,59 0 15,1 0-15,-30 0 16,-1 0-1,1 0-15,-31-31 16,-91 92 78,61-31-94,-30 0 15,-30 1-15,29-1 16,1-30-16,30 30 16,-30 0-1,30 1-15</inkml:trace>
          <inkml:trace contextRef="#ctx0" brushRef="#br0" timeOffset="-304.3564">-1936-4807 0,'61'30'0,"-61"0"16,60 1-16,-60-1 31</inkml:trace>
          <inkml:trace contextRef="#ctx0" brushRef="#br0" timeOffset="2687.8724">-1452-4807 0,'30'0'31,"1"0"-15,-1 0 15</inkml:trace>
          <inkml:trace contextRef="#ctx0" brushRef="#br0" timeOffset="849.4118">-1361-4807 0,'30'0'31,"0"0"0,-60 0 63,30 30-78,-30 31-1,30-31 1,0 0-16,0 31 16,0-31-16,0 30 15,0-29-15,30-1 16,0 0-1,-30-60 48,0 0-63,0-31 16,0 1-16,0-1 15,0 31-15</inkml:trace>
          <inkml:trace contextRef="#ctx0" brushRef="#br0" timeOffset="1007.7083">-1301-4716 0,'0'-31'16,"31"31"-1,-1 0 17,0 0-32</inkml:trace>
          <inkml:trace contextRef="#ctx0" brushRef="#br0" timeOffset="1479.6674">-1180-4837 0,'0'121'0,"0"-61"16,0 1-16,0-31 16,0 61-16,30-61 15,-30 0-15,31 0 16,-31 1-16</inkml:trace>
          <inkml:trace contextRef="#ctx0" brushRef="#br0" timeOffset="1257.8569">-1210-4474 0,'30'-31'63,"-30"1"-48,0-30-15,0-1 16</inkml:trace>
          <inkml:trace contextRef="#ctx0" brushRef="#br0" timeOffset="1784.1297">-1089-4928 0,'30'0'15,"0"91"1,-30-61-16,0 61 16,0 30-16,31-61 15,-31-30-15,0 1 16,0 29-16</inkml:trace>
        </inkml:traceGroup>
        <inkml:traceGroup>
          <inkml:annotationXML>
            <emma:emma xmlns:emma="http://www.w3.org/2003/04/emma" version="1.0">
              <emma:interpretation id="{E68F362E-EF12-48C3-8652-DC34445CB621}" emma:medium="tactile" emma:mode="ink">
                <msink:context xmlns:msink="http://schemas.microsoft.com/ink/2010/main" type="inkWord" rotatedBoundingBox="14947,-2474 15279,-2411 15148,-1721 14815,-1785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6791.8402">-333-4022 0</inkml:trace>
          <inkml:trace contextRef="#ctx0" brushRef="#br0" timeOffset="-6344.1793">-454-4022 0,'30'0'0,"31"0"15,-1 0-15,-30 0 16,31 0-16,-31 0 16,0 0-16</inkml:trace>
          <inkml:trace contextRef="#ctx0" brushRef="#br0" timeOffset="-2719.2015">-91-4173 0,'0'-30'78,"0"0"-78,0-1 15,-30-29-15,30 30 16,0-31-16,0 31 16,-31-30-16,31-1 15,0 31-15,-30 0 16,30-1-1,-30 31 173,30 31-188,-30-31 16,-1 30-1,31 0 1,0 0-1,-30-30-15,30 31 16</inkml:trace>
          <inkml:trace contextRef="#ctx0" brushRef="#br0" timeOffset="-2439.7397">-91-4656 0,'30'0'15,"0"0"-15,1 30 31,-31 0-31</inkml:trace>
        </inkml:traceGroup>
      </inkml:traceGroup>
    </inkml:traceGroup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07:17.8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2678BC-493F-442F-9AF5-AAC248F05880}" emma:medium="tactile" emma:mode="ink">
          <msink:context xmlns:msink="http://schemas.microsoft.com/ink/2010/main" type="writingRegion" rotatedBoundingBox="14152,142 18752,190 18725,2845 14124,2797"/>
        </emma:interpretation>
      </emma:emma>
    </inkml:annotationXML>
    <inkml:traceGroup>
      <inkml:annotationXML>
        <emma:emma xmlns:emma="http://www.w3.org/2003/04/emma" version="1.0">
          <emma:interpretation id="{78F5FDFA-FD6A-44E7-A835-57F1A681A601}" emma:medium="tactile" emma:mode="ink">
            <msink:context xmlns:msink="http://schemas.microsoft.com/ink/2010/main" type="paragraph" rotatedBoundingBox="14152,142 18752,190 18745,875 14145,8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035222-628D-4F7C-8619-4BA8BC582D71}" emma:medium="tactile" emma:mode="ink">
              <msink:context xmlns:msink="http://schemas.microsoft.com/ink/2010/main" type="line" rotatedBoundingBox="14152,142 18752,190 18745,875 14145,827"/>
            </emma:interpretation>
          </emma:emma>
        </inkml:annotationXML>
        <inkml:traceGroup>
          <inkml:annotationXML>
            <emma:emma xmlns:emma="http://www.w3.org/2003/04/emma" version="1.0">
              <emma:interpretation id="{7AB76C73-FF15-4C1D-BBA0-9546C10D8E0E}" emma:medium="tactile" emma:mode="ink">
                <msink:context xmlns:msink="http://schemas.microsoft.com/ink/2010/main" type="inkWord" rotatedBoundingBox="14151,225 17179,256 17173,858 14145,827">
                  <msink:destinationLink direction="with" ref="{871E61AC-F069-40C2-A5D0-0BC88E4337BE}"/>
                  <msink:destinationLink direction="with" ref="{1CD20CA1-B35B-47C7-8818-FDAC130A6814}"/>
                  <msink:destinationLink direction="with" ref="{DE78004C-81E7-4CF4-9F60-EB554F971B0B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-1119-1965 0,'30'0'16,"61"0"-16,-1 0 15,-29 0-15,30 0 16,-61 0-16,61 0 16,-61 0-16,0-31 15,0 31 1,0 0 0</inkml:trace>
          <inkml:trace contextRef="#ctx0" brushRef="#br0" timeOffset="272.6254">-696-1935 0,'0'30'16,"0"0"-16,0 0 15,0 31-15,0-31 16,0 0-16,-30 31 16,30-31 15,0 0-16</inkml:trace>
          <inkml:trace contextRef="#ctx0" brushRef="#br0" timeOffset="608.7654">-968-1451 0,'91'0'15,"30"0"1,30 0-16,-30 0 16,-31 0-16,1 0 15,0 0-15,-61 0 16,0 0-16</inkml:trace>
          <inkml:trace contextRef="#ctx0" brushRef="#br0" timeOffset="1296.6723">0-1754 0,'0'-30'15,"30"30"1,0 0 0,0 0-16,0 30 15,-30 0 1,0 1-16,31 29 16,-31-30-1,0 1 1,0-1-1</inkml:trace>
          <inkml:trace contextRef="#ctx0" brushRef="#br0" timeOffset="1040.6621">-61-1603 0,'0'31'16,"0"-1"-16,0 0 16,0 0-1,0 1 1,0-1 31</inkml:trace>
          <inkml:trace contextRef="#ctx0" brushRef="#br0" timeOffset="2360.7848">211-1724 0,'61'0'15,"-31"0"1,30 0-1,-29 0-15,-1 0 16,0 0-16,31 0 16,-31 0-1</inkml:trace>
          <inkml:trace contextRef="#ctx0" brushRef="#br0" timeOffset="2024.6452">514-1935 0,'-31'-30'16,"1"30"-1,0 0 48,0-31-48,30 92 95,0-1-95,0 1-15,0-31 16,0 30-16,0-29 16,0-1-16,0 30 15,0-29-15,0-1 16,0 0 15,30 0-31</inkml:trace>
          <inkml:trace contextRef="#ctx0" brushRef="#br0" timeOffset="3112.2024">604-1693 0,'0'30'93,"0"30"-77,0-29-16,0-1 16,0 0-16,0 0 15,0 1 1,31-31-16,-31 30 15,30 0-15,0-30 16,0 0 47,0 0-48,1-30 1,-31 0-16,30-1 15,-30 1 1,0 0 0,0 0-1,0-1-15,0 1 16,0 0 0,-30 30-16,30-30 15,-31 30 16,1 0 1</inkml:trace>
          <inkml:trace contextRef="#ctx0" brushRef="#br0" timeOffset="3831.9938">786-1845 0,'30'0'16,"0"31"-16,-30-1 15,0 0 1,0 0-16,30 1 15,-30 29-15,0-30 16,0 1-16,31 29 16,-31-30-1,0 1-15,30-31 16,-30 30 0,0-60 124,0-31-140,0 31 16,0 0-1,30 30 1,-30-31 0,30 31-1,1 0 1,-1 0 0,0 0-1,0 0 16</inkml:trace>
          <inkml:trace contextRef="#ctx0" brushRef="#br0" timeOffset="6296.2085">1239-1724 0,'0'182'47,"0"-152"-32,0 0-15,0 1 16,31-31 93,-31-31-109,0 1 16,0 0-16,30-61 15,0 61-15,-30-31 16,30 1-16,0 60 16,-30-30-16,31 30 31,-1 0 0,0 0-15,0 0-16,1 60 15,-31-30-15,30 31 16,-30-31-16,30 31 16,-30-1-16,0-30 15,0 1 1,0-92 78,30 1-79,-30 29-15,31-59 16,-31 59 0,30 1-16,0 0 31,0 30 16,1 0-32,-1 0-15,0 60 16,-30-29-16,0-1 16,30 0-16,-30 0 15,0 1 1,31-31-16,-31 30 15</inkml:trace>
          <inkml:trace contextRef="#ctx0" brushRef="#br0" timeOffset="12936.3152">-31-1482 0,'-30'0'15,"30"-30"17,0 0-17,0 0 1,0-1-1,0 1 1,0 0-16,0 0 16,0-1-1,0 1 1,0 0 62</inkml:trace>
        </inkml:traceGroup>
        <inkml:traceGroup>
          <inkml:annotationXML>
            <emma:emma xmlns:emma="http://www.w3.org/2003/04/emma" version="1.0">
              <emma:interpretation id="{DAA9ED2C-766D-4AFE-80B4-E2A3F23A8430}" emma:medium="tactile" emma:mode="ink">
                <msink:context xmlns:msink="http://schemas.microsoft.com/ink/2010/main" type="inkWord" rotatedBoundingBox="17449,177 18752,190 18746,824 17443,81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225.3898">2207-1784 0,'-30'0'31,"30"60"47,0-29-62,0-1-16,0 0 15,0 0-15,0 1 16,0-1 0,30-30 93,0 0-93,0-61-1,-30 1-15,0 30 16,0-1-16,0-29 16,0 30-16,0-1 15,31 31 63,-31 61-78,30 30 16,0-31-16,0 1 16,1-31-16,-31 0 15,30 0-15,0-30 63,0-30-32,1-61-15,-31 31-16,0-31 15</inkml:trace>
          <inkml:trace contextRef="#ctx0" brushRef="#br0" timeOffset="8264.5985">2509-1875 0,'31'0'125,"-1"0"-109</inkml:trace>
          <inkml:trace contextRef="#ctx0" brushRef="#br0" timeOffset="7648.0234">2540-2056 0,'0'60'78,"0"31"-78,0-31 16,0 31-16,30-30 15,-30-1-15,30-30 16,-30 31-16,0-31 16,30 0-16,0 1 15,-30-1 1,31-30 15,-1 0 16,-30-30-31,30-31-1,-30 1 1,0 29-16,0 1 16,0-30-16,0 29 15,0 1-15,0 0 16</inkml:trace>
          <inkml:trace contextRef="#ctx0" brushRef="#br0" timeOffset="8608.5516">2781-2026 0</inkml:trace>
          <inkml:trace contextRef="#ctx0" brushRef="#br0" timeOffset="8816.297">2812-1754 0,'0'61'16,"0"-31"-16,0 0 16,0 0-1,0 1 16,0-1 1</inkml:trace>
          <inkml:trace contextRef="#ctx0" brushRef="#br0" timeOffset="9624.3157">2933-1693 0,'0'30'109,"0"0"-93,0 0 0,0 1-16,0-1 15,30 0 1,61 0 31,-61-30-16,0 0-15,0-30-1,-30 0 1,0 0-16,0-1 15,0-29-15,0 30 16,0-1-16,0 1 16,0 0-1,-30 30 17,0 0-17,0 0 1,-1 0-1,1 0 1,0 0 31,30 30-16</inkml:trace>
          <inkml:trace contextRef="#ctx0" brushRef="#br0" timeOffset="10887.8081">3205-1754 0,'0'61'47,"0"-31"-47,0 0 16,0 0-1,0 1 48,0-62 31,0 1-79,0 0-15,0 0 16,30-1-1,0-29 17,0 60 15,1 0-32,59 121 48,-90-91-63,31 0 15,-31 1-15,0-1 16,30-30 0,-30 30-16,0 0 31</inkml:trace>
        </inkml:traceGroup>
      </inkml:traceGroup>
    </inkml:traceGroup>
    <inkml:traceGroup>
      <inkml:annotationXML>
        <emma:emma xmlns:emma="http://www.w3.org/2003/04/emma" version="1.0">
          <emma:interpretation id="{9987A500-F014-43C4-AFF3-76D915FDEA34}" emma:medium="tactile" emma:mode="ink">
            <msink:context xmlns:msink="http://schemas.microsoft.com/ink/2010/main" type="paragraph" rotatedBoundingBox="15256,1927 17313,1893 17328,2783 15271,281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B1F416E-2D55-4C3F-90DF-6BFD3804C4C9}" emma:medium="tactile" emma:mode="ink">
              <msink:context xmlns:msink="http://schemas.microsoft.com/ink/2010/main" type="line" rotatedBoundingBox="15256,1927 17313,1893 17328,2783 15271,2817"/>
            </emma:interpretation>
          </emma:emma>
        </inkml:annotationXML>
        <inkml:traceGroup>
          <inkml:annotationXML>
            <emma:emma xmlns:emma="http://www.w3.org/2003/04/emma" version="1.0">
              <emma:interpretation id="{41CC29F5-A881-4FC9-8419-67A481331F6D}" emma:medium="tactile" emma:mode="ink">
                <msink:context xmlns:msink="http://schemas.microsoft.com/ink/2010/main" type="inkWord" rotatedBoundingBox="15256,1927 17313,1893 17328,2783 15271,2817">
                  <msink:destinationLink direction="with" ref="{DE78004C-81E7-4CF4-9F60-EB554F971B0B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8535.3002">60 0 0,'0'30'62,"0"31"-62,0-31 16,0 61-16,0-61 15,0 30-15,0-29 16,-30 29-16,30 1 16,-30-31-16</inkml:trace>
          <inkml:trace contextRef="#ctx0" brushRef="#br0" timeOffset="-7839.0652">151-91 0,'30'0'0,"0"0"31,31 0-15,-1 0-16,-30 0 15,31 0 1,-1 0-16,-60 31 16,61-1-16,-31 0 15,0 0-15,-30 0 16,0 61-16,0-61 15,0 31-15,0-31 16,0 31-16,0-31 16,-30-30-16,30 30 15,-30 31 1,0-61-16,30 30 16,-31-30-16,31 30 15,-30 0-15,0-30 16,0 0-1,-1 0 1,31 31-16,-30-31 16,0 0-1,0 0 17,-1 0-17,1-31 1</inkml:trace>
          <inkml:trace contextRef="#ctx0" brushRef="#br0" timeOffset="-6686.6468">1088 302 0,'-30'0'15,"0"0"1,-1 0 0,1 0-1,0 0 1,0 0 0,-1 0 15,1 0-16,0 31 1,0-1 0,30 0 15,0 0-15,0 1-1,0-1 1,30-30 15,0 0 0,0 0-31,31 0 32,-31 0-17,0 0-15,1-30 16,-1-1-1,-30 1 1,0 0 0,30 0-16,-30-1 15,0 1 79,30 30-63,-30 30-31,0 1 16,31-1-16,-1 0 16,0-30-1,0 0 1,1 0 31,-1 0-32,0 0-15</inkml:trace>
          <inkml:trace contextRef="#ctx0" brushRef="#br0" timeOffset="-6199.3151">1390-333 0,'0'31'16,"0"29"0,0 1-16,-30 29 15,30-59-15,0 59 16,0-29-16,0-1 16,0 1-16,0-31 15,0 0-15,0 0 16,0 1-16,30-1 15,-30 0-15,31-30 16,-1 0 15,0 0 1,0 0-1,-30-30 0,0 0-15</inkml:trace>
          <inkml:trace contextRef="#ctx0" brushRef="#br0" timeOffset="-5799.6647">1360 60 0,'30'0'78,"1"0"-78,-1 0 31,0 0-15,0 0-1</inkml:trace>
          <inkml:trace contextRef="#ctx0" brushRef="#br0" timeOffset="-4591.2791">1753 181 0,'0'-30'0,"-30"30"47,0 0-31,30 30 15,-30 31-16,30-31 1,0 0 0,0 1-1,0-1 1,0 0 0,0 0 15,30-30 16,0 0 0,-30-30-32,0-30 1,0-1-1,0 31 1,0 0-16,0-1 16,0 1-1,0 0 48,30 30-32,1 0-15,-1 30-16,-30 0 15,30 1-15,-30 29 16,30-30 0,-30 1-16,31-1 15,-1 0 1,0 0-1,0-30 17,0 0-1,1 0 31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0:53:46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4885CD-AE0C-4747-915C-AA248646B47D}" emma:medium="tactile" emma:mode="ink">
          <msink:context xmlns:msink="http://schemas.microsoft.com/ink/2010/main" type="inkDrawing" rotatedBoundingBox="12850,2993 15118,2993 15118,3008 12850,3008" shapeName="Other"/>
        </emma:interpretation>
      </emma:emma>
    </inkml:annotationXML>
    <inkml:trace contextRef="#ctx0" brushRef="#br0">3991 3 0,'31'0'31,"29"0"-31,-30 0 16,61 0-16,0 0 16,-31 0-16,31 0 15,60 0-15,152 0 47,-243 0-31,31 0-16,-31 0 0,31 0 15,0 0-15,-31 0 16,31 0-16,-31 0 16,1 0-16,-1 0 15,1 0-15,-31 0 16,0 0 0,1 0-16,29 0 31,0 0-16,-29 0-15,-1 0 16,0 0 0,0 0-1,1 0 63,-1 0-62,0 0 15,0 0-15,1 0 0,-1 0-1,0 0-15,0 0 16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07:45.3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072B8D-2C5B-4B36-84A3-7868F0ED7B10}" emma:medium="tactile" emma:mode="ink">
          <msink:context xmlns:msink="http://schemas.microsoft.com/ink/2010/main" type="writingRegion" rotatedBoundingBox="15648,-2004 16443,-247 15681,97 14886,-1659"/>
        </emma:interpretation>
      </emma:emma>
    </inkml:annotationXML>
    <inkml:traceGroup>
      <inkml:annotationXML>
        <emma:emma xmlns:emma="http://www.w3.org/2003/04/emma" version="1.0">
          <emma:interpretation id="{D40CB84E-84CD-437C-9AE3-40F0AFA75B7C}" emma:medium="tactile" emma:mode="ink">
            <msink:context xmlns:msink="http://schemas.microsoft.com/ink/2010/main" type="paragraph" rotatedBoundingBox="15648,-2004 16443,-247 15681,97 14886,-16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4DE39A-9162-457F-8FF7-7F940061B97A}" emma:medium="tactile" emma:mode="ink">
              <msink:context xmlns:msink="http://schemas.microsoft.com/ink/2010/main" type="line" rotatedBoundingBox="15648,-2004 16443,-247 15681,97 14886,-1659"/>
            </emma:interpretation>
          </emma:emma>
        </inkml:annotationXML>
        <inkml:traceGroup>
          <inkml:annotationXML>
            <emma:emma xmlns:emma="http://www.w3.org/2003/04/emma" version="1.0">
              <emma:interpretation id="{81970ECF-7658-4075-9CBD-E4833D6ACEF1}" emma:medium="tactile" emma:mode="ink">
                <msink:context xmlns:msink="http://schemas.microsoft.com/ink/2010/main" type="inkWord" rotatedBoundingBox="15648,-2004 16443,-247 15681,97 14886,-1659"/>
              </emma:interpretation>
            </emma:emma>
          </inkml:annotationXML>
          <inkml:trace contextRef="#ctx0" brushRef="#br0">695-2268 0,'0'-30'32,"0"0"-17,0-1-15,0 1 16,0-30-16,0-1 15,-30 31-15,30 0 16,-30-61-16,30 61 16,0 0-16,-31-31 15,31 31-15,0 0 16,0-1-16,0-29 16,-30 30-16,30-31 15,0 31 1,-30 0-16,30-31 15,0 1 1,0 30-16,-30-1 16,30-29-16,0 30 15,0-1 1,0 1 0,0 0 62,-31 30 78,1 0-140,30 30-1,-30 0-15,0 1 16,30-1-16,-31 0 15,1 0-15,30 1 16,-30-1-16,30 30 16</inkml:trace>
          <inkml:trace contextRef="#ctx0" brushRef="#br0" timeOffset="271.6446">453-3356 0,'61'0'16,"-31"30"-16,30 30 15,-29-29 1,-1-1-1,0 0 1</inkml:trace>
          <inkml:trace contextRef="#ctx0" brushRef="#br0" timeOffset="19319.2144">-242-3961 0,'0'60'15,"-31"-29"1,31-1-16,-30 30 15,30-30-15,0 1 16</inkml:trace>
          <inkml:trace contextRef="#ctx0" brushRef="#br0" timeOffset="19600.6295">-182-3870 0,'30'30'16,"1"0"-16,-1 0 15,-30 0-15,30 1 16,-30-1 15</inkml:trace>
          <inkml:trace contextRef="#ctx0" brushRef="#br0" timeOffset="19840.0299">30-3991 0,'30'90'15,"-30"-29"-15,0-31 16,30 30-16,-30-29 16,0-1-16,0 30 15,0-29 1,30-31-16</inkml:trace>
          <inkml:trace contextRef="#ctx0" brushRef="#br0" timeOffset="20191.3418">272-4022 0,'0'31'62,"0"-1"-46,0 0-16,0 0 15,0 1 1</inkml:trace>
          <inkml:trace contextRef="#ctx0" brushRef="#br0" timeOffset="20847.9077">423-4143 0,'0'61'31,"0"-1"-31,0 1 16,0-31 0,0 0 15</inkml:trace>
          <inkml:trace contextRef="#ctx0" brushRef="#br0" timeOffset="20551.4608">302-3961 0,'30'0'15,"0"0"1,1 0-1,-31 30 1,30-30 0</inkml:trace>
          <inkml:trace contextRef="#ctx0" brushRef="#br0" timeOffset="21455.6894">362-3780 0,'0'30'78,"31"-30"-31,-1 0-32,0 31 1,-30-1-1,0 0-15,0 31 16,0-31 0,0 0-1,0 0 1</inkml:trace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07:15.7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78004C-81E7-4CF4-9F60-EB554F971B0B}" emma:medium="tactile" emma:mode="ink">
          <msink:context xmlns:msink="http://schemas.microsoft.com/ink/2010/main" type="inkDrawing" rotatedBoundingBox="15994,1176 16052,1838 15914,1851 15856,1188" semanticType="callout" shapeName="Other">
            <msink:sourceLink direction="with" ref="{41CC29F5-A881-4FC9-8419-67A481331F6D}"/>
            <msink:sourceLink direction="with" ref="{7AB76C73-FF15-4C1D-BBA0-9546C10D8E0E}"/>
          </msink:context>
        </emma:interpretation>
      </emma:emma>
    </inkml:annotationXML>
    <inkml:trace contextRef="#ctx0" brushRef="#br0">725-393 0,'0'-91'47,"0"61"-32,0 0 1,0-31-16,0 31 16,0 0-16,0 0 15,0-31-15,0 1 16,0-1-1,0 31-15,0 0 16,0-1-16,0 1 63,0 0-48,0 0 110,-30 30-94,30 30 1,-30-30-32,30 60 15,-30-29 1,-1-31-16,31 30 16,0 0 15,0 0 0,0-60 110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07:16.1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D20CA1-B35B-47C7-8818-FDAC130A6814}" emma:medium="tactile" emma:mode="ink">
          <msink:context xmlns:msink="http://schemas.microsoft.com/ink/2010/main" type="inkDrawing" rotatedBoundingBox="16060,1164 16262,1327 16226,1372 16024,1208" semanticType="callout" shapeName="Other">
            <msink:sourceLink direction="with" ref="{7AB76C73-FF15-4C1D-BBA0-9546C10D8E0E}"/>
          </msink:context>
        </emma:interpretation>
      </emma:emma>
    </inkml:annotationXML>
    <inkml:trace contextRef="#ctx0" brushRef="#br0">755-1028 0,'31'0'16,"-1"0"15,0 0-31,0 30 16,1 0 0,-31 1-16,30-1 15,0 0-15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08:49.7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1E61AC-F069-40C2-A5D0-0BC88E4337BE}" emma:medium="tactile" emma:mode="ink">
          <msink:context xmlns:msink="http://schemas.microsoft.com/ink/2010/main" type="inkDrawing" rotatedBoundingBox="8030,2513 13784,852 13837,1035 8083,2696" semanticType="callout" shapeName="Other">
            <msink:sourceLink direction="with" ref="{7AB76C73-FF15-4C1D-BBA0-9546C10D8E0E}"/>
            <msink:sourceLink direction="with" ref="{7812274D-C8F4-4939-946E-894F396223B9}"/>
          </msink:context>
        </emma:interpretation>
      </emma:emma>
    </inkml:annotationXML>
    <inkml:trace contextRef="#ctx0" brushRef="#br0">0 1693 0,'60'0'47,"122"-30"-31,60-61-1,30-60-15,121 0 16,0 30-16,30-61 16,-30 92-16,1-31 15,-92 30-15,61 31 16,-31-31-16,-120 91 16,-31-61-16,-29 1 15,-1 30-15,-91-1 16,31 1-16,0-30 15,-31 60-15,1 0 16,-31 0-16,0 0 16,0 0-16,31-30 15,-31 30-15,31 0 16,-31-31 0,0 31-1,0 0 48,1 0-48,29-30-15,-30 0 16,1 30 0,-1 0 15,30-30 0,-30 30-31,1-31 16,-1 31-16,30 0 15,-29 0-15,-1-30 16,0 30 0,-30-30-1,30 30 1,1 0-1,-1 0 1,0 0 78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08:51.5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812274D-C8F4-4939-946E-894F396223B9}" emma:medium="tactile" emma:mode="ink">
          <msink:context xmlns:msink="http://schemas.microsoft.com/ink/2010/main" type="inkDrawing" rotatedBoundingBox="1869,2875 7314,2723 7318,2873 1874,3025" shapeName="Other">
            <msink:destinationLink direction="with" ref="{871E61AC-F069-40C2-A5D0-0BC88E4337BE}"/>
          </msink:context>
        </emma:interpretation>
      </emma:emma>
    </inkml:annotationXML>
    <inkml:trace contextRef="#ctx0" brushRef="#br0">0 217 0,'91'0'94,"90"-30"-78,61-31-16,30 31 15,121-30-15,-60 60 16,60 0-16,30 0 16,61 0-16,-30 0 15,-61 0-15,0 0 16,-91-31-16,1 31 16,-61 0-16,-61 0 15,-120 0-15,29 0 16,-60 0-1,1 0 64,-1 0-17,0 0 63,0 0 16,1 0-48,-1 0-14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08:58.8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0B564B-9872-4C38-9ABB-8DEC7868E130}" emma:medium="tactile" emma:mode="ink">
          <msink:context xmlns:msink="http://schemas.microsoft.com/ink/2010/main" type="inkDrawing" rotatedBoundingBox="16629,11289 23130,11277 23131,11307 16630,11318" shapeName="Other"/>
        </emma:interpretation>
      </emma:emma>
    </inkml:annotationXML>
    <inkml:trace contextRef="#ctx0" brushRef="#br0">0 31 0,'30'0'78,"91"0"-78,0 0 16,0 0-16,0 0 16,30 0-16,1 0 15,-1 0 1,0 0-16,30 0 15,1 0-15,-61 0 16,0 0-16,60 0 16,1 0-16,-61 0 15,30 0-15,0 0 16,30 0-16,-29 0 16,-1 0-16,-30 0 15,30 0-15,-30 0 16,-30 0-16,60 0 15,-60 0-15,29 0 16,-29 0-16,0 0 16,0 0-16,30 0 15,-61 0-15,31 0 16,-31 0-16,-30 0 16,31 0-16,-31 0 15,0 0 1,1 0-16,29 0 15,-30 0 1,31 0 0,-1 0-16,31 0 15,-61 0-15,31 0 16,-31 0-16,0 0 16,0 0-16,1 0 15,-1 0 63,0 0-62,0 0 62,1 0 156,90 0-234,0 0 16,30 0-16,-30 0 16,0 0-16,0 0 15,0 0-15,-61 0 16,-30 0-16,31 0 16,-1-30-16,-30 30 15,1 0-15,-1 0 16,0 0-1,0 0 1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09:45.9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2E5A09-8735-491D-B13E-A1E5BA355796}" emma:medium="tactile" emma:mode="ink">
          <msink:context xmlns:msink="http://schemas.microsoft.com/ink/2010/main" type="writingRegion" rotatedBoundingBox="10583,6531 13485,6531 13485,7438 10583,7438"/>
        </emma:interpretation>
      </emma:emma>
    </inkml:annotationXML>
    <inkml:traceGroup>
      <inkml:annotationXML>
        <emma:emma xmlns:emma="http://www.w3.org/2003/04/emma" version="1.0">
          <emma:interpretation id="{3FA02958-058D-475F-ACD3-8D847327227E}" emma:medium="tactile" emma:mode="ink">
            <msink:context xmlns:msink="http://schemas.microsoft.com/ink/2010/main" type="paragraph" rotatedBoundingBox="10583,6531 13485,6531 13485,7438 10583,74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8A1DF5-C06D-4527-AD56-0917232D122D}" emma:medium="tactile" emma:mode="ink">
              <msink:context xmlns:msink="http://schemas.microsoft.com/ink/2010/main" type="line" rotatedBoundingBox="10583,6531 13485,6531 13485,7438 10583,7438"/>
            </emma:interpretation>
          </emma:emma>
        </inkml:annotationXML>
        <inkml:traceGroup>
          <inkml:annotationXML>
            <emma:emma xmlns:emma="http://www.w3.org/2003/04/emma" version="1.0">
              <emma:interpretation id="{32DE78EA-80DD-4361-B20F-938E86801A23}" emma:medium="tactile" emma:mode="ink">
                <msink:context xmlns:msink="http://schemas.microsoft.com/ink/2010/main" type="inkWord" rotatedBoundingBox="10583,6531 13485,6531 13485,7438 10583,7438"/>
              </emma:interpretation>
            </emma:emma>
          </inkml:annotationXML>
          <inkml:trace contextRef="#ctx0" brushRef="#br0">1179 747 0,'-30'0'31,"-61"0"-15,30 0-1,31 0-15,-30-31 16,-1 31-16,-29 0 15,-1-30-15,0 0 16,61 0-16,-91-1 16,91 31-16,-31-30 15,31 30-15,0-30 16,0 30-16,-1 0 16,1-30-16,0 30 15,0-31 1,-1 1-1,1 0-15,0 0 16,30-1 0,0 1-16,-30 30 15,30-30-15,0 0 16,0-1 0,0-29-1,30 60 1,30-30-16,1 30 15,60-61-15,-31 31 16,31 30-16,0-30 16,0 30-16,31 0 15,-32 0-15,1 0 16,61 0-16,-31 0 16,0 0-16,-30 0 15,61 0-15,-31 0 16,-30 60-16,0-60 15,30 31-15,-30-31 16,-61 30-16,61 0 16,-90-30-16,-1 0 31,0 0-15,0 30-1,-30 0 1,0 1-16,30-1 15,-30 0-15,0 0 16,0 1-16,0 29 16,0-30-1,0 1 1,-30-1-16,0-30 16,0 60-16,-61-29 15,31-1-15,29-30 16,-59 30-16,-1 0 15,0 1-15,-60-1 16,60-30-16,-60 60 16,30-60-16,30 0 15,-30 0-15,31 30 16,29 1-16,1-31 16,-1 0-16,1 30 15,30-30-15,-31 0 16,31 0-16,0 0 15,-1 0 1,1 0-16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09:47.2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7E988E7-EDB7-4376-A076-F4FB94F1D025}" emma:medium="tactile" emma:mode="ink">
          <msink:context xmlns:msink="http://schemas.microsoft.com/ink/2010/main" type="writingRegion" rotatedBoundingBox="9585,7075 13879,7075 13879,9524 9585,9524"/>
        </emma:interpretation>
      </emma:emma>
    </inkml:annotationXML>
    <inkml:traceGroup>
      <inkml:annotationXML>
        <emma:emma xmlns:emma="http://www.w3.org/2003/04/emma" version="1.0">
          <emma:interpretation id="{2C5FA5E3-5998-4FFB-937E-F6BD3D815D1F}" emma:medium="tactile" emma:mode="ink">
            <msink:context xmlns:msink="http://schemas.microsoft.com/ink/2010/main" type="paragraph" rotatedBoundingBox="9585,7075 13879,7075 13879,9524 9585,95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039E2E-16D9-494F-A529-B39F9603143B}" emma:medium="tactile" emma:mode="ink">
              <msink:context xmlns:msink="http://schemas.microsoft.com/ink/2010/main" type="line" rotatedBoundingBox="9585,7075 13879,7075 13879,9524 9585,9524"/>
            </emma:interpretation>
          </emma:emma>
        </inkml:annotationXML>
        <inkml:traceGroup>
          <inkml:annotationXML>
            <emma:emma xmlns:emma="http://www.w3.org/2003/04/emma" version="1.0">
              <emma:interpretation id="{FB08E745-C198-4661-909F-E6A8E5994C5C}" emma:medium="tactile" emma:mode="ink">
                <msink:context xmlns:msink="http://schemas.microsoft.com/ink/2010/main" type="inkWord" rotatedBoundingBox="10613,8950 13879,8950 13879,9524 10613,952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1330 560 0,'-60'0'15,"-61"0"-15,60 0 16,-60 0-16,31 0 16,-61-30-16,60-1 15,-30 1-15,30 0 16,0 30-16,31-30 16,0-1-16,29 1 15,1 30-15,-30 0 16,29-30-1,1 30 1,30-30 15,-30 0 32,30-31-63,30 31 15,-30 0 1,61-31-16,-31 61 16,0-30-1,31 30-15,-1 0 16,0 0-16,31 0 16,0 0-16,-31 0 15,92 0-15,-31 0 16,30 0-16,30 0 15,-30 0-15,31 0 16,-31 0-16,-30 0 16,60 0-16,-29 0 15,-1 0-15,-30 0 16,90 0-16,-59 0 16,-32 0-16,1 0 15,-60 0-15,-1 0 16,1 30-1,-31-30-15,0 0 16,1 0 31,-31 30-31,0 31-1,0-31 1,-31 31-16,1-61 15,0 30-15,-91 30 16,0-30-16,-30 1 16,30-1-16,0 0 15,-30 31-15,30-31 16,0-30-16,30 0 16,-30 60-16,0-60 15,0 0-15,0 0 16,31 0-16,-31 0 15,30 0-15,-91 0 16,61 0-16,-60 0 16,0-30-16,60 0 15,-31 0-15</inkml:trace>
        </inkml:traceGroup>
        <inkml:traceGroup>
          <inkml:annotationXML>
            <emma:emma xmlns:emma="http://www.w3.org/2003/04/emma" version="1.0">
              <emma:interpretation id="{662100C2-FEC4-4A59-A650-732E261CE836}" emma:medium="tactile" emma:mode="ink">
                <msink:context xmlns:msink="http://schemas.microsoft.com/ink/2010/main" type="inkWord" rotatedBoundingBox="9585,7075 10704,7075 10704,9101 9585,9101"/>
              </emma:interpretation>
              <emma:one-of disjunction-type="recognition" id="oneOf1">
                <emma:interpretation id="interp1" emma:lang="" emma:confidence="0">
                  <emma:literal>(</emma:literal>
                </emma:interpretation>
                <emma:interpretation id="interp2" emma:lang="" emma:confidence="0">
                  <emma:literal>〈</emma:literal>
                </emma:interpretation>
                <emma:interpretation id="interp3" emma:lang="" emma:confidence="0">
                  <emma:literal>&lt;</emma:literal>
                </emma:interpretation>
                <emma:interpretation id="interp4" emma:lang="" emma:confidence="0">
                  <emma:literal>C</emma:literal>
                </emma:interpretation>
                <emma:interpretation id="interp5" emma:lang="" emma:confidence="0">
                  <emma:literal>〔</emma:literal>
                </emma:interpretation>
              </emma:one-of>
            </emma:emma>
          </inkml:annotationXML>
          <inkml:trace contextRef="#ctx0" brushRef="#br0" timeOffset="951.5211">0-1829 0,'-30'30'16,"-61"31"-1,0-1 1,0-29-16,31-1 16,-61 30-16,30 31 15,31-61-15,-61 31 16,60-31-16,31 0 16,-30 31-16,-1 29 15,31 1-15,30 0 16,0-31-1,-30 61-15,30-91 16,0 31-16,0-1 16,0-29-16,0 29 15,30 1-15,61 29 16,-61-29-16,0-31 16,61 30-16,0 1 15,30-1-15,-61 1 16,1-61-16,-1 60 15,31 1-15,-31-31 16,31-30-16,-31 30 16,1 1-16,-31-1 15,0-30-15,1 30 16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16:05.3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76C4BE-70B7-4C43-B69E-433FC6E04709}" emma:medium="tactile" emma:mode="ink">
          <msink:context xmlns:msink="http://schemas.microsoft.com/ink/2010/main" type="inkDrawing" rotatedBoundingBox="1919,14284 7831,13880 7955,15705 2044,16109" hotPoints="8515,14932 4942,15772 1343,15045 4917,14206" semanticType="enclosure" shapeName="Ellipse">
            <msink:destinationLink direction="with" ref="{CCEDC735-FAEB-4698-8ED9-7C6DBC2ADF52}"/>
          </msink:context>
        </emma:interpretation>
      </emma:emma>
    </inkml:annotationXML>
    <inkml:trace contextRef="#ctx0" brushRef="#br0">1300 1866 0,'-91'-31'16,"1"1"-16,29 0 15,-90-31 1,90 31-16,-60 30 16,31-60-16,60 29 15,-31 31-15,1-30 16,60 0-16,-91 0 16,30-1-16,1-29 15,-1 30-15,1-31 16,-1 1-16,31 60 15,0-30-15,30-1 16,0 1 0,0 0-1,0 0-15,0-31 16,0 1-16,0 29 16,0-59-16,0 29 15,0 1-15,0-1 16,0 1-16,30-1 15,0 1-15,1 30 16,29-31-16,-30 1 16,61-1-16,-61 31 15,31 0-15,-1-1 16,1 1-16,-1 30 16,1-30-16,60 0 15,0 0 1,30-1-16,0 31 15,30 0-15,-29 0 16,59 0-16,1 0 16,-31 0-16,31 0 15,-30 0-15,29 0 16,1 0-16,30 0 16,-61 0-16,31 0 15,-31 0-15,61 0 16,-30 0-16,-31 0 15,1 0-15,-1 0 16,-30 61-16,61-31 16,-91 0-16,0 31 15,0-31-15,-30 30 16,30-29-16,-91-31 16,30 60-16,-30-60 15,1 30-15,-1 1 16,0 29-16,-30-30 15,30 1-15,-30-1 16,0 0 0,0 0-16,0 1 15,0-1-15,0 30 16,0-30 0,-60 61-16,30-61 15,-61 31-15,31-1 16,-1-29-16,-60 59 15,30-59-15,-30 29 16,0-60-16,-60 61 16,0-1-16,-1 0 15,-29 1-15,-1-31 16,0-30-16,31 30 16,-31 1-16,-30-1 15,31-30-15,29 0 16,1 0-16,60 30 15,-30-30-15,-1 0 16,1 0-16,30 0 16,30 0-16,-60 0 15,61 0-15,-31 0 16,0 0-16,60 0 16,-30 0-16,31 0 15,-31 0-15,61 0 16,0 0-1,0 0-15,-31 0 16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16:11.4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931DAA-1015-4867-87DE-E1B393ED06B5}" emma:medium="tactile" emma:mode="ink">
          <msink:context xmlns:msink="http://schemas.microsoft.com/ink/2010/main" type="inkDrawing" rotatedBoundingBox="2962,8270 15178,8130 15180,8224 2963,8364" shapeName="Other"/>
        </emma:interpretation>
      </emma:emma>
    </inkml:annotationXML>
    <inkml:trace contextRef="#ctx0" brushRef="#br0">0 152 0,'30'0'78,"30"0"-63,31 0 1,0 0-16,-1 0 0,31 0 16,-30 0-16,30 0 15,30 0-15,-30 0 16,-30 0-16,60 0 16,-30 0-16,30 0 15,-60 0 1,30 0-16,-61 0 15,61 0-15,-90 0 16,29 0-16,1 0 16,-31 0-16,30 0 15,-29 0-15,29 0 16,-30 0-16,31 0 16,-1 0-16,1 0 15,-1 0-15,-30 0 16,31 0-16,-31 0 15,0 0-15,61 0 16,-30 0-16,-31 0 16,0 0-16,61 0 15,-61 0-15,0 0 16,0 0-16,31 0 16,-31 0-16,0 0 15,31 0-15,-31 0 16,0 0-1,1 0 1,-1 0-16,0 0 0,31 0 16,-31 0-16,0 0 15,30 0 1,-29 0-16,-1 0 16,30 0-16,-29 0 15,29 0-15,-30 0 16,1 0-16,-1 0 15,30 0-15,-29 0 16,-1 0-16,30 0 16,-29 0-16,-1 0 15,30 0-15,1 0 16,-1 0-16,1 0 16,-1 0-16,1 0 15,-1 0-15,1 0 16,-1 0-16,-30 0 15,61 0-15,-31 0 16,-29 0-16,29 0 16,1 0-16,-31 0 15,30 0-15,1 0 16,-1 0-16,1 0 16,-1 0-16,-29 0 15,29 0 1,0 0-16,1 0 15,-1 0-15,-29 0 16,29 0-16,1 0 16,-31 0-16,30 0 15,1 0 1,-31 0-16,0 0 16,1 0-16,-1 0 15,30 0-15,-30 0 16,1 0-16,-1 0 15,30 0-15,-29 0 16,-1 0-16,30 0 16,-29 0-16,29 0 15,-30 0-15,1 0 16,59 0-16,-59 0 16,29 0-16,-30 0 15,31 0-15,-1 0 16,1 0-16,-1 0 15,31-31-15,-31 31 16,-29 0 0,-1 0-16,61 0 15,-61 0-15,30 0 16,31 0 0,-31 0-16,1 0 15,-1 0-15,31 0 16,-30 0-16,29 0 15,-29 0-15,29 0 16,-29 0-16,30 0 16,30 0-16,0-30 15,0 30-15,-1 0 16,-29 0-16,0 0 16,30 0-16,-61 0 15,31 0-15,-30 0 16,-1 0-16,-30 0 15,0 0-15,31 0 16,-31 0-16,31 0 16,-1 0-16,31 0 15,-61 0-15,61 0 16,0 0-16,-1 0 16,-29 0-16,-1 0 15,1 0-15,-31 0 16,30 0-16,-29 0 15,-1 0-15,0 0 16,0 0-16,31 0 16,-31 0-1,61 0-15,-1 0 16,1 0-16,30 0 16,-60 0-16,60 0 15,0-60-15,-61 60 16,0 0-16,1 0 15,-31 0-15,0 0 32,1 0-1,-1 0-31,0 0 16,31 0-16,-31 0 15,0 0-15,31 0 16,-31 0-16,61 0 15,-61 0-15,30 0 16,1 0-16,-1 0 16,1 0-16,-1-31 15,-30 31-15,1 0 16,-1 0-16,0 0 16,0 0-16,1 0 15,-1 0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0:54:14.1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BDB74D-935D-4652-98CC-014C6276EFAA}" emma:medium="tactile" emma:mode="ink">
          <msink:context xmlns:msink="http://schemas.microsoft.com/ink/2010/main" type="writingRegion" rotatedBoundingBox="3307,473 10108,593 10096,1298 3295,1179"/>
        </emma:interpretation>
      </emma:emma>
    </inkml:annotationXML>
    <inkml:traceGroup>
      <inkml:annotationXML>
        <emma:emma xmlns:emma="http://www.w3.org/2003/04/emma" version="1.0">
          <emma:interpretation id="{D4223EA0-9CD0-489C-8804-16759D15DD4C}" emma:medium="tactile" emma:mode="ink">
            <msink:context xmlns:msink="http://schemas.microsoft.com/ink/2010/main" type="paragraph" rotatedBoundingBox="3307,473 10108,593 10096,1298 3295,11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E7C673-A241-4B3B-B239-D7164D7C0371}" emma:medium="tactile" emma:mode="ink">
              <msink:context xmlns:msink="http://schemas.microsoft.com/ink/2010/main" type="line" rotatedBoundingBox="3307,473 10108,593 10096,1298 3294,1179"/>
            </emma:interpretation>
          </emma:emma>
        </inkml:annotationXML>
        <inkml:traceGroup>
          <inkml:annotationXML>
            <emma:emma xmlns:emma="http://www.w3.org/2003/04/emma" version="1.0">
              <emma:interpretation id="{33EE8A1B-1C1B-4A99-AA85-A814DCC53A47}" emma:medium="tactile" emma:mode="ink">
                <msink:context xmlns:msink="http://schemas.microsoft.com/ink/2010/main" type="inkWord" rotatedBoundingBox="3307,473 4633,496 4621,1202 3295,117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333 121 0,'30'0'0,"0"0"16,0 0-16,1 0 15,-1 0-15,30 0 16,-30 0-16,61 0 15,0 0-15,-31 0 16,31 0-16,0 0 16,-31 0-16,1 0 15,-1 0-15,-30 0 16,1 0 0,-31 30-1,0 31 1,0-31-16,0 0 15,0 1 1,0-1-16,0 0 16,0 0-16,0 31 15,-31-31-15,-29 0 16,30 0-16,-31-30 16,1 0-16,30 31 15,-31-31-15,1 30 16,-1-30-16,31 30 15,-31-30-15,1 30 16,-31-30 0,61 0-16,-61 31 15,31-31-15,-1 0 16,1 0-16,-1 0 16,1 0-16,30 0 15,-31 0-15,31 0 16,0 0-16,-31 0 15</inkml:trace>
          <inkml:trace contextRef="#ctx0" brushRef="#br0" timeOffset="-887.5652">454 0 0,'0'30'32,"-31"1"-17,-59 59-15,59-29 16,-29 30-16,30-31 16,-31-30-16,31 31 15,0-31-15,-1 0 16,31 0-16,-30-30 15,30 31-15,0-1 16,-30-30 0</inkml:trace>
        </inkml:traceGroup>
        <inkml:traceGroup>
          <inkml:annotationXML>
            <emma:emma xmlns:emma="http://www.w3.org/2003/04/emma" version="1.0">
              <emma:interpretation id="{5802D90C-29A8-4B9A-824A-268D9E6F1F8B}" emma:medium="tactile" emma:mode="ink">
                <msink:context xmlns:msink="http://schemas.microsoft.com/ink/2010/main" type="inkWord" rotatedBoundingBox="6025,585 7141,605 7130,1198 6014,117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03.5381">2903 212 0,'-30'60'47,"-1"-29"-32,1 29-15,0 1 16,-31-1-16,31-30 16,0 0-1,0 1-15</inkml:trace>
          <inkml:trace contextRef="#ctx0" brushRef="#br0" timeOffset="1760.1387">2994 121 0,'30'0'47,"30"0"-31,-30 0-16,61 0 15,0 0-15,-31 0 16,1 0-16,-1 0 16,1 0-16,-1 0 15,-29 0-15,29 0 16,-60 30 0,30-30-16,-30 31 15,0-1 1,30 0-16,-30 0 15,0 1-15,0-1 16,0 0-16,0 0 31,0 1-15,0-1-16,0 0 16,-30 0-16,30 0 15,-30 1-15,0-1 16,0 0-16,-1-30 15,1 0-15,-30 30 16,-1-30-16,1 0 16,-61 31-1,60-31 1,-30 0-16,61 0 0,-60 0 16,29 0-16,1 0 15,-1 0-15,31 0 16,0 0-1,-1 0 17,1 0-32,0 0 15,0 0 17</inkml:trace>
        </inkml:traceGroup>
        <inkml:traceGroup>
          <inkml:annotationXML>
            <emma:emma xmlns:emma="http://www.w3.org/2003/04/emma" version="1.0">
              <emma:interpretation id="{D9D99FD3-E227-4C85-AD2B-4269ACB3261D}" emma:medium="tactile" emma:mode="ink">
                <msink:context xmlns:msink="http://schemas.microsoft.com/ink/2010/main" type="inkWord" rotatedBoundingBox="8717,630 10107,655 10098,1172 8708,1148"/>
              </emma:interpretation>
              <emma:one-of disjunction-type="recognition" id="oneOf2">
                <emma:interpretation id="interp2" emma:lang="" emma:confidence="0">
                  <emma:literal>ㄴ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ㅡ</emma:literal>
                </emma:interpretation>
                <emma:interpretation id="interp5" emma:lang="" emma:confidence="0">
                  <emma:literal>ㅗ</emma:literal>
                </emma:interpretation>
                <emma:interpretation id="interp6" emma:lang="" emma:confidence="0">
                  <emma:literal>-</emma:literal>
                </emma:interpretation>
              </emma:one-of>
            </emma:emma>
          </inkml:annotationXML>
          <inkml:trace contextRef="#ctx0" brushRef="#br0" timeOffset="2855.5131">5503 151 0,'0'61'63,"0"-31"-63,0 0 16,0 1-16,0 29 15,-30 1-15,0-31 16,0-30-16,30 60 15,-31-30-15,31 1 94,-30-1-78,30 0 78,-30 0-63,90-30 63,61 0-94,0 0 15,30 0-15,1 0 16,29 0-16,-30 0 15,-30 0-15,30 0 16,-60 0-16,-30 0 16,-31 0-1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16:23.3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EDC735-FAEB-4698-8ED9-7C6DBC2ADF52}" emma:medium="tactile" emma:mode="ink">
          <msink:context xmlns:msink="http://schemas.microsoft.com/ink/2010/main" type="inkDrawing" rotatedBoundingBox="391,14391 2358,12158 3718,13356 1751,15589" semanticType="callout" shapeName="Other">
            <msink:sourceLink direction="with" ref="{9276C4BE-70B7-4C43-B69E-433FC6E04709}"/>
          </msink:context>
        </emma:interpretation>
      </emma:emma>
    </inkml:annotationXML>
    <inkml:trace contextRef="#ctx0" brushRef="#br0">958 1875 0,'-30'0'0,"0"0"15,0 0 1,-1 0-16,1 0 15,0 0 32,30-30-31,-30 30 0,-31 0-16,31 0 15,0 0-15,-31 0 16,31-31-16,0 31 15,-31 0-15,31 0 16,-31 0-16,1 0 16,0-30-1,-1 30 1,31 0 15,30-30 0,-30 30-31,-1 0 16,31-30-16,-30 30 16,0-31-1,30-29-15,0-31 16,0 31-16,0-31 16,0 0-1,0 31-15,0-91 16,30 120-16,-30-29 15,61-31-15,-61-30 16,0 0-16,0 31 16,60-31-16,-60 60 15,0 31-15,0-30 16,30 29 0,-30 1-16,0 0 15,0-31-15,0 31 16,0 0-1,31 0 17,-1 30 77,0 0-93,61 0-1,-1 0 1,1 0-16,30 0 16,0 0-16,30 0 15,0 0-15,-30 0 16,31 0-16,-31 0 15,-31 0-15,1 0 16,-61 0-16,61 0 16,-61 0-16,0 0 15,31 0 1,-31 0-16,0 0 16,1 0-16,29 0 15,-30 0-15,31 0 16,-31 0-16,0 0 15,0 0-15,1 0 63,29-31-47</inkml:trace>
    <inkml:trace contextRef="#ctx0" brushRef="#br0" timeOffset="615.6023">2138-272 0,'30'30'32,"30"31"-17,31-1-15,0 1 16,-31-61-16,-30 60 15,1-60-15,-1 0 16,0 0-16,-30 30 16,0 1 62,0 29-63,-60 1 1,29-61 0,1 30-16,0 0 15,0 0 1,-1 1 46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37:05.2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D617923-CD70-4958-8CCD-3B7437B25A9B}" emma:medium="tactile" emma:mode="ink">
          <msink:context xmlns:msink="http://schemas.microsoft.com/ink/2010/main" type="inkDrawing" rotatedBoundingBox="7226,2993 13153,2993 13153,3008 7226,3008" shapeName="Other"/>
        </emma:interpretation>
      </emma:emma>
    </inkml:annotationXML>
    <inkml:trace contextRef="#ctx0" brushRef="#br0">0 0 0,'30'0'94,"31"0"-79,-31 0-15,61 0 16,30 0-16,30 0 16,0 0-16,31 0 15,29 0-15,1 0 16,30 0-16,0 0 16,0 0-16,-31 0 15,1 0-15,-61 0 16,31 0-16,-31 0 15,-30 0-15,30 0 16,0 0-16,-60 0 16,30 0-16,30 0 15,-60 0-15,30 0 16,-91 0-16,61 0 16,-1 0-16,-29 0 15,-1 0-15,31 0 16,-31 0-16,31 0 15,-61 0-15,61 0 16,-30 0-16,-1 0 16,-30 0-1,31 0-15,-31 0 16,0 0 15,1 0 0,-1 0-15,0 0 0,0 0-16,0 0 15,1 0-15,-1 0 32,0 0-32,0 0 15,1 0 1,-1 0-16,30 0 15,-29 0-15,29 0 16,1 0-16,-1 0 16,-30 0-16,1 0 15,-1 0-15,30 0 16,-30 0-16,1 0 16,-1 0-16,61 0 15,-61 0 1,0 0-16,0 0 31,1 0-15,-1 0-1</inkml:trace>
  </inkml:traceGroup>
</inkml:ink>
</file>

<file path=ppt/ink/ink13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FD188439-CA67-4032-B42F-DE0EDC6C7680}" emma:medium="tactile" emma:mode="ink">
          <msink:context xmlns:msink="http://schemas.microsoft.com/ink/2010/main" type="inkDrawing" rotatedBoundingBox="20198,6984 20259,7044 20228,7075 20167,7014" shapeName="Other"/>
        </emma:interpretation>
      </emma:emma>
    </inkml:annotationXML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37:22.3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5BA9A8-E3AA-4B94-85CB-915C619E5464}" emma:medium="tactile" emma:mode="ink">
          <msink:context xmlns:msink="http://schemas.microsoft.com/ink/2010/main" type="inkDrawing" rotatedBoundingBox="16176,1772 16202,2294 15856,2311 15830,1789" semanticType="callout" shapeName="Other"/>
        </emma:interpretation>
      </emma:emma>
    </inkml:annotationXML>
    <inkml:trace contextRef="#ctx0" brushRef="#br0">1035 756 0,'-31'0'62,"1"0"-15,0 0-31,-31 0 15,31 0-16,0 0 1,0 31-16,0-31 47,30 30-31,-31 0 15,31 0-16,-30-30 1,30 31 0,0-1 15,0 0-15,0 0-1,0 1-15,30-1 16,-30 0 15,31-30-15,-31 30-16,30-30 15,0 31 1,0-1 0,0 0-1,1-30 1,-1 30-1,0 0 48,0-30-32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37:16.9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365419-A723-407B-B8BE-53D5681259D8}" emma:medium="tactile" emma:mode="ink">
          <msink:context xmlns:msink="http://schemas.microsoft.com/ink/2010/main" type="inkDrawing" rotatedBoundingBox="14934,3576 14990,612 16202,635 16145,3599" semanticType="callout" shapeName="Other">
            <msink:sourceLink direction="to" ref="{34C48F1E-70D4-4F73-87BF-4BE7D3067949}"/>
          </msink:context>
        </emma:interpretation>
      </emma:emma>
    </inkml:annotationXML>
    <inkml:trace contextRef="#ctx0" brushRef="#br0">974-393 0,'-30'0'94,"0"0"-79,-1 0 1,1 0 0,0 0-16,0 31 15,0-31-15,-31 30 16,31-30 0,0 0-1,-1 0 1,31 30-1,-30-30 1,0 0 0,0 30-1,-31 1 1,31-31 0,30 30-1,-30-30-15,-1 30 16,1-30-1,0 30 1,0 1 0,-1-31-16,1 30 15,0 0 1,0 0-16,0 0 16,-1 1-1,1-31 1,30 30-16,0 0 15,-30 0 1,30 1 15,-30-1-31,30 0 32,0 0-32,-31-30 15,31 31-15,0-1 16,0 0-1,-30 31 1,30-31 0,0 0 15,0 0-31,-30 1 16,30-1-16,-30 0 15,30 0 1,-31 31-16,31-31 15,0 0 1,0 31-16,-30-1 16,30-30-1,0 1 1,0 29 0,0-30-1,0 1-15,0-1 16,0 0-1,0 0-15,0 31 16,0-1 0,0-30-1,0 1-15,0-1 16,0 0 0,0 0-1,0 31 1,0-31-1,0 0 1,30 1 0,-30-1-16,31 30 15,-31-29-15,0-1 16,30 30-16,0-29 16,-30-1-1,30-30-15,-30 30 16,0 0-1,31 0 17,-1 31-17,-30-31-15,60 0 16,-60 1-16,31-1 16,-1 0-1,-30 0 1,30-30-1,-30 31 1,30-31-16,-30 30 31,61-30-15,-61 30 0,30-30-1,-30 30-15,30-30 16,31 61-16,-31-31 31,0-30-15,0 30-16,1-30 15,-1 31-15,30-1 16,1 0 0,-31-30-1,0 30-15,31-30 16,-1 30-16,1-30 15,-31 31-15,0-31 16,0 0-16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37:21.2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C48F1E-70D4-4F73-87BF-4BE7D3067949}" emma:medium="tactile" emma:mode="ink">
          <msink:context xmlns:msink="http://schemas.microsoft.com/ink/2010/main" type="inkDrawing" rotatedBoundingBox="15138,3288 15154,1019 16236,1026 16220,3295" hotPoints="16274,1156 16120,2960 15158,2878 15312,1074" semanticType="enclosure" shapeName="Rectangle">
            <msink:destinationLink direction="to" ref="{99365419-A723-407B-B8BE-53D5681259D8}"/>
          </msink:context>
        </emma:interpretation>
      </emma:emma>
    </inkml:annotationXML>
    <inkml:trace contextRef="#ctx0" brushRef="#br0">1035 394 0,'0'-31'47,"-31"31"0,1 0-32,0 0 1,0 0 0,-61 91 30,61-61-46,-31-30 16,61 31 0,-30-31-1,30 30-15,-30-30 32,30 30-32,-30-30 31,30 30-16,0 0 1,-31 1 0,1-31 15,30 30-15,0 0-1,-30-30 1,30 30-1,-30 1 1,30-1 15,-31-30-15,31 30 0,-30 0 15,30 1-16,0-1 1,0 0 0,-30 0-16,30 1 31,0-1 0,0 0-15,0 0-1,30 1 1,0-1 0,1 30-1,-1-30 1,-30 1 0,30-31-16,0 30 15,1 0 1,-1 0-1,-30 1 1,30-31 0,-30 30-1,30-30-15,1 30 16,-1 0-16,0 1 16,0-1 15,0 0-16,-30 0 1,31-30 0,-31 31-1,30-31 1,-30 30 0,30-30-16,-30 30 15,30 0 1</inkml:trace>
    <inkml:trace contextRef="#ctx0" brushRef="#br0" timeOffset="-1944.1935">1095 0 0,'-30'0'0,"0"0"31,-1 0-31,1 0 31,-91 0 63,91 31-78,-30-1-16,29-30 15,31 30-15,-30-30 16,-30 30-1,60 1-15,-61-31 16,61 30-16,-30-30 16,30 30-16,-30-30 15,-1 0-15,1 30 16,0 1 0,0-31-16,-1 30 15,1 0-15,0-30 16,30 30 15,-30-30-15,-1 31-1,-29 29 1,30-30 0,0 31-1,-1-1 1,1-30-1,30 1 1,-30-1-16,30 0 16,0 0-16,0 1 15,-30-1-15,30 0 16,0 31 0,0-31-1,0 0 1,0 0-1,0 1 1,0-1-16,0 0 16,0 0-1,0 1 32,0-1 0,0 0-31,0 0-1,30 0 1,-30 1 15,0-1-15,30-30-1,-30 30-15,0 0 47,30-30-47,-30 31 32,0-1-17,31-30 1,-31 30-1,30 0 1,-30 1 31,30-1-31,-30 0 15,30 0-31,-30 1 15,30-31 1,-30 30-16,0 0 16,31-30-16,-31 30 15,30-30 1,0 31 0,0 29-1,1-60-15,-1 60 16,0-60-1,0 31-15,-30-1 16,31 0-16,-1-30 31,-30 30-15,30-30 15,-30 31-15,30-31-16,1 0 15,-1 30 17,0-30-17,-30 30-15,30-30 16,1 30 0,-1 1-16,0-31 15,0 30 1,0 0-1,1-30-15,-1 30 16,0-30 0,0 0-1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38:42.7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EF5228-5033-4936-A579-38E09CB89453}" emma:medium="tactile" emma:mode="ink">
          <msink:context xmlns:msink="http://schemas.microsoft.com/ink/2010/main" type="inkDrawing" rotatedBoundingBox="12639,6682 12654,6682 12654,6697 12639,6697" shapeName="Other"/>
        </emma:interpretation>
      </emma:emma>
    </inkml:annotationXML>
    <inkml:trace contextRef="#ctx0" brushRef="#br0">0 0 0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38:52.8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BD24A98-34CE-4EA2-841A-228FBAC4641F}" emma:medium="tactile" emma:mode="ink">
          <msink:context xmlns:msink="http://schemas.microsoft.com/ink/2010/main" type="inkDrawing" rotatedBoundingBox="11912,6930 14422,6903 14423,6931 11913,6958" shapeName="Other"/>
        </emma:interpretation>
      </emma:emma>
    </inkml:annotationXML>
    <inkml:trace contextRef="#ctx0" brushRef="#br0">0 51 0,'30'0'63,"31"0"-63,-1 0 16,31 0-16,0 0 15,30 0-15,30-30 16,-30 30-16,-30 0 15,-1 0-15,1 0 16,-31 0-16,31 0 16,-61 0-16,61 0 15,-30 0-15,-31 0 16,30 0-16,-29 0 16,29 0-16,-30 0 15,0 0-15,31 0 16,-31 0-1,0 0-15,1 0 16,29 0-16,-30 0 16,31 0-16,-1 0 15,1 0-15,-1 0 16,1 0-16,-31 0 16,30 0-16,1 0 15,-31 0 1,0 0-1,1 0 1,-1 0 0,0 0 15,0 0-15,1 0-1,-1 0 32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39:17.8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4AF1599-A1D3-4CBE-928B-E8E5D8917ADB}" emma:medium="tactile" emma:mode="ink">
          <msink:context xmlns:msink="http://schemas.microsoft.com/ink/2010/main" type="writingRegion" rotatedBoundingBox="3419,14264 4172,17991 2829,18261 2077,14534"/>
        </emma:interpretation>
      </emma:emma>
    </inkml:annotationXML>
    <inkml:traceGroup>
      <inkml:annotationXML>
        <emma:emma xmlns:emma="http://www.w3.org/2003/04/emma" version="1.0">
          <emma:interpretation id="{713DA6D6-4267-4AD7-988C-B6918F9B2008}" emma:medium="tactile" emma:mode="ink">
            <msink:context xmlns:msink="http://schemas.microsoft.com/ink/2010/main" type="paragraph" rotatedBoundingBox="3419,14264 4172,17991 2829,18261 2077,145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549824-3BEC-4FB3-86DF-4DEF8A2DEC6D}" emma:medium="tactile" emma:mode="ink">
              <msink:context xmlns:msink="http://schemas.microsoft.com/ink/2010/main" type="line" rotatedBoundingBox="3419,14264 4172,17991 2829,18261 2077,14534"/>
            </emma:interpretation>
          </emma:emma>
        </inkml:annotationXML>
        <inkml:traceGroup>
          <inkml:annotationXML>
            <emma:emma xmlns:emma="http://www.w3.org/2003/04/emma" version="1.0">
              <emma:interpretation id="{5AEE5180-1485-4CB2-B65C-C3A6AE5F2033}" emma:medium="tactile" emma:mode="ink">
                <msink:context xmlns:msink="http://schemas.microsoft.com/ink/2010/main" type="inkWord" rotatedBoundingBox="3106,14327 3311,15345 2567,15495 2362,1447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642 1006 0,'-31'0'0,"31"-31"16,-30 31 0,0 0-1,0-30 1,-1 0 46,1 30-46,0 0-16,0 0 16,-1 0-1,1-30-15,0 30 16,0-31-16,-1 31 15,31-30 1,-30 30-16,0-30 16,0-31-1,0 61 1,-1-30 0,31 0-16,0 0 15,-30 30-15,30-31 16,-30 31-1,30-30-15,-30-30 16,30 30 15,0-1-15,0 1 0,0-30-1,0 29 1,0 1-16,0 0 15,0 0-15,30-31 16,0 31 0,-30 0-1,30 30-15,1-61 16,-1 61 0,0 0-1,0 0 1,0 0-1,-30-30 1,31 30 0,-1 0-1,0-30-15,0 30 16,1 0 0,-1 0-1,0 0 1,0 0 15,1 0 0,-1 0-15,0 0 0,0 0-1,1 30-15,-31 0 16,30 0-1,-30 1 32,30-31-31,-30 30-16,0 0 16,0 0 15,0 1-16,0-1-15,0 0 16,0 0 0,0 1-1,0-1-15,0 0 16,0 0 0,0 1-16,0-1 15,0 0 1,0 0-1,0 0 1,0 1-16,0-1 31,0 0 1,0 0-32,-30 1 31,30-1-16,-30 0 1,-1 0 15,31 1 1</inkml:trace>
        </inkml:traceGroup>
        <inkml:traceGroup>
          <inkml:annotationXML>
            <emma:emma xmlns:emma="http://www.w3.org/2003/04/emma" version="1.0">
              <emma:interpretation id="{6EB3B392-3C42-4E52-8A04-9BE7B8C46F8D}" emma:medium="tactile" emma:mode="ink">
                <msink:context xmlns:msink="http://schemas.microsoft.com/ink/2010/main" type="inkWord" rotatedBoundingBox="4123,17750 4172,17991 2829,18261 2780,18021"/>
              </emma:interpretation>
              <emma:one-of disjunction-type="recognition" id="oneOf1">
                <emma:interpretation id="interp1" emma:lang="" emma:confidence="0">
                  <emma:literal>i</emma:literal>
                </emma:interpretation>
                <emma:interpretation id="interp2" emma:lang="" emma:confidence="0">
                  <emma:literal>!</emma:literal>
                </emma:interpretation>
                <emma:interpretation id="interp3" emma:lang="" emma:confidence="0">
                  <emma:literal>8</emma:literal>
                </emma:interpretation>
                <emma:interpretation id="interp4" emma:lang="" emma:confidence="0">
                  <emma:literal>」</emma:literal>
                </emma:interpretation>
                <emma:interpretation id="interp5" emma:lang="" emma:confidence="0">
                  <emma:literal>-</emma:literal>
                </emma:interpretation>
              </emma:one-of>
            </emma:emma>
          </inkml:annotationXML>
          <inkml:trace contextRef="#ctx0" brushRef="#br0" timeOffset="28112.761">339 3636 0,'30'0'62,"1"0"32,-1 0-94,0 0 16,0 0-16,1 0 15,-1 0-15,0 0 16,0 0 0,1 0-16,-1 0 15,0 0 1,0 0 0,1 0-1,-1 0 1,-30-30-1,30 30 1,0 0 0,0 0-16,31 0 15,-31 0 1,0 0 0,1 0-1,-1 0 1,0 0-1,0 0 17,1 0-17,-1 0 1,0 0 0,0 0-16,1 0 31,-1 0 156,0 0-109,0 0-78,1 0 32,-1 0-17,0 0 1,0 0-16,0 0 16,1 0-1,-1 0 1,0 0 31,0 0 0,1 0-1,-1 0 79,0 0 0</inkml:trace>
        </inkml:traceGroup>
      </inkml:traceGroup>
    </inkml:traceGroup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41:00.1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FBC20A9-52D8-4A5B-89AD-44820AD9EA21}" emma:medium="tactile" emma:mode="ink">
          <msink:context xmlns:msink="http://schemas.microsoft.com/ink/2010/main" type="inkDrawing" rotatedBoundingBox="3355,4440 8737,4323 8738,4387 3357,4504" shapeName="Other"/>
        </emma:interpretation>
      </emma:emma>
    </inkml:annotationXML>
    <inkml:trace contextRef="#ctx0" brushRef="#br0">0 112 0,'30'0'31,"0"0"-15,31 0-1,-31 0-15,0 0 16,61 0-16,-61 0 16,31 0-16,29 0 15,1 0-15,0 0 16,60 0-16,-30 0 15,30 0-15,0 0 16,0 0 0,-60 0-16,60 0 15,-60 0-15,-30 0 16,29 0-16,1 0 16,0 0-16,30 0 15,-91 0-15,61 0 16,-1 0-16,-59 0 15,59 0-15,-29 0 16,-1 0-16,-30 0 16,31 0-16,-31 0 15,31 0-15,29-30 16,-29 30-16,-1 0 16,-29 0-16,29 0 15,0 0-15,-29 0 16,29 0-16,-30 0 15,1 0 1,29 0-16,-30 0 16,1 0-16,59 0 15,-59 0-15,-1 0 16,0 0-16,31 0 16,-31 0-16,0 0 15,30 0-15,-29-30 16,-1 30-1,30 0-15,1-30 16,-31 30 15,0 0-31,1 0 110,-1 0-95,0 0-15,31 0 16,-31 0-16,30 0 16,1 0-16,-1 0 15,1 0-15,-1 0 16,31 0-16,0 0 15,-1 0-15,-59 0 16,29 0-16,-30 0 16,31 0-16,-1 0 15,-30 0 17,1 0 14,-1 0 79,0 0-109,0 0 15,1 0-15,29 0-16,-30 0 16,1 0-16,-1 0 15,0 0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0:54:22.0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0B73604-BD21-495C-99F9-1B913AEE18D2}" emma:medium="tactile" emma:mode="ink">
          <msink:context xmlns:msink="http://schemas.microsoft.com/ink/2010/main" type="writingRegion" rotatedBoundingBox="5745,1783 8012,1783 8012,2812 5745,2812"/>
        </emma:interpretation>
      </emma:emma>
    </inkml:annotationXML>
    <inkml:traceGroup>
      <inkml:annotationXML>
        <emma:emma xmlns:emma="http://www.w3.org/2003/04/emma" version="1.0">
          <emma:interpretation id="{17C7FE5C-1C04-45EB-B49B-C2291A3A57C0}" emma:medium="tactile" emma:mode="ink">
            <msink:context xmlns:msink="http://schemas.microsoft.com/ink/2010/main" type="paragraph" rotatedBoundingBox="5745,1783 8012,1783 8012,2812 5745,28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908DA0-EAE2-4C8C-B049-921748CDCFB7}" emma:medium="tactile" emma:mode="ink">
              <msink:context xmlns:msink="http://schemas.microsoft.com/ink/2010/main" type="line" rotatedBoundingBox="5745,1783 8012,1783 8012,2812 5745,2812"/>
            </emma:interpretation>
          </emma:emma>
        </inkml:annotationXML>
        <inkml:traceGroup>
          <inkml:annotationXML>
            <emma:emma xmlns:emma="http://www.w3.org/2003/04/emma" version="1.0">
              <emma:interpretation id="{F29CCBBE-7DF3-4815-B2B5-3B86B6F4E13F}" emma:medium="tactile" emma:mode="ink">
                <msink:context xmlns:msink="http://schemas.microsoft.com/ink/2010/main" type="inkWord" rotatedBoundingBox="5745,1783 8012,1783 8012,2812 5745,2812"/>
              </emma:interpretation>
              <emma:one-of disjunction-type="recognition" id="oneOf0">
                <emma:interpretation id="interp0" emma:lang="" emma:confidence="0">
                  <emma:literal>∞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9</emma:literal>
                </emma:interpretation>
                <emma:interpretation id="interp3" emma:lang="" emma:confidence="0">
                  <emma:literal>’</emma:literal>
                </emma:interpretation>
                <emma:interpretation id="interp4" emma:lang="" emma:confidence="0">
                  <emma:literal>&gt;</emma:literal>
                </emma:interpretation>
              </emma:one-of>
            </emma:emma>
          </inkml:annotationXML>
          <inkml:trace contextRef="#ctx0" brushRef="#br0">283 1066 0,'-61'-61'16,"1"61"-16,29-30 15,1 0-15,-30-1 16,60 1-16,-30 30 16,30-30-16,0 0 15,0-1 1,0 1 0,0-30-1,0 29-15,0 1 16,30-30-16,0-1 15,30 1-15,1 30 16,-1-31-16,1 31 16,60-61-16,-30 31 15,-1 29-15,-29 1 16,60-30-16,-61 29 16,31 31-16,-61 0 15,61 0-15,30 0 16,-30 0-16,-1 0 15,61 0-15,-30 0 16,-30 0-16,60 0 16,-90 0-16,-1 0 15,1 31-15,-1-1 16,-30 0 0,1 31-16,-1-31 15,0 30-15,-30 1 16,30-1-16,-30-29 15,0-1 1,0 0 0,0 0-16,0 0 15,0 1-15,-60-1 16,30 0 0,-31-30-16,1 30 15,29-30-15,-29 31 16,0-31-16,-61 30 15,0-30-15,30 30 16,-60-30-16,30 0 16,30 61-16,-60-61 15,-31 0-15,61 30 16,-30 0-16,61-30 16,-1 0-16,30 0 15,31 0-15,0 0 16,0 0-1,-31 0-15,31 0 16,0 0-16,-31 0 16,31 0-1,0 0-15,0 0 16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41:22.8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E2DEDD0-CDE1-4D3A-A030-65732A970BFB}" emma:medium="tactile" emma:mode="ink">
          <msink:context xmlns:msink="http://schemas.microsoft.com/ink/2010/main" type="inkDrawing" rotatedBoundingBox="8398,3812 13597,3748 13606,4414 8406,4477" shapeName="Other">
            <msink:destinationLink direction="with" ref="{2E5C931D-FD9B-4035-AAB9-4DC0F641F4B1}"/>
          </msink:context>
        </emma:interpretation>
      </emma:emma>
    </inkml:annotationXML>
    <inkml:trace contextRef="#ctx0" brushRef="#br0">0 635 0,'31'0'15,"-1"0"1,0 0-16,61 0 15,-31 0-15,31 0 16,-30 0-16,29 0 16,31 0-16,-30 0 15,0 0-15,-1 0 16,62 0-16,29 0 16,0 0-16,31 0 15,-30 0-15,29 0 16,-29 0-16,29 0 15,-60 0-15,-30 0 16,0 0-16,-30 0 16,-30 0-1,60 0-15,-31 0 16,1 0-16,0 0 16,30 0-16,-31 0 15,31 0-15,-30 0 16,0 0-16,-1 0 15,-29 0-15,-31 0 16,0 0-16,1 0 16,-1 0-1,0 0 32,0 0-47,1 0 16,-1 0-16,0 0 15,0 0 17,1 0 171,-1 0-203,0 0 15,30 0-15,1 0 16,-31 0-16,0 0 16,1 0 546,-1 0-531,61 0-15,-61 0-16,0 0 16,31 0-1,-31 0-15,0 30 16,0-30 0,1 0-1,-1 0 157,0 0-156,0 0 31,0 0-32,1 0 1,-1 0-16,0 0 15,0 0 1,-60-121 172,30 0-188,0-30 15,0 30-15,0-30 16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41:27.9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E5C931D-FD9B-4035-AAB9-4DC0F641F4B1}" emma:medium="tactile" emma:mode="ink">
          <msink:context xmlns:msink="http://schemas.microsoft.com/ink/2010/main" type="inkDrawing" rotatedBoundingBox="10292,4559 10499,6041 10451,6048 10244,4565" semanticType="callout" shapeName="Other">
            <msink:sourceLink direction="with" ref="{EE2DEDD0-CDE1-4D3A-A030-65732A970BFB}"/>
            <msink:sourceLink direction="with" ref="{C7045D07-D707-4645-81E4-00F39C7B0B89}"/>
          </msink:context>
        </emma:interpretation>
      </emma:emma>
    </inkml:annotationXML>
    <inkml:trace contextRef="#ctx0" brushRef="#br0">0 0 0,'30'61'16,"-30"-31"-16,30 31 15,-30 29-15,0-60 16,0 91-16,31 0 16,-31-60-16,30 60 15,-30-30-15,0-31 16,30 31 0,-30-1-16,0-59 15,0 29-15,30 1 16,1-31-1,-31 0-15,0 31 16,0-31-16,0 0 16,0 0-16,0 1 15,0-1-15,0 0 32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41:28.8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60AFD9-C170-442F-A028-0238DB353E01}" emma:medium="tactile" emma:mode="ink">
          <msink:context xmlns:msink="http://schemas.microsoft.com/ink/2010/main" type="writingRegion" rotatedBoundingBox="10099,6380 10613,6380 10613,6712 10099,6712"/>
        </emma:interpretation>
      </emma:emma>
    </inkml:annotationXML>
    <inkml:traceGroup>
      <inkml:annotationXML>
        <emma:emma xmlns:emma="http://www.w3.org/2003/04/emma" version="1.0">
          <emma:interpretation id="{67A7F5A9-DD7D-4B0D-8C44-F20D370424DC}" emma:medium="tactile" emma:mode="ink">
            <msink:context xmlns:msink="http://schemas.microsoft.com/ink/2010/main" type="paragraph" rotatedBoundingBox="10099,6380 10613,6380 10613,6712 10099,67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06E5D4-5909-47D1-893C-E53F5E950F42}" emma:medium="tactile" emma:mode="ink">
              <msink:context xmlns:msink="http://schemas.microsoft.com/ink/2010/main" type="line" rotatedBoundingBox="10099,6380 10613,6380 10613,6712 10099,6712"/>
            </emma:interpretation>
          </emma:emma>
        </inkml:annotationXML>
        <inkml:traceGroup>
          <inkml:annotationXML>
            <emma:emma xmlns:emma="http://www.w3.org/2003/04/emma" version="1.0">
              <emma:interpretation id="{C7045D07-D707-4645-81E4-00F39C7B0B89}" emma:medium="tactile" emma:mode="ink">
                <msink:context xmlns:msink="http://schemas.microsoft.com/ink/2010/main" type="inkWord" rotatedBoundingBox="10099,6380 10613,6380 10613,6712 10099,6712">
                  <msink:destinationLink direction="with" ref="{2E5C931D-FD9B-4035-AAB9-4DC0F641F4B1}"/>
                </msink:context>
              </emma:interpretation>
              <emma:one-of disjunction-type="recognition" id="oneOf0">
                <emma:interpretation id="interp0" emma:lang="" emma:confidence="0">
                  <emma:literal>V</emma:literal>
                </emma:interpretation>
                <emma:interpretation id="interp1" emma:lang="" emma:confidence="0">
                  <emma:literal>Ⅴ</emma:literal>
                </emma:interpretation>
                <emma:interpretation id="interp2" emma:lang="" emma:confidence="0">
                  <emma:literal>ⅴ</emma:literal>
                </emma:interpretation>
                <emma:interpretation id="interp3" emma:lang="" emma:confidence="0">
                  <emma:literal>v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0 90 0,'30'0'31,"0"31"-15,1-1-16,-1-30 15,0 60-15,0-29 16,0-1 15,1 0-15,-1 0 77,0-30-30,-30-30-63,30-30 16,31 29-1,-61 1-15,30-30 16,0 29-16,1-29 15,-1 30 1</inkml:trace>
        </inkml:traceGroup>
      </inkml:traceGroup>
    </inkml:traceGroup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45:17.0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C4694E-0464-4E6C-9FAE-280FE0837E4B}" emma:medium="tactile" emma:mode="ink">
          <msink:context xmlns:msink="http://schemas.microsoft.com/ink/2010/main" type="inkDrawing" rotatedBoundingBox="14090,4565 15663,4565 15663,4580 14090,4580" shapeName="Other"/>
        </emma:interpretation>
      </emma:emma>
    </inkml:annotationXML>
    <inkml:trace contextRef="#ctx0" brushRef="#br0">0 0 0,'30'0'63,"1"0"-63,59 0 15,31 0-15,31 0 16,-1 0-16,60 0 16,-90 0-16,61 0 15,-1 0 1,-60 0-16,-60 0 15,-1 0-15,-30 0 16,1 0-16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59:46.2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CEB7FF-7001-4287-8DDF-05127E92467A}" emma:medium="tactile" emma:mode="ink">
          <msink:context xmlns:msink="http://schemas.microsoft.com/ink/2010/main" type="writingRegion" rotatedBoundingBox="15837,7788 19064,7254 19196,8053 15970,8588"/>
        </emma:interpretation>
      </emma:emma>
    </inkml:annotationXML>
    <inkml:traceGroup>
      <inkml:annotationXML>
        <emma:emma xmlns:emma="http://www.w3.org/2003/04/emma" version="1.0">
          <emma:interpretation id="{81148AE8-D889-436C-9E79-3694EB7A1EA7}" emma:medium="tactile" emma:mode="ink">
            <msink:context xmlns:msink="http://schemas.microsoft.com/ink/2010/main" type="paragraph" rotatedBoundingBox="15837,7788 19064,7254 19196,8053 15970,85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16F61E-6012-438C-8044-3D3F1067D2A3}" emma:medium="tactile" emma:mode="ink">
              <msink:context xmlns:msink="http://schemas.microsoft.com/ink/2010/main" type="line" rotatedBoundingBox="15837,7788 19064,7254 19196,8053 15970,8588"/>
            </emma:interpretation>
          </emma:emma>
        </inkml:annotationXML>
        <inkml:traceGroup>
          <inkml:annotationXML>
            <emma:emma xmlns:emma="http://www.w3.org/2003/04/emma" version="1.0">
              <emma:interpretation id="{CAF01036-93E0-4854-A64A-9819713EB0F5}" emma:medium="tactile" emma:mode="ink">
                <msink:context xmlns:msink="http://schemas.microsoft.com/ink/2010/main" type="inkWord" rotatedBoundingBox="15903,8183 17270,7956 17295,8103 15927,8329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-2356 828 0,'30'0'0,"0"0"16,0 0-16,0-30 15,31 30-15,-1 0 16,-29 0-16,29-31 16,-30 31-1,1 0-15,-1 0 16,0 0 0,0-30-1,1 30-15,-1 0 16,30 0-16,-29 0 15,29 0-15,0 0 16,1 0-16,-31 0 16,0 0-16,1 0 15,29 0 1,-30 0-16,1 0 16,-1 0-16,0 0 15,0 0-15,1 0 16,-1 0 15,0 0 0,0 0 16,1 0-31,-1 0-1,0 0 1,0 0 0,0 0 46</inkml:trace>
        </inkml:traceGroup>
        <inkml:traceGroup>
          <inkml:annotationXML>
            <emma:emma xmlns:emma="http://www.w3.org/2003/04/emma" version="1.0">
              <emma:interpretation id="{B144C3DF-07FF-48F2-ADD9-E35E9938E1F2}" emma:medium="tactile" emma:mode="ink">
                <msink:context xmlns:msink="http://schemas.microsoft.com/ink/2010/main" type="inkWord" rotatedBoundingBox="18191,7398 19064,7254 19196,8053 18323,8198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37672.3385">184 646 0,'0'31'93,"30"-31"-93,0 0 16,0 0-16,0 0 16,31 0-16,-31 30 15,31-30-15,-31 0 16,0 0-16,31 0 15,-31 0-15,0 0 16,0 0 0,1 0-16,-1 0 15,0 0-15,0 0 32,1 0-1,-31-30-16,30-1 1,-30 1-16,0 0 16,0 0-16,0-31 15,0 31 1,0 0-16,0 0 16,0-1-1,0 1-15,0 0 31,0 0-31,0-1 16,0 1 0,0 0-1,0 0 17,-30 30-32,-1-31 31,1 1-16,0 30 17,0 0-32,-1-30 15,1 30 1,0-30-16,0 30 16,-1 0-1,1 0 1,30-31-16,-30 31 15,0 0 1,-1 0-16,1 0 16,0 0-1,0 0-15,-1 0 16,1 0 0,0 0-16,0 0 15,0 0 1,-1 0-1,1 0 1,0 0 0,0 0-1,30 31 32,-31-1-47,31 0 16,0 0-1,0 31-15,-30-61 16,30 60-16,0-29 16,0-1-1,0 30 1,0-29 0,0-1-16,0 0 15,30 0 1,1 1-1,-1-1-15,-30 0 16,30 0 0,0 0-1,1 1 1,-1-1 0,0-30-1,0 30-15,0-30 16,-30 30-1,31-30 1,-1 0 0,30 0-1,-29 0 32</inkml:trace>
        </inkml:traceGroup>
      </inkml:traceGroup>
    </inkml:traceGroup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3:59:05.8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E33221E-D6E2-4445-AD21-6083FF91982A}" emma:medium="tactile" emma:mode="ink">
          <msink:context xmlns:msink="http://schemas.microsoft.com/ink/2010/main" type="inkDrawing" rotatedBoundingBox="20258,8793 21649,8731 21651,8778 20260,8841" shapeName="Other"/>
        </emma:interpretation>
      </emma:emma>
    </inkml:annotationXML>
    <inkml:trace contextRef="#ctx0" brushRef="#br0">0 68 0,'60'0'46,"-29"0"-46,29 0 16,0 0-16,31 0 16,0 0-16,30 0 15,-30 0-15,-1 0 16,1 0-16,0 0 16,-31 0-16,1-31 31,-31 31-16,0 0 1,0 0 15,1 0-15,-1 0 0,0 0 15,0 0-16,1 0 1,-31-30-16,30 30 16,0 0-16,0 0 15,1 0 1,-1 0 0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4:00:10.7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5BEE10C-022D-45AC-8577-5A733A1E9851}" emma:medium="tactile" emma:mode="ink">
          <msink:context xmlns:msink="http://schemas.microsoft.com/ink/2010/main" type="inkDrawing" rotatedBoundingBox="1555,12735 2166,12619 2215,12874 1604,12990" semanticType="callout" shapeName="Other"/>
        </emma:interpretation>
      </emma:emma>
    </inkml:annotationXML>
    <inkml:trace contextRef="#ctx0" brushRef="#br0">604 0 0,'-30'0'0,"0"0"32,0 0-17,-1 0 1,1 0-1,0 0-15,-30 0 16,29 0-16,1 30 16,-30-30-16,29 31 15,-29-31-15,30 0 16,-1 30-16,1-30 16,0 0-16,0 0 15,30 30 1,0 0 93,60-30-93,-30 0-16,1 31 15,-1-31-15,0 0 16,0 30-16,1-30 16,-1 0-16,30 30 15,-29-30 32,-1 0 0,0 0-31,0 0-1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4:03:54.6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905285-140B-465F-92A9-97645BC86F69}" emma:medium="tactile" emma:mode="ink">
          <msink:context xmlns:msink="http://schemas.microsoft.com/ink/2010/main" type="inkDrawing" rotatedBoundingBox="1360,3114 5321,3114 5321,3129 1360,3129" shapeName="Other"/>
        </emma:interpretation>
      </emma:emma>
    </inkml:annotationXML>
    <inkml:trace contextRef="#ctx0" brushRef="#br0">0 0 0,'30'0'15,"31"0"-15,29 0 16,62 0-16,29 0 16,-30 0-16,91 0 15,-30 0-15,-1 0 16,1 0-16,-30 0 16,59 0-16,-89 0 15,-31 0-15,60 0 16,-30 0-16,-30 0 15,-30 0-15,-31 0 16,1 0 0,30 0-16,-61 0 15,30 0-15,1 0 16,-1 0-16,1 0 16,-31 0-16,0 0 15,0 0 16,1 0 1,-1 0-32,0 0 15,0 0 1,31 0 0,-31 0-16,0 0 15,1 0-15,-1 0 16,0 0-16,0 0 15,1 0 1,-1 0-16,0 0 16,0 0-16,0 0 15,1 0 1,-1 0 46,0 0-30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4:04:55.7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3466A6-8E62-449F-883F-9E0F44A1293B}" emma:medium="tactile" emma:mode="ink">
          <msink:context xmlns:msink="http://schemas.microsoft.com/ink/2010/main" type="writingRegion" rotatedBoundingBox="10324,13636 11756,17377 8990,18435 7559,14695"/>
        </emma:interpretation>
      </emma:emma>
    </inkml:annotationXML>
    <inkml:traceGroup>
      <inkml:annotationXML>
        <emma:emma xmlns:emma="http://www.w3.org/2003/04/emma" version="1.0">
          <emma:interpretation id="{08C1F201-9360-48D8-BB06-47A910F995B5}" emma:medium="tactile" emma:mode="ink">
            <msink:context xmlns:msink="http://schemas.microsoft.com/ink/2010/main" type="paragraph" rotatedBoundingBox="10324,13636 11756,17377 8990,18435 7559,14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516957-D3E4-4226-BBBF-4B6F62D075C6}" emma:medium="tactile" emma:mode="ink">
              <msink:context xmlns:msink="http://schemas.microsoft.com/ink/2010/main" type="line" rotatedBoundingBox="10324,13636 11756,17377 8990,18435 7559,14695"/>
            </emma:interpretation>
          </emma:emma>
        </inkml:annotationXML>
        <inkml:traceGroup>
          <inkml:annotationXML>
            <emma:emma xmlns:emma="http://www.w3.org/2003/04/emma" version="1.0">
              <emma:interpretation id="{232387FA-BC6C-4F9C-BA33-9FF9E6B9FFB5}" emma:medium="tactile" emma:mode="ink">
                <msink:context xmlns:msink="http://schemas.microsoft.com/ink/2010/main" type="inkWord" rotatedBoundingBox="9423,13981 10854,17722 8990,18435 7559,1469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2600 2026 0,'31'0'156,"-1"0"-141,0 0 1</inkml:trace>
          <inkml:trace contextRef="#ctx0" brushRef="#br0" timeOffset="-14296.3257">0 0 0,'30'0'63,"31"0"-63,29 0 15,1 0-15,30 0 16,30 30-16,-30-30 16,60 0-16,-90 31 15,60-31-15,-30 30 16,-30 0-16,30-30 16,-61 30-16,-29-30 15,29 0-15,-30 0 16,1 0-1,-1 0 1,0 0 0,0 0-1,1 31-15,-1-31 16,0 0-16,0 0 31,1 0-15,-1 0-16,0 0 15,31 0-15,-31 0 16,0 0-16,0 0 16,0 0-16,1 0 31,-1 0-15,0 0 15,-60 30 250,30 0-218,0 0-1,0 0 1,0 1-48,0-1-15,0 0 16,0 0-16,0 1 15,0-1-15,0 30 16,0-29 0,0-1-16,0 30 15,0-29-15,0 29 16,0 1-16,0-31 16,0 30-16,0-30 15,0 61-15,0-61 16,0 1-16,0 29 15,0 1-15,30-31 16,0 30-16,-30 1 16,0-1-16,0 1 15,0-1-15,0 1 16,0-1-16,0 1 16,0-1-16,0-30 15,0 31-15,0-31 16,0 31-16,0-1 15,0 1 1,0-1-16,0 0 16,0-29-16,0 29 15,0 1-15,0-31 16,0 0-16,0 0 16,0 31-1,0-31-15,0 0 16,0 1-1,0-1-15,0 0 16,0 0 15,0 1 16,0-1-47,0 0 31,0 0 1,0 0-17,0 1 1,0-1 15,0 0 0,0 0-15,0 1 0,0-1 15,31 0 16,-1-30 172,-30 30-204,30 1 16,-30-1-15,0 0 0,30 0 15,1-30 63,-1 0-63,0 0-15,0 0-1,1 0-15,-1 0 16,0 0-1,0 0 1,1 0 0,-1 0-16,0 0 15,0 0-15,0 31 16</inkml:trace>
        </inkml:traceGroup>
        <inkml:traceGroup>
          <inkml:annotationXML>
            <emma:emma xmlns:emma="http://www.w3.org/2003/04/emma" version="1.0">
              <emma:interpretation id="{1C643555-81AA-464D-8C63-565E96EC1964}" emma:medium="tactile" emma:mode="ink">
                <msink:context xmlns:msink="http://schemas.microsoft.com/ink/2010/main" type="inkWord" rotatedBoundingBox="11401,16449 11509,16731 10720,17033 10613,16751"/>
              </emma:interpretation>
              <emma:one-of disjunction-type="recognition" id="oneOf1">
                <emma:interpretation id="interp1" emma:lang="" emma:confidence="0">
                  <emma:literal>가</emma:literal>
                </emma:interpretation>
                <emma:interpretation id="interp2" emma:lang="" emma:confidence="0">
                  <emma:literal>%</emma:literal>
                </emma:interpretation>
                <emma:interpretation id="interp3" emma:lang="" emma:confidence="0">
                  <emma:literal>/</emma:literal>
                </emma:interpretation>
                <emma:interpretation id="interp4" emma:lang="" emma:confidence="0">
                  <emma:literal>∴</emma:literal>
                </emma:interpretation>
                <emma:interpretation id="interp5" emma:lang="" emma:confidence="0">
                  <emma:literal>÷</emma:literal>
                </emma:interpretation>
              </emma:one-of>
            </emma:emma>
          </inkml:annotationXML>
          <inkml:trace contextRef="#ctx0" brushRef="#br0" timeOffset="919.9956">3054 2056 0</inkml:trace>
          <inkml:trace contextRef="#ctx0" brushRef="#br0" timeOffset="1503.8859">3689 1875 0</inkml:trace>
          <inkml:trace contextRef="#ctx0" brushRef="#br0" timeOffset="543.7981">3931 2026 0</inkml:trace>
        </inkml:traceGroup>
      </inkml:traceGroup>
    </inkml:traceGroup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4:06:07.3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8C700A3-2221-42BA-B7C2-B4ACF02A027A}" emma:medium="tactile" emma:mode="ink">
          <msink:context xmlns:msink="http://schemas.microsoft.com/ink/2010/main" type="inkDrawing" rotatedBoundingBox="3214,11458 7693,11272 7735,12281 3256,12467" hotPoints="8417,11773 5821,12251 3211,11852 5807,11374" semanticType="enclosure" shapeName="Ellipse"/>
        </emma:interpretation>
      </emma:emma>
    </inkml:annotationXML>
    <inkml:trace contextRef="#ctx0" brushRef="#br0">1309 785 0,'-30'0'15,"0"0"48,-1 0-63,1 0 47,0 0-16,0 0-31,-1 0 15,-29 0-15,-31 0 16,-30 0-16,30 0 16,1 0-16,-1 0 15,31 0-15,-31 0 16,61 0-16,-31 0 16,1 0-16,29 0 15,1 0-15,0 0 16,0 0 78,-1 0-63,31-30-31,0 0 15,0 0 1,-30-1-16,30 1 16,0 0-1,-30 0-15,0-1 32,30 1-32,0 0 15,0 0 1,0-1-16,0 1 15,0 0 1,0 0 0,0 0-1,0-1 17,30 31-17,0 0 1,-30-30-1,30 0 1,1 30 0,29-30-1,1-1 1,-1 31 0,-30 0-16,1-30 15,29 0-15,-30 30 16,1 0-16,-1 0 15,30 0 1,1-30 0,-31 30-1,0-31 1,0 31-16,1 0 16,29 0-16,1 0 15,-31 0-15,0 0 16,0 0-16,61 0 15,-61 0-15,1 0 16,-1 0 0,0 0-16,0 0 15,1 0-15,-1 0 16,0 0 0,0 0-16,31 0 15,-31 0-15,0 0 16,31 0-16,-1 0 15,1 0-15,-31 0 16,30 0-16,1 0 16,-31 0-16,31 0 15,-31 0-15,30 0 16,1 0-16,-31 0 16,30 0-16,-29 0 15,59 0 1,-29 0-16,-1 0 15,1 0-15,-1 0 16,1 0-16,29 0 16,-29 0-16,-1 0 15,31 0-15,0 0 16,0 0-16,-1 0 16,31 0-16,-60 0 15,29 0-15,1 0 16,-61 0-16,31 0 15,-1 0-15,61 31 16,-90-31-16,59 0 16,1 30-16,-31-30 15,1 0-15,-31 30 16,61-30-16,-31 30 16,1-30-16,-31 31 15,0-1-15,1-30 16,-1 30-1,0 0 1,-30 1 15,0-1-15,0 0-16,0 0 31,0 0-15,-30 1-16,0-1 15,-1-30 1,-29 30-16,30 0 16,-31 1-16,1-31 15,-1 30 1,31-30-16,-31 30 16,-29 0-16,29-30 15,-90 31-15,91-1 16,-61-30-16,60 30 15,-90-30-15,30 30 16,0 1-16,30-31 16,-60 0-16,60 60 15,-30-60-15,1 0 16,-32 30-16,31-30 16,-30 31-16,0-1 15,60-30-15,-30 30 16,61-30-16,-61 0 15,0 0-15,30 0 16,31 0-16,-31 0 16,31 0-1,-1 0-15,31 0 16,0 0-16,-1 0 16,1 0-16,0 0 15,0 0 1,-1 0-16,-29 0 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1:22.5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C1D00C4-55D2-4C05-8321-D9742441DDCF}" emma:medium="tactile" emma:mode="ink">
          <msink:context xmlns:msink="http://schemas.microsoft.com/ink/2010/main" type="inkDrawing" rotatedBoundingBox="17810,8466 21468,8466 21468,8481 17810,8481" shapeName="Other"/>
        </emma:interpretation>
      </emma:emma>
    </inkml:annotationXML>
    <inkml:trace contextRef="#ctx0" brushRef="#br0">0 0 0,'30'0'15,"60"0"1,1 0-16,30 0 16,61 0-16,29 0 15,31 0-15,-30 0 16,60 0-1,0 0-15,-60 0 16,-1 0-16,1 0 16,-61 0-16,31 0 15,-31 0-15,-30 0 16,30 0-16,-60 0 16,30 0-16,-31 0 15,-29 0-15,-1 0 16,1 0-16,-31 0 15,0 0-15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4:06:10.4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2C9D08-B46E-43FD-9B93-3F0F6521107F}" emma:medium="tactile" emma:mode="ink">
          <msink:context xmlns:msink="http://schemas.microsoft.com/ink/2010/main" type="inkDrawing" rotatedBoundingBox="12641,7318 17445,6816 17616,8454 12812,8956" semanticType="enclosure" shapeName="Other">
            <msink:destinationLink direction="with" ref="{7F435CF7-4295-4DFE-8692-6561ED1C82A8}"/>
          </msink:context>
        </emma:interpretation>
      </emma:emma>
    </inkml:annotationXML>
    <inkml:trace contextRef="#ctx0" brushRef="#br0">2590 1498 0,'-61'0'0,"1"0"15,-61 0-15,91 0 16,-61 0-16,0 0 16,0 0-16,1 0 15,-61 0-15,-1 0 16,31 0-16,-30 0 16,61 0-16,-31 0 15,30 0-15,-30 0 16,60 0-16,-90-31 15,91 31-15,-31-30 16,31 0-16,-1 30 16,1-30-16,29-1 15,-29 31 1,-1-30-16,31 0 16,0 30-16,-31-30 15,31-1 1,0 1-16,0 0 15,0 0 1,30-1 0,0 1-16,0 0 15,0 0 1,0-1-16,0 1 16,0-30-16,0 30 15,0-1 1,0-29-16,0-1 15,0 31 1,0 0-16,60-31 16,-60 31-1,30 30 1,-30-30 0,30 0-16,31 30 15,-1-31 1,31-29-1,-30 60-15,-1-30 16,31 30-16,30-61 16,-31 31-16,31 30 15,-30 0-15,0-60 16,30 60-16,0-31 16,0 1-16,30 30 15,0-30-15,-30 0 16,30 30-16,0-31 15,-60 1-15,30 30 16,0 0-16,30 0 16,-30 0-16,30 0 15,1 0-15,-31 0 16,30 0-16,-30 0 16,-31 0-16,31 0 15,-60 0-15,-1 0 16,-29 0-16,59 0 15,-60 0-15,61 0 16,-30 0-16,29 0 16,-29 0-16,60 61 15,-61-61-15,1 30 16,-1 0 0,-30-30-16,1 30 15,29 1-15,-60-1 16,30 0-16,1 0 15,-1-30-15,-30 61 16,30-61-16,-30 30 16,0 0-16,0 0 15,0 31 1,0-31-16,0 31 16,0-1-16,0-30 15,0 31-15,0-31 16,-30 31-16,30-31 15,-30 30-15,-31-30 16,31 1-16,-31 29 16,1-60-16,-31 61 15,31-31-15,-61 30 16,60-29-16,-90 29 16,91-30-16,-91 1 15,90 29-15,-60-60 16,61 30-16,-31 1 15,30-31-15,1 30 16,-61-30-16,61 30 16,-61-30-1,30 30-15,-30 0 16,30 1-16,-30-31 16,31 0-16,-1 30 15,0-30-15,31 0 16,-1 0-16,-60 0 15,91 0-15,-61 0 16,1 0-16,-1 0 16,30 0-16,31 0 15,-61 0-15,31 0 16,-1 0-16,31 0 16,-30 0-16,-1-30 15,1 30 1,30-31-1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4:06:20.1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1E47DB0-C935-4E3C-9834-8FCE48EAC591}" emma:medium="tactile" emma:mode="ink">
          <msink:context xmlns:msink="http://schemas.microsoft.com/ink/2010/main" type="inkDrawing" rotatedBoundingBox="3748,7327 13545,7267 13546,7325 3749,7385" shapeName="Other"/>
        </emma:interpretation>
      </emma:emma>
    </inkml:annotationXML>
    <inkml:trace contextRef="#ctx0" brushRef="#br0">0 136 0,'30'0'219,"0"0"-188,1 0 0,-1 0 141,0 0-156,0 0 0,0 0-16,31 0 15,-31 0-15,0 0 16,31 0-16,-31 0 15,0 0 1,1 0 0,-1 0-1,0 0 1,0 0-16,1 0 16,-1 0-1,0 0-15,0 0 16,1 0-1,-1 0 1,0 0 0,0 0-1,0 0 17,1 0-1,-1 0 0,0 0-15,0 0-1,1 0-15,-1 0 16,0 0 0,0 0-1,1 0 16,-1 0 16,0 0 641,31 0-673,-31 0-15,0 0 16,0 0-16,31 0 16,-1-30-16,1 30 15,-31 0-15,0 0 32,0 0-32,1 0 15,-1 0-15,0 0 16,31 0-1,-31-30 1,30 30 0,-29 0-16,-1 0 15,0 0-15,31 0 16,-31 0-16,0 0 16,30 0-16,-29 0 15,-1 0-15,61 0 16,-61 0-16,0 0 15,31 0-15,-31 0 16,0 0-16,31 0 16,-31 0-16,0 0 15,31 0-15,-31 0 16,0 0 0,0 0-1,0 0-15,1 0 16,29 0-1,-30 0-15,1 0 16,-1 0 0,30 0-16,1 0 15,-31 0 1,0 0 0,1 0-1,-1 0 1,0 0-1,0 0-15,31 0 16,-31 0 0,0 0-1,0 0 1,31 0-16,-31 0 16,0 0-16,31 0 15,-31 0-15,0 0 16,1 0-16,29 0 15,1 0-15,-31 0 16,30 0-16,-29 0 16,-1 0-16,0 0 15,30 0-15,-29 0 16,-1 0-16,0 0 16,31 0-16,-31 0 15,0 0 1,31 0-16,-31 0 15,0 0 1,0 0-16,1 0 16,29 0-1,-30 0-15,1 0 16,59 0 0,-60 0-16,1 0 15,29 0-15,-30 0 16,1 0-16,-1 0 15,30 0-15,-29 0 16,-1 0-16,30 0 16,-29 0-16,29 0 15,1 0-15,-31 0 16,30 0 0,-30 0-16,1 0 15,-1 0-15,0 0 16,0 0-1,1 0-15,-1 0 16,0 0-16,0 0 16,1 0-16,29 0 15,-30 0 1,1 0 0,-1 0-1,0 0 1,0 0-1,1 0 1,-1 0 0,0 0-1,0 0-15,0 0 16,1 0 15,-1 0 610,30 0 296,92 0-921,-31 0-16,90 0 16,-60 0-16,1 0 15,59 0-15,-29 0 16,-1 0-16,1 0 15,-1 0-15,0 0 16,-29 0-16,-1 0 16,0 0-16,-30 0 15,-30 0-15,30 0 16,0 0-16,-61 0 16,31 0-16,30 0 15,-61 0-15,1 0 16,-1 0-16,1 0 15,-31 0-15,61 0 16,-61 0 0,0 0-16,0 0 31,1 0-31,-1 0 16,0 0-1,30 0 1,-29 0-1,-1 0 1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4:06:26.7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435CF7-4295-4DFE-8692-6561ED1C82A8}" emma:medium="tactile" emma:mode="ink">
          <msink:context xmlns:msink="http://schemas.microsoft.com/ink/2010/main" type="inkDrawing" rotatedBoundingBox="11889,5522 14856,5931 14693,7113 11726,6703" semanticType="callout" shapeName="Other">
            <msink:sourceLink direction="with" ref="{432C9D08-B46E-43FD-9B93-3F0F6521107F}"/>
            <msink:sourceLink direction="with" ref="{BF2630E8-87D1-4378-99C2-B1A53D3C3590}"/>
          </msink:context>
        </emma:interpretation>
      </emma:emma>
    </inkml:annotationXML>
    <inkml:trace contextRef="#ctx0" brushRef="#br0">2752 1431 0,'-30'0'62,"0"0"-31,30-60-15,-31 30-16,31-1 16,-30 1-1,0-30-15,0 29 16,-1-29-1,31 30-15,-60-1 16,60-29 0,-30 30-16,-1 0 15,1-1-15,0 1 16,30 0 0,-30 0-16,-1-1 15,31 1 1,-30-30-16,0 29 15,0-29 1,-1 60-16,1-61 16,0 31-1,30 0-15,-30 30 16,30-30-16,-30-1 16,-1 1-1,1 30-15,30-30 16,-30 0-16,0 0 15,-1 30 1,31-31 0,-30 31-1,0 0-15,30-30 16,-30 30-16,-1 0 16,1-30-1,30 0 1,-30 30-1,0 0 1,-1-31 0,1 31-1,0 0 1,0-30 0,-1 0 15,1 30-16,0 0 17,-30-30-17,-1 30 1,31 0 0,0 0-16,-1 0 15,1-31-15,0 31 16,0 0-16,-1 0 15,1-30 1,0 30 0,0 0-1,-1 0-15,1 0 32,0 0-17,0 0 1,-1 0-16,1 0 15,0 0 1,0 0 0,0 0-16,-1 0 15,1 0 1,0 0 0,0 0 15,-1 0-16,1 0 1,0 30 0,-31-30 15,31 31 31,0-31-30,30 30-17,-30-30 1,-1 30 0,31 0-16,-30-30 15,0 31 1,30-1-1,-30-30 1,30 30 0,-31-30-1,1 61-15,0-31 16,0 0 15,0 0 0,-1 0-15,31 1 15,-30-31-31,30 30 16,0 0 0,-30-30-1,30 30 16,0 1-15,-30-31-16,30 30 31,0 0 16,-31 0-31</inkml:trace>
    <inkml:trace contextRef="#ctx0" brushRef="#br0" timeOffset="1231.919">-151 554 0,'0'31'94,"30"-1"-79,-30 0 1,0 0 0,0 1-16,31-1 15,-31 0 1,0 0 31,30-30-16,-30 31-15,0-1 30,30-30 111,0 0-142,1 0 17,29 0-17,-30 0-15,1 0 16,-1-30-16,0 30 15,0-31-15,0 31 16,1 0 0,-31-30-16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4:06:30.3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A039426-09D8-4C59-90BA-0B2F2E918DD6}" emma:medium="tactile" emma:mode="ink">
          <msink:context xmlns:msink="http://schemas.microsoft.com/ink/2010/main" type="writingRegion" rotatedBoundingBox="12141,7467 10121,7927 9832,6660 11852,6199"/>
        </emma:interpretation>
      </emma:emma>
    </inkml:annotationXML>
    <inkml:traceGroup>
      <inkml:annotationXML>
        <emma:emma xmlns:emma="http://www.w3.org/2003/04/emma" version="1.0">
          <emma:interpretation id="{C0674635-337C-4E42-BB2D-132A22C831EE}" emma:medium="tactile" emma:mode="ink">
            <msink:context xmlns:msink="http://schemas.microsoft.com/ink/2010/main" type="paragraph" rotatedBoundingBox="12141,7467 10121,7927 9832,6660 11852,61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9AA7E5-91D2-4BDF-9F52-4246A95CE224}" emma:medium="tactile" emma:mode="ink">
              <msink:context xmlns:msink="http://schemas.microsoft.com/ink/2010/main" type="line" rotatedBoundingBox="12141,7467 10121,7927 9832,6660 11852,6199"/>
            </emma:interpretation>
          </emma:emma>
        </inkml:annotationXML>
        <inkml:traceGroup>
          <inkml:annotationXML>
            <emma:emma xmlns:emma="http://www.w3.org/2003/04/emma" version="1.0">
              <emma:interpretation id="{BF2630E8-87D1-4378-99C2-B1A53D3C3590}" emma:medium="tactile" emma:mode="ink">
                <msink:context xmlns:msink="http://schemas.microsoft.com/ink/2010/main" type="inkWord" rotatedBoundingBox="12141,7467 10121,7927 9832,6660 11852,6199">
                  <msink:destinationLink direction="with" ref="{7F435CF7-4295-4DFE-8692-6561ED1C82A8}"/>
                </msink:context>
              </emma:interpretation>
              <emma:one-of disjunction-type="recognition" id="oneOf0">
                <emma:interpretation id="interp0" emma:lang="" emma:confidence="0">
                  <emma:literal>0</emma:literal>
                </emma:interpretation>
                <emma:interpretation id="interp1" emma:lang="" emma:confidence="0">
                  <emma:literal>2</emma:literal>
                </emma:interpretation>
                <emma:interpretation id="interp2" emma:lang="" emma:confidence="0">
                  <emma:literal>교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D</emma:literal>
                </emma:interpretation>
              </emma:one-of>
            </emma:emma>
          </inkml:annotationXML>
          <inkml:trace contextRef="#ctx0" brushRef="#br0">1011 1309 0,'-30'0'16,"0"0"15,0 0-31,0 0 16,-1 0-16,-29 0 16,30 0-16,-31 0 15,31-30-15,0 30 16,-31 0-16,61-30 15,-30 0-15,0 30 16,-31-31 0,31 1-16,0 0 15,-31 0-15,31-1 16,0-29-16,-31 30 16,61-1-16,-30 1 15,-30 0-15,60 0 16,-31 0-16,1-1 15,0 1 1,30 0 0,-30 30-16,30-61 15,0 31-15,0 0 16,0 0-16,0-31 16,0 31-16,0 0 15,0-1-15,30 1 16,30-30-16,-60 29 15,61 1-15,-61 0 16,30 30-16,31-30 16,-31 0-16,0 30 15,30-61-15,31 31 16,-30 30-16,-1 0 16,1-30-16,-31 30 15,30-31-15,-29 31 16,-1 0-16,0 0 15,0 0 1,31 0-16,-31 0 16,0 0-16,31-30 15,-31 30-15,30 0 16,-29 0-16,-1 0 16,0 0-1,0 0-15,1 0 16,29 0-1,1 0 1,-31 0 0,30 0-16,-29 0 15,59 30-15,-60-30 16,1 0-16,29 31 16,-60-1-16,30-30 15,1 30-15,-1-30 16,0 0-16,0 30 15,1 1 1,-1-31 0,-30 30-1,30-30-15,-30 30 16,30 0-16,-30 0 16,0 1-1,31 29-15,-1-30 16,-30 1-16,0 29 15,0-30 1,0 61-16,0-61 16,0 1-1,0 29-15,-30-30 16,30 1-16,-61 29 16,31-30-16,0 31 15,-1-61 1,31 30-16,-30-30 15,0 30-15,0 0 16,-1 1 0,-29-31-16,60 30 15,-61 0-15,31-30 16,0 0-16,-30 30 16,29-30-16,1 0 15,-30 0-15,-1 31 16,31-31-16,-31 0 15,1 30-15,-1-30 16,31 0-16,-61 30 16,31-30-1,30 0-15,-31 0 16,1 0-16,30 30 16,-31-30-16,31 0 15,0 0-15,-1 0 16,1 0-16,0 0 15,-31 0 1,31 0 0,0 0-16,0 0 31</inkml:trace>
        </inkml:traceGroup>
      </inkml:traceGroup>
    </inkml:traceGroup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4:06:51.1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8390EC-9694-40C2-B822-BF24DCA987BB}" emma:medium="tactile" emma:mode="ink">
          <msink:context xmlns:msink="http://schemas.microsoft.com/ink/2010/main" type="inkDrawing" rotatedBoundingBox="4484,8184 20921,7928 20970,11056 4533,11312" hotPoints="5360,8338 20984,8089 20400,10431 16977,11126 9474,11126 5002,10247" semanticType="enclosure" shapeName="Hexagon"/>
        </emma:interpretation>
      </emma:emma>
    </inkml:annotationXML>
    <inkml:trace contextRef="#ctx0" brushRef="#br0">180 465 0,'30'0'31,"0"0"-31,1 0 16,-1 0-16,0 0 31,0 0-31,1 0 15,-1 0 1,30 0 0,-29-30-16,-1 30 15,0 0-15,31 0 16,-31 0-16,0 0 16,30 0-16,-29 0 15,29 0-15,-30 0 16,1 0-16,29 0 15,-30 0-15,1 0 16,-1 0-16,30 0 16,1 0-1,-31 0-15,31 0 16,-31 0-16,30 0 16,1 0-16,-31 0 15,0 0-15,0 0 16,1 0-16,-1 0 15,0 0-15,0 0 16,1 0 0,-1 0-16,0 0 15,0 0 1,1 0 0,-1 0-1,0 0-15,0 0 47,-30-30 156,-30 30-172,30-31-31,-30 31 16,0 0 0,-1 0-16,1 0 15,0 0-15,0 0 16,-1 0-16,-29-30 16,30 30-16,-1 0 15,-59 0-15,59 0 16,-29 0-16,30 0 15,0 0-15,-1 0 16,-29 0 0,30 0-1,-1 0 1,1 0 0,0 0-1,0 0-15,-1 0 16,1 0-1,0 0 1,0 0-16,-31 30 16,31-30-1,-31 0-15,61 31 16,-30-31-16,0 0 16,-30 30-16,29 0 15,-29 0-15,30-30 16,-1 31-16,1-1 15,-30-30 1,29 30-16,1 0 16,0-30-16,0 31 15,-1 29-15,1-30 16,-30 31-16,29-31 16,1 0-16,0 31 15,30-1-15,-30-30 16,30 1-16,0 29 15,0-30-15,0 31 16,0-31-16,0 0 16,0 61-16,0-61 15,0 31-15,0-31 16,0 0-16,0 31 16,0-1-16,30 1 15,-30-31-15,30 30 16,31 1-16,-61-1 15,60-29-15,-30-1 16,31 30-16,-31 1 16,31-31-16,-61 0 15,30 31-15,30-61 16,-29 30-16,-31 0 16,30-30-1,-30 30-15,60 1 16,-29-31-1,-1 30 1,0-30 0,0 0-1,0 0 1,1 30-16,-1-30 16,0 0-1,0 0 1,1 30-1,-1 1 1,0-31 0,0 0-1,1 30 1,-1-30 0,0 0 15,0 30-31,1 0 15,-1-30 1,0 31 0,31-31-1,-31 30-15,0-30 16,0 0 0,0 30-1,1 0 1,29-30-1,-30 30-15,1-30 16,29 31 0,-30-31-1,1 0-15,-1 0 16,0 0 0,0 0-16,1 0 15,-1 30-15,30-30 16,-29 0-16,29 0 15,-30 0-15,0 0 16,31 0-16,-31 30 16,0-30-1,1 0 1,-1 30-16,30-30 16,-29 0-16,-1 0 15,30 0-15,-29 0 16,59 0-1,-59 31-15,29-31 16,0 0-16,1 0 16,-31 0-16,31 0 15,-1 30-15,1-30 16,-31 0-16,30 0 16,1 30-16,30 0 15,-31 1-15,0-31 16,-29 0-16,29 30 15,61-30-15,-91 30 16,31-30-16,-1 30 16,61-30-16,-60 0 15,29 31-15,62-1 16,-31-30-16,30 30 16,-30-30-16,30 0 15,61 30-15,-61 1 16,60-1-16,-59-30 15,29 30-15,31-30 16,-61 0-16,61 0 16,-1 0-16,-29 0 15,-1 0-15,31 0 16,-1 0-16,-29 0 16,-1 0-1,1 0-15,29 0 16,-59 0-16,-1 0 15,0 0-15,30 0 16,-29 0-16,29 0 16,-30 0-16,31 0 15,-1 0-15,-30 0 16,31 0-16,-31 0 16,61 0-16,-1 0 15,-60 0-15,31 0 16,30 0-16,-31 0 15,-60 0-15,30 0 16,0 0-16,0 0 16,1 0-16,-1 0 15,-30 0-15,60-30 16,-30 30-16,61 0 16,0-61-16,-1 61 15,1-60-15,0 60 16,-31-61-16,1 61 15,-1-60-15,-30 60 16,31-61-16,-1 61 16,1-60-16,-1 30 15,0-1 1,-60-29-16,61-1 16,-61 31-16,-31 30 15,1-60-15,-30-1 16,-1 31-16,-30 0 15,1 0-15,29-31 16,-60-30-16,61 31 16,-1-31-16,-30 0 15,31-60-15,-31 61 16,30-1-16,1-60 16,-61 120-16,60-59 15,-29 29-15,-31 31 16,30-91-16,-30 91 15,0-31-15,30 31 16,0-61-16,-30 31 16,31-1-16,-31 1 15,30 30-15,0-31 16,-30 1-16,0-1 16,0 31-16,0-30 15,0-1 1,0 31-1,0 0 1,0-1-16,0 1 16,0-30-16,0 29 15,0 1 1,0 0 15,-30 30-15,0 0-16,-1-30 15,1 30-15,0-31 16,0 31-16,-1 0 16,1-30-16,-30 30 15,29 0-15,-59 0 16,-1 0-16,31 0 16,-31 0-16,30 0 15,-60 0-15,61 0 16,-31 0-16,0 0 15,1 0-15,-1 0 16,-30 0-16,0 0 16,0 0-16,30 0 15,31 0-15,-91 0 16,-31 0-16,61 0 16,-30 0-1,30 0-15,0 0 16,-30 0-16,30 0 15,0 0-15,31 0 16,-1 0-16,0 0 16,-30 0-16,61 30 15,-1-30-15,-30 0 16,-29 61-16,-1-61 16,60 0-16,-30 30 15,31-30-15,-61 61 16,91-61-16,-91 0 15,91 0-15,-31 0 16,-30 0-16,31 0 16,-1 0-16,-29 0 15,29 0-15,1 0 16,-31 0-16,61 0 16,-61 0-16,31 0 15,-31 0-15,30 0 16,1 0-16,-1 0 15,-29 30-15,29-30 16,1 30-16,30-30 16,-61 30-1,61-30-15,-31 0 16,1 0-16,-1 0 16,1 0-16,-1 0 15,1 31-15,-1-31 16,1 0-16,-1 0 15,1 30-15,-31-30 16,31 0-16,-1 30 16,1-30-16,-1 0 15,1 0-15,-31 30 16,31-30-16,-31 0 16,0 0-16,-60 0 15,60 0-15,-30 0 16,-30 0-16,30 0 15,30 0-15,-60 0 16,60 0-16,-29 0 16,-62 0-16,31 0 15,60 0-15,-30 0 16,31 0-16,-62 0 16,31 0-16,-30 0 15,60 0-15,-29 0 16,-32 0-1,62 0-15,-31 0 16,-31 0-16,32 0 16,29 0-16,-60 0 15,30 0-15,-31 0 16,32 0-16,29 0 16,-91 0-16,92 0 15,-92 0-15,31 0 16,30 0-16,-30 0 15,60 0-15,-60 0 16,30 0-16,-30 0 16,60 0-16,-30 0 15,30 0-15,1 0 16,-1 0-16,-30 0 16,91 0-16,-61 0 15,0 0-15,31 0 16,-1 0-16,1 0 15,30 0-15,-61 0 16,31 0-16,29 0 16,-29 0-16,-1 0 15,-29 31-15,-1-31 16,30 0-16,-29 0 16,29 0-16,-29 0 15,29 30 1,-30-30-16,61 0 15,-30 0-15,-1 0 16,1 0-16,29 0 16,-59 0-16,29 0 15,1 0-15,-1 0 16,1 0-16,30 0 16,-31 0-16,31 0 15,0 0 1,-1 0-1,1 30 48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4:07:03.9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AAB3DEE-5EDD-44B1-89AB-4E3DBC6C2FDB}" emma:medium="tactile" emma:mode="ink">
          <msink:context xmlns:msink="http://schemas.microsoft.com/ink/2010/main" type="writingRegion" rotatedBoundingBox="14192,5922 16508,6182 16411,7052 14094,6792">
            <msink:destinationLink direction="with" ref="{6CBB16A8-4475-4E75-AFC2-D70E7BF69603}"/>
          </msink:context>
        </emma:interpretation>
      </emma:emma>
    </inkml:annotationXML>
    <inkml:traceGroup>
      <inkml:annotationXML>
        <emma:emma xmlns:emma="http://www.w3.org/2003/04/emma" version="1.0">
          <emma:interpretation id="{F416CB3A-5DE0-456C-83AB-731DD56EBDBB}" emma:medium="tactile" emma:mode="ink">
            <msink:context xmlns:msink="http://schemas.microsoft.com/ink/2010/main" type="paragraph" rotatedBoundingBox="14192,5922 16508,6182 16411,7052 14094,6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6EB62B-63D8-4F79-8A43-CB0C1690E564}" emma:medium="tactile" emma:mode="ink">
              <msink:context xmlns:msink="http://schemas.microsoft.com/ink/2010/main" type="line" rotatedBoundingBox="14192,5922 16508,6182 16411,7052 14094,6792"/>
            </emma:interpretation>
          </emma:emma>
        </inkml:annotationXML>
        <inkml:traceGroup>
          <inkml:annotationXML>
            <emma:emma xmlns:emma="http://www.w3.org/2003/04/emma" version="1.0">
              <emma:interpretation id="{688B0D4C-9CB4-4CA7-AC12-6860F4CCFDFA}" emma:medium="tactile" emma:mode="ink">
                <msink:context xmlns:msink="http://schemas.microsoft.com/ink/2010/main" type="inkWord" rotatedBoundingBox="14192,5922 16508,6182 16411,7052 14094,679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423-30 0,'30'30'31,"-30"0"-15,31 31-16,-1-1 15,-30-30-15,0 1 16,0-1 0</inkml:trace>
          <inkml:trace contextRef="#ctx0" brushRef="#br0" timeOffset="271.9568">514 151 0,'30'0'16,"0"0"15,-30-30-15</inkml:trace>
          <inkml:trace contextRef="#ctx0" brushRef="#br0" timeOffset="551.4196">574 0 0,'30'60'32,"31"61"-32,-31-30 15,0 0-15,1-1 16,-1-29-16,0-61 15,0 60-15,-30-29 16</inkml:trace>
          <inkml:trace contextRef="#ctx0" brushRef="#br0" timeOffset="1311.6348">1028-61 0,'0'61'46,"0"-31"-46,0 0 16,0 31-16,0-1 16,0-29-1,0-1-15,0 0 16,0 0-16</inkml:trace>
          <inkml:trace contextRef="#ctx0" brushRef="#br0" timeOffset="-575.7989">0 0 0,'60'0'62,"-30"0"-46,1 0-16,-1 0 15,0 0-15,0 0 16,1 0-16,-31 30 141,-31 31-126,31-31 1,-30 0-16,30 0 15,-30 31-15,30-31 16,0 0 0,0 1-16,0-1 15,0 0 17,0-90 61</inkml:trace>
          <inkml:trace contextRef="#ctx0" brushRef="#br0" timeOffset="-296.2028">181 212 0,'0'-31'0,"61"31"15,-1 31 1,-60-1-1,30 0-15,1 0 16,-1 1-16</inkml:trace>
          <inkml:trace contextRef="#ctx0" brushRef="#br0" timeOffset="1575.8782">1028 151 0,'30'0'16,"31"0"-16,-61 30 15,30 31-15,-30-31 16,30 0-16,0 1 16</inkml:trace>
          <inkml:trace contextRef="#ctx0" brushRef="#br0" timeOffset="1959.8972">1209-182 0,'0'31'15,"0"29"-15,30 1 16,-30 29-16,31 1 16,-1 0-16,-30-31 15,0 1-15,30-31 16,-30 61 15,0-61-31</inkml:trace>
          <inkml:trace contextRef="#ctx0" brushRef="#br0" timeOffset="2216.9941">1330 272 0,'30'0'62,"1"0"-62,-1 0 16,0-30-16,0 30 31,1 0-15,-1-30-1</inkml:trace>
          <inkml:trace contextRef="#ctx0" brushRef="#br0" timeOffset="3392.0586">1784-151 0,'-30'0'47,"30"30"-16,0 0-15,0 0 15,0 1-31,0 29 16,30-60 15,0 30-31,-30 1 15,30-31 1,0 0 0,1 0-1,-1 0-15,0 0 32,0 0-1,-30-31 0,0 1-31,0 0 16,0-31-16,0 31 15,0 0 17,-30 0-17,0 30 16,0 0 1,-1 0-17,1 0 1</inkml:trace>
          <inkml:trace contextRef="#ctx0" brushRef="#br0" timeOffset="4928.3745">1754 423 0,'30'0'47,"30"0"-32,-30 0 1,1 0-16,-1 0 16,0 0-16,31 0 15,-1-30 1,-30 0-16,31 30 16,-31 0-1,0 0 1</inkml:trace>
          <inkml:trace contextRef="#ctx0" brushRef="#br0" timeOffset="3711.7059">1844 121 0,'0'30'31,"30"31"-16,-30-31 1,0 0 0,31 0-16,-31 1 31</inkml:trace>
          <inkml:trace contextRef="#ctx0" brushRef="#br0" timeOffset="4296.1643">1995 121 0,'0'30'47,"0"0"-47,31 1 16,-31-1-16,0 0 15,0 0-15,30 1 16,-30-1-16,0 0 15</inkml:trace>
          <inkml:trace contextRef="#ctx0" brushRef="#br0" timeOffset="6159.8751">2026 514 0,'0'30'47,"0"0"-16,0 1 0,0-1 0,0 0-15,30-30-16,0 30 16,0-30 15,1 31-15,-1-31-1,0 0 32,0 0-31,-30-31-1,31 31 1,-31-30 0,0 0 15,0 0 0,0-1-15,0 1 15,-31 30 0,-29-30 0,30 30 16,-1 0 47,1 0-78</inkml:trace>
        </inkml:traceGroup>
      </inkml:traceGroup>
    </inkml:traceGroup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4:07:39.2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CBB16A8-4475-4E75-AFC2-D70E7BF69603}" emma:medium="tactile" emma:mode="ink">
          <msink:context xmlns:msink="http://schemas.microsoft.com/ink/2010/main" type="inkDrawing" rotatedBoundingBox="13743,5498 17274,5605 17218,7481 13687,7374" hotPoints="17359,6366 15410,7293 13422,6451 15372,5524" semanticType="enclosure" shapeName="Ellipse">
            <msink:sourceLink direction="with" ref="{1AAB3DEE-5EDD-44B1-89AB-4E3DBC6C2FDB}"/>
          </msink:context>
        </emma:interpretation>
      </emma:emma>
    </inkml:annotationXML>
    <inkml:trace contextRef="#ctx0" brushRef="#br0">1216 1870 0,'-30'0'0,"-31"0"15,1 0 1,29-31-16,-29 31 16,0-30-16,-31 0 15,0 0-15,61 30 16,-91-30-16,60-1 15,-29-29-15,59 60 16,-59-61-16,29 1 16,31 30-16,-30-1 15,29-29-15,1-1 16,0 1-16,0-1 16,30 1-16,-31 0 15,31-1 1,0 31-16,0-31 15,0 31-15,0-61 16,0 31-16,0 30 16,0-31-16,0 1 15,0 29-15,0-29 16,61 0-16,-61 29 16,30 1-16,0 0 15,1 0 1,59-1-16,-59 1 15,-1 30-15,60-30 16,1-31-16,0 31 16,0 0-16,30 30 15,30-61-15,-91 61 16,61 0-16,0-30 16,-60 30-16,29 0 15,1 0-15,60 0 16,-60 0-16,-31 0 15,31 0-15,0 0 16,0 0-16,-31 0 16,-30 0-16,61 30 15,-61 1-15,31-31 16,-1 0-16,1 30 16,-31 0-16,61 0 15,-31-30-15,31 0 16,0 61-16,-31-31 15,61 31-15,-61-61 16,1 60-16,-1-30 16,1-30-16,-31 31 15,0-31 1,1 30-16,-1 0 16,0 0-16,0 0 15,-30 1-15,0-1 16,31 30-16,-1-29 15,-30-1-15,0 30 16,0-29-16,0-1 16,0 61-16,0-61 15,30 0-15,-30 31 16,0-31-16,0 0 16,0 0-16,0 31 15,0-31-15,0 30 16,0-29-1,0-1 1,-30-30-16,30 30 16,-30-30-16,30 30 15,0 1-15,-31-31 16,1 0-16,0 0 16,0 30-16,-1-30 15,1 0-15,-61 30 16,61-30-16,0 0 15,0 0 1,-1 0-16,1 30 16,0-30-16,0 0 15,-1 0 1,1 0-16,-30 0 16,30 0-1,-1 31-15,1-31 16,0 0-16,0 30 15,-1-30-15,1 0 16,0 0 0,0 0-16,-31 30 15,31-30 1,0 0 0,-1 0-16,1 0 15,-30 0 1,29 30-1,1-30 1,0 0-16,-30 0 16,29 31-16,1-31 15,0 0-15,-31 0 16,31 0-16,-30 30 16,-1-30-16,1 0 31,29 0-31,-29 0 15,30 30-15,-31-30 16,31 0-16,0 0 16,-61 0-16,31 0 15,-1 0-15,1 0 16,-1 0-16,1 0 16,29 0-16,-59 0 15,59 0-15,1 0 16,0 0-16,0 0 15,0 0-15,-1 0 94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1:24.8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6F94EC-4B98-4785-ADD6-5A1D98CC6ED5}" emma:medium="tactile" emma:mode="ink">
          <msink:context xmlns:msink="http://schemas.microsoft.com/ink/2010/main" type="inkDrawing" rotatedBoundingBox="5832,9099 9190,9007 9192,9101 5835,9193" shapeName="Other">
            <msink:destinationLink direction="with" ref="{8E8186FD-6B90-43FD-8736-63D5724D91E7}"/>
          </msink:context>
        </emma:interpretation>
      </emma:emma>
    </inkml:annotationXML>
    <inkml:trace contextRef="#ctx0" brushRef="#br0">0 121 0,'61'0'62,"90"-30"-62,0 30 16,91-61-16,-61 61 16,61-30-16,0 30 15,0 0-15,30 0 16,-30 0-16,0 0 16,0 0-16,-30 0 15,-31 0-15,-30 0 16,-30 0-16,-30 0 15,-61 0-15,0 0 16,1 0 531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1:33.1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E8186FD-6B90-43FD-8736-63D5724D91E7}" emma:medium="tactile" emma:mode="ink">
          <msink:context xmlns:msink="http://schemas.microsoft.com/ink/2010/main" type="inkDrawing" rotatedBoundingBox="10340,8356 12305,8312 12312,8626 10347,8670" semanticType="callout" shapeName="Other">
            <msink:sourceLink direction="with" ref="{476F94EC-4B98-4785-ADD6-5A1D98CC6ED5}"/>
          </msink:context>
        </emma:interpretation>
      </emma:emma>
    </inkml:annotationXML>
    <inkml:trace contextRef="#ctx0" brushRef="#br0">0 75 0,'30'0'63,"0"0"-47,0 0-1,1 0 1,-1 0-16,30 0 15,-29 0 1,29 31-16,1-1 16,-1 0-16,-30-30 15,1 0-15,59 0 16,-60 0-16,31 0 16,-1 0-1,-29 0-15,29 0 16,-30 0-16,31 30 15,-31-30-15,0 0 16,1 0-16,29 31 16,-30-31-16,1 0 15,-1 0-15,0 0 16,0 0-16,31 0 16,-31 0-16,0 0 15,31 0-15,-31 0 16,0 0-16,0 0 15,1 0-15,-1 0 16,0 0-16,0 0 31,1 0-15,-1-31 0,30 31-1,-29-30 1,-1 30 31,-30-30 15,30 30-46,0 0-1,-30-30 1,30 30 15,-30-31-15,31 31 31,-31-30-32,30 0 64,0 30-64,-60 0 173,0 0-173,-31 0 1,31 30-16,0 0 16,0-30-1,-1 0 1,-29 31-1,30-31 1,-31 30 0,1 0-16,-31 0 15,30 1-15,1-1 16,30 0-16,-31-30 16,31 0-16,0 30 15,0-30 1,-1 0-16,1 30 15,0-30 1,0 0 0,-1 0-1,1 0 1,0 0 0,0 0-16,-31 0 15,31 0 16,0 0-15,-1 0 0,1 0-1,0-30 1,0 30 0,-31-30-1,31 30 1,0-30-16,0 0 15,-31-1-15,31 31 16,0 0 0,30-30-16,-61 0 15,31 30 1,0 0 0,-1 0-1,31-30 1,-30 30-1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1:49.7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623E87-AB01-4ED3-B528-DC11EDC8D5DF}" emma:medium="tactile" emma:mode="ink">
          <msink:context xmlns:msink="http://schemas.microsoft.com/ink/2010/main" type="inkDrawing" rotatedBoundingBox="10158,12764 11822,12760 11822,12789 10159,12794" shapeName="Other"/>
        </emma:interpretation>
      </emma:emma>
    </inkml:annotationXML>
    <inkml:trace contextRef="#ctx0" brushRef="#br0">0 30 0,'31'0'125,"29"0"-125,0 0 15,-29 0 1,59 0-16,1 0 16,-30 0-16,29 0 15,-29 0-15,-1 0 16,1 0-16,-1 0 16,-30 0-16,1 0 15,29 0-15,-30 0 16,1 0-1,29 0-15,1 0 16,-31 0 0,0 0-16,0 0 15,1 0-15,-1 0 16,0 0 0,0 0-16,1 0 15,29 0 1,0 0-1,1 0 1,-31 0 0,0 0-16,31 0 15,-31 0 1,0-30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2:13.8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B280E46-0763-49DE-A6C8-7E9914B30186}" emma:medium="tactile" emma:mode="ink">
          <msink:context xmlns:msink="http://schemas.microsoft.com/ink/2010/main" type="inkDrawing" rotatedBoundingBox="3156,14831 15152,14477 15186,15622 3190,15977" semanticType="callout" shapeName="Other">
            <msink:sourceLink direction="to" ref="{D8BD7C60-1108-4BDE-A0EE-66017B5D9E8E}"/>
            <msink:sourceLink direction="from" ref="{28ED66C0-6721-4ECA-ABA0-4324840B12B1}"/>
          </msink:context>
        </emma:interpretation>
      </emma:emma>
    </inkml:annotationXML>
    <inkml:trace contextRef="#ctx0" brushRef="#br0">0 423 0,'0'-31'0,"0"1"16,30 30-1,0 0-15,61-60 16,-61 30-16,91-1 16,0 1-16,0 0 15,30 0-15,-60-1 16,91 1-16,-31 0 16,-30 30-1,0-30-15,0 30 16,0 0-16,30 0 15,-30 0-15,-31 0 16,1 0-16,0 0 16,30 0-16,-30 0 15,-1 0-15,1 0 16,30 0-16,30 30 16,-90 0-16,60 0 15,-61 1-15,0-1 16,-29 0-16,-1-30 15,0 0 1</inkml:trace>
    <inkml:trace contextRef="#ctx0" brushRef="#br0" timeOffset="-17344.0358">-5292 816 0,'31'0'31,"59"0"-31,61 0 15,61 0-15,30 0 16,151 0-16,91 0 16,121 0-16,60 0 15,-30 0-15,30 0 16,-30 0-16,0 0 16,-30 0-16,-121 0 15,0 0-15,30 0 16,-121 0-16,0 0 15,-91 0-15,31 0 16,-91 0-16,30 0 16,-61 0-16,31 0 15,-30 0-15,0 0 16,-1 0-16,-29 0 16,29 0-16,-59 0 15,-1 0-15,0 0 16,-60 0-1,-1 0-15,-29 0 16,-31 0-16,0 0 16,1 0 93,-1 0-93,0 0-1</inkml:trace>
    <inkml:trace contextRef="#ctx0" brushRef="#br0" timeOffset="3672.1149">3296 272 0,'0'30'16,"30"-30"-1,0 0 1,31 0 0,-31 0-16,31 0 15,-1 0-15,-30 0 16,61 0-16,-31 0 16,31 0-16,-30 0 15,29-30-15,-59 30 16,29 0-16,-30 0 15,1 0 1,-1 0 0,0 0 15,0 0-31,1 0 16,-1 0-16,0 0 15,30 0-15,-29 0 16,29 0-1,1 0-15,-31 0 16,30 0-16,1 0 16,-1-31-16,31 1 15,-30 30-15,59-30 16,-59 0-16,30-1 16,-31 31-16,-30 0 15,31 0-15,-1 0 16,-29 0-16,-1 0 15,0 0-15,0 0 16,1 0-16,-1 0 16,30 0-16,-30 0 15,1 0-15,-1 0 16,0 0 0,0 0-16,1 0 15,-1 0 1</inkml:trace>
    <inkml:trace contextRef="#ctx0" brushRef="#br0" timeOffset="4488.0266">5745 151 0,'30'0'15,"1"0"-15,-1 0 16,0 0-16,0 0 16,1 0-16,-1 0 15,0 0 1,0 0-1,1 0 64</inkml:trace>
    <inkml:trace contextRef="#ctx0" brushRef="#br0" timeOffset="-16342.7688">6441 634 0,'30'0'47,"0"31"-32,0-31 1,1 30-16,29 0 16,-30-30-1,-30 30-15,31-30 16,-1 0 15,-30 31 141,0-1-141,-30-30-31,30 30 16,-31-30-1,1 30-15,0 1 16,0-1-16,-1 0 16,-29 0-16,-1 0 31,31-30 78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0:49:26.6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B82E85F-AEA6-4B0D-98BA-63B61E668583}" emma:medium="tactile" emma:mode="ink">
          <msink:context xmlns:msink="http://schemas.microsoft.com/ink/2010/main" type="inkDrawing" rotatedBoundingBox="20605,266 24550,468 24390,3595 20445,3393" hotPoints="24273,392 24380,3642 21130,3749 21024,499" semanticType="enclosure" shapeName="Square"/>
        </emma:interpretation>
      </emma:emma>
    </inkml:annotationXML>
    <inkml:trace contextRef="#ctx0" brushRef="#br0">0 0 0,'0'60'47,"0"1"-47,31-1 15,-31 31-15,30 0 16,-30-31-16,0 0 15,30 1-15,0 30 16,-30-61-16,0 30 16,0 1-16,0-1 15,0 31-15,31-30 16,-31-1-16,0-30 16,30 31-16,-30-31 15,0 30-15,0 1 16,30-31-16,-30 31 15,0-1-15,0 1 16,0-31-16,30 30 16,-30-29-16,0-1 15,0 0-15,0 30 16,0-29-16,0 29 31,0 1-31,0-31 16,0 0-16,0 31 15,0-31-15,0 30 16,0-29 0,0-1-16,0 0 15,0 0-15,0 1 16,0 29-16,0-30 16,0 0-16,0 31 15,0-31-15,0 0 16,0 31-1,0-31-15,0 0 16,0 1-16,0-1 16,31 30-1,-31-29-15,0-1 16,30-30-16,-30 30 16,0 0-16</inkml:trace>
    <inkml:trace contextRef="#ctx0" brushRef="#br0" timeOffset="1264.528">61-91 0,'91'0'47,"60"0"-47,60 0 15,1 0-15,30 0 16,60 0-16,-29 0 16,-32 0-1,32 0-15,-31 0 16,30 0-16,-91 0 15,31 0-15,-61 0 16,30 0-16,-90 0 16,0 0-16,-31 0 15,-29 0-15,-1 0 16,0 0 0,0 0 218,-30 60-218,0 31-16,30 0 15,-30 0-15,0-31 16,0 91-16,0-60 15,0 0-15,0-1 16,0 31-16,0 0 16,0-60-16,31 60 15,-1-31-15,-30-29 16,0-1-16,0 1 16,0-1-16,0 1 15,0-31-15,0 61 16,0-31-16,0 1 15,0-31-15,0 30 16,0-29-16</inkml:trace>
    <inkml:trace contextRef="#ctx0" brushRef="#br0" timeOffset="3104.6235">454 2842 0,'30'0'62,"121"0"-46,1 0-16,29 0 16,61 0-1,0 0-15,30 0 16,30 0-16,1 0 16,-1 0-16,-60 0 15,-61 0-15,1 0 16,-91 0-16,-1 0 15,-59 0 1,-1 0 0,0 0-1,0 0-15,31 0 16,-31 0-16,0 0 16,0 0 77,1 0-61,-1 0 61,0 0-61,0 0 124,-30-30-94,0 0-62,0-1 16,0-29 0,0-1-1,0 31 1,0 0-16,0-31 15,0 31 1,0 0 0,0 0-16,0-1 15,-30 1-15,30-30 16,0 30 0,0-1-16,0 1 15,0 0 1,0 0-1,0-1 17,0 1-17,0 0 1,0 0 0,0-1-16,0 1 15,0 0 1,0 0-1,0-1 1,0 1 31,0 0-47,0 0 31,0-1 16</inkml:trace>
    <inkml:trace contextRef="#ctx0" brushRef="#br0" timeOffset="7792.4701">363 2842 0,'31'0'31,"-1"0"-15,0 0-1,0 0 1,31 0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2:14.9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D254FB-4F8E-4769-B959-D4251ABB0BCB}" emma:medium="tactile" emma:mode="ink">
          <msink:context xmlns:msink="http://schemas.microsoft.com/ink/2010/main" type="inkDrawing" rotatedBoundingBox="5006,14968 7516,14759 7529,14909 5019,15118" shapeName="Other"/>
        </emma:interpretation>
      </emma:emma>
    </inkml:annotationXML>
    <inkml:trace contextRef="#ctx0" brushRef="#br0">0 270 0,'0'-30'31,"30"30"-16,0 0 1,1 0-16,29-30 16,0 30-16,31-30 15,30-31-15,0 61 16,0 0-16,30-30 16,-30 0-16,30 0 15,-30 30-15,-90 0 16,90 0-16,-91 0 15,30 0-15,-30 0 16,31 0-16,30 0 16,-31 0-16,243 0 47,-213 0-47,-60 0 0,31 0 15,-31 0-15,0 0 16,1 0-1,-1 0 1,0 0-16,0 0 16,31 0-1,-31 0-15,31 30 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2:25.9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CDEAF1-28C8-4337-BD10-666B9BB902CE}" emma:medium="tactile" emma:mode="ink">
          <msink:context xmlns:msink="http://schemas.microsoft.com/ink/2010/main" type="inkDrawing" rotatedBoundingBox="5502,11424 7467,11396 7468,11426 5503,11453" shapeName="Other"/>
        </emma:interpretation>
      </emma:emma>
    </inkml:annotationXML>
    <inkml:trace contextRef="#ctx0" brushRef="#br0">0 34 0,'60'0'47,"31"0"-32,0 0-15,60 0 16,-30 0 0,0 0-16,0 0 15,60 0-15,0 0 16,-60 0-16,61 0 15,-91 0-15,29 0 16,1 0-16,-60-30 16,-31 30-16,0 0 15,1 0 1,-1 0 0,0 0 77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3:35.2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72CB7F-13CE-493B-977D-C65E51E893B8}" emma:medium="tactile" emma:mode="ink">
          <msink:context xmlns:msink="http://schemas.microsoft.com/ink/2010/main" type="writingRegion" rotatedBoundingBox="22458,10456 23628,14737 20636,15554 19467,11274"/>
        </emma:interpretation>
      </emma:emma>
    </inkml:annotationXML>
    <inkml:traceGroup>
      <inkml:annotationXML>
        <emma:emma xmlns:emma="http://www.w3.org/2003/04/emma" version="1.0">
          <emma:interpretation id="{BA85BD98-0C12-454B-9A5D-7D8FF815BFE5}" emma:medium="tactile" emma:mode="ink">
            <msink:context xmlns:msink="http://schemas.microsoft.com/ink/2010/main" type="paragraph" rotatedBoundingBox="22458,10456 23628,14737 20636,15554 19467,112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D909E1-C8A9-457E-8BE7-5C961C6E3C5A}" emma:medium="tactile" emma:mode="ink">
              <msink:context xmlns:msink="http://schemas.microsoft.com/ink/2010/main" type="line" rotatedBoundingBox="22458,10456 23628,14737 20636,15554 19467,11274"/>
            </emma:interpretation>
          </emma:emma>
        </inkml:annotationXML>
        <inkml:traceGroup>
          <inkml:annotationXML>
            <emma:emma xmlns:emma="http://www.w3.org/2003/04/emma" version="1.0">
              <emma:interpretation id="{0B8ED2EB-2216-4C86-889A-AB75AA2D73B9}" emma:medium="tactile" emma:mode="ink">
                <msink:context xmlns:msink="http://schemas.microsoft.com/ink/2010/main" type="inkWord" rotatedBoundingBox="22458,10456 23535,14397 20628,15191 19551,1125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11793-3024 0,'0'-30'32,"30"30"-17,31 0-15,29-30 16,31 30-16,0-30 16,0 0-16,0 30 15,61-31-15,-1 31 16,31 0-16,30 0 15,-31 0-15,1 0 16,-31 0-16,1 0 16,-61 0-16,0 0 15,-61 0 1,1 0-16,-31 0 16,0 0-1,0 0 110,-30 61-109,0-1-1,0 1-15,0 29 16,0-29-16,0 60 16,-30 0-16,30 30 15,0-30-15,0-30 16,0-1-16,0 62 16,0-92-16,0 1 15,0-31-15,0 30 16,0-30-16,0 31 47,0-31-32,-30 0 17</inkml:trace>
          <inkml:trace contextRef="#ctx0" brushRef="#br0" timeOffset="-1032.3307">11823-3024 0,'30'0'16,"1"91"-16,-31 0 15,30 90-15,-30-90 16,30 60-16,-30 0 16,0 1-16,30-1 15,-30-60-15,61 29 16,-61-29-1,30 0-15,-30-61 16,0 0-16,0 1 16,0-1-16</inkml:trace>
          <inkml:trace contextRef="#ctx0" brushRef="#br0" timeOffset="2583.6022">12277-363 0,'0'31'16,"60"90"-16,-60-61 16,0 1-16,0 29 15,0-29-15,30 60 16,-30-91-16,31 61 16,-31-1-16,0-59 15,0 29-15,0-30 16,30 1-16,-30-1 15</inkml:trace>
          <inkml:trace contextRef="#ctx0" brushRef="#br0" timeOffset="1368.0833">12156-1270 0,'30'0'62,"91"0"-46,0 0-16,30 0 16,31 0-16,59 0 15,-59 0 1,30 0-16,-31 0 16,-30 0-16,-60 0 15,-31 0-15,31 0 16,-61 0-16,31 0 15,-1 0-15,1 0 16,-31 0 0,0 0 15,0 0 16,1 0-32,-1 0 1,0 0 15,0 0 1,1 0 14,-1 0-14,0 0 61,0 0-46,1 0 47,-31-30-78,30 0-1,-30 0-15,0-1 16,0 1 0,0 0-16,0 0 15,0-1-15,0 1 16,0 0-16,0 0 15,0-1-15,0 1 16,0 0 0</inkml:trace>
          <inkml:trace contextRef="#ctx0" brushRef="#br0" timeOffset="3928.3657">12307-393 0,'0'-30'16,"30"30"0,0 0 15,31 0-16,-31 0-15,61 0 16,30 0-16,0-30 16,30 30-16,-60 0 15,-1 0-15,1 0 16,-30 0 0,29 0-16,1 0 15,-30 0-15,-1 0 16,-30 0-16,31 0 15,-31 0-15,30 0 16,-29-31-16,-1 31 16,30 0-16,-29 0 15,-1-30-15,0 30 16,0 0-16,1 0 16,-1 0-16,0 0 15,0 0-15,61 0 47,-61 0-31,0 0-16,1 0 15,-1 0-15,0 0 16,0 0-16,1 0 16,-1 0-1,0 0 16,-30 61 141,0-31-172,0 0 16,0 31-16,0-31 16,0 30-16,0 1 15,0-1-15,0 1 16,0-31-16,0 0 15,0 31-15,0-31 16,0 0 0,0 31-16,0-1 15,0-30 1,0 31-16,0-31 16,0 0-16,0 1 15,-30-1 1</inkml:trace>
        </inkml:traceGroup>
        <inkml:traceGroup>
          <inkml:annotationXML>
            <emma:emma xmlns:emma="http://www.w3.org/2003/04/emma" version="1.0">
              <emma:interpretation id="{4BFA43A2-7586-49E1-A69D-4D3D9C226D5B}" emma:medium="tactile" emma:mode="ink">
                <msink:context xmlns:msink="http://schemas.microsoft.com/ink/2010/main" type="inkWord" rotatedBoundingBox="22648,14181 22857,14947 20636,15554 20427,14787"/>
              </emma:interpretation>
              <emma:one-of disjunction-type="recognition" id="oneOf1">
                <emma:interpretation id="interp1" emma:lang="" emma:confidence="0">
                  <emma:literal>i</emma:literal>
                </emma:interpretation>
                <emma:interpretation id="interp2" emma:lang="" emma:confidence="0">
                  <emma:literal>「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7</emma:literal>
                </emma:interpretation>
                <emma:interpretation id="interp5" emma:lang="" emma:confidence="0">
                  <emma:literal>/</emma:literal>
                </emma:interpretation>
              </emma:one-of>
            </emma:emma>
          </inkml:annotationXML>
          <inkml:trace contextRef="#ctx0" brushRef="#br0" timeOffset="5569.1587">12398 847 0,'30'0'94,"91"-30"-79,-30 30-15,30 0 16,30 0-16,0 0 15,-30 0-15,0 0 16,0 0-16,-61 0 16,31 0-16,-61 0 15,0 0-15,1 0 16,29 0-16,-30 0 16,61 0-1,-61 0-15,31 0 16,-1 0-16,1 0 15,-31 0-15,0 0 16,1 0-16,-1 0 16,0 0-1,0 0 1,0 0 31,1 0 0,-1 0 0,0 0-16,0 0-16,-30-31 1,31 31-16,-1 0 16,0 0-1,0 0 63,1 0-15,-1 0 62,-30-60-47,0 30-62,0 0-16,0-31 15,0-30-15,0 1 16,0 29-16,0-30 16,0 61-16,-30-30 15,30 29-15,0 1 16,0 0-16,0 0 15,0 0-15,0-1 16,0 1-16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2:19.7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5C17C5-D6EE-4DB0-82A9-95C05076E3ED}" emma:medium="tactile" emma:mode="ink">
          <msink:context xmlns:msink="http://schemas.microsoft.com/ink/2010/main" type="inkDrawing" rotatedBoundingBox="11679,14923 11828,15018 11818,15033 11670,14938" semanticType="callout" shapeName="Other">
            <msink:sourceLink direction="with" ref="{D8BD7C60-1108-4BDE-A0EE-66017B5D9E8E}"/>
          </msink:context>
        </emma:interpretation>
      </emma:emma>
    </inkml:annotationXML>
    <inkml:trace contextRef="#ctx0" brushRef="#br0">151 91 0,'-30'-31'140,"0"31"-46,0-30-63,-1 0 48,1 30-33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2:51.4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9167B1-03F7-4956-93D4-B76712C00F2B}" emma:medium="tactile" emma:mode="ink">
          <msink:context xmlns:msink="http://schemas.microsoft.com/ink/2010/main" type="writingRegion" rotatedBoundingBox="6168,14725 6470,14725 6470,15058 6168,15058"/>
        </emma:interpretation>
      </emma:emma>
    </inkml:annotationXML>
    <inkml:traceGroup>
      <inkml:annotationXML>
        <emma:emma xmlns:emma="http://www.w3.org/2003/04/emma" version="1.0">
          <emma:interpretation id="{43B9F94A-5F73-42D4-8FB2-F3D9BE9D52AB}" emma:medium="tactile" emma:mode="ink">
            <msink:context xmlns:msink="http://schemas.microsoft.com/ink/2010/main" type="paragraph" rotatedBoundingBox="6168,14725 6470,14725 6470,15058 6168,150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6C9EA6-E82D-4F1A-AEAE-ED813445B067}" emma:medium="tactile" emma:mode="ink">
              <msink:context xmlns:msink="http://schemas.microsoft.com/ink/2010/main" type="line" rotatedBoundingBox="6168,14725 6470,14725 6470,15058 6168,15058"/>
            </emma:interpretation>
          </emma:emma>
        </inkml:annotationXML>
        <inkml:traceGroup>
          <inkml:annotationXML>
            <emma:emma xmlns:emma="http://www.w3.org/2003/04/emma" version="1.0">
              <emma:interpretation id="{6B17E07E-6A49-428D-96F5-FC2AE2771DE0}" emma:medium="tactile" emma:mode="ink">
                <msink:context xmlns:msink="http://schemas.microsoft.com/ink/2010/main" type="inkWord" rotatedBoundingBox="6168,14725 6470,14725 6470,15058 6168,1505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97 333 0,'-31'0'31,"1"0"0,0 0-15,30-30 0,0-1 15,0 1-16,0 0 1,0 0 15,0 0 1,0-1-1,0 1 0,30 0 0,0 0-15,1-1 46,-1 31 32,0 0-94,0 0 31,1 0 1,-1 0-17,-30 31 1,30-31 15,-30 30-15,30 0-1,-30 0 1,0 1 0,0-1 31,0 0 15,0 0-15,0 0-16,0 1 0,-30-31-15,0 0 0,30 30 46,-30-30 48,-1 0-1,1 0-62,0 0 62,0 0-78,-1 0-15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3:26.6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8869A71-B151-4C94-A284-85F2820CC526}" emma:medium="tactile" emma:mode="ink">
          <msink:context xmlns:msink="http://schemas.microsoft.com/ink/2010/main" type="writingRegion" rotatedBoundingBox="5412,15905 6773,15905 6773,16691 5412,16691"/>
        </emma:interpretation>
      </emma:emma>
    </inkml:annotationXML>
    <inkml:traceGroup>
      <inkml:annotationXML>
        <emma:emma xmlns:emma="http://www.w3.org/2003/04/emma" version="1.0">
          <emma:interpretation id="{5EBFFCF6-CB4E-4F2B-835F-B2E24847CE7E}" emma:medium="tactile" emma:mode="ink">
            <msink:context xmlns:msink="http://schemas.microsoft.com/ink/2010/main" type="paragraph" rotatedBoundingBox="5412,15905 6773,15905 6773,16691 5412,166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35EF0F-1005-43E8-A61B-A607F0D7B288}" emma:medium="tactile" emma:mode="ink">
              <msink:context xmlns:msink="http://schemas.microsoft.com/ink/2010/main" type="line" rotatedBoundingBox="5412,15905 6773,15905 6773,16691 5412,16691"/>
            </emma:interpretation>
          </emma:emma>
        </inkml:annotationXML>
        <inkml:traceGroup>
          <inkml:annotationXML>
            <emma:emma xmlns:emma="http://www.w3.org/2003/04/emma" version="1.0">
              <emma:interpretation id="{13B5D0E8-75F2-46C8-A45C-9CD8EE2D3404}" emma:medium="tactile" emma:mode="ink">
                <msink:context xmlns:msink="http://schemas.microsoft.com/ink/2010/main" type="inkWord" rotatedBoundingBox="5412,15905 6682,15905 6682,16419 5412,1641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338 1452 0,'0'-30'62,"31"30"-46,-1 0 15</inkml:trace>
          <inkml:trace contextRef="#ctx0" brushRef="#br0" timeOffset="487.5937">399 1512 0,'0'30'31,"30"-30"16</inkml:trace>
          <inkml:trace contextRef="#ctx0" brushRef="#br0" timeOffset="975.8086">369 1180 0,'0'30'16,"30"-30"0,-30 60-16,0-29 15,30-1-15,-30 30 16,0-29-16,30 29 15,-30-30-15,31 31 16,-1-31-16</inkml:trace>
          <inkml:trace contextRef="#ctx0" brushRef="#br0" timeOffset="-2200.4872">-750 1542 0,'0'31'47,"0"-1"31,30-30-62,0 30-1,1-30-15,-31 30 16,30-30-16,0 0 15,0 0 1,1 0 0,-1 0-1,0 0 1,-30-30 0,0 0-1,0 0 1,0-1-1,0 1 17,-30 30 30,0-30-46,-1 30-1,1 0 1,0 0 0,0 0-1,-1 0 1,31-30 0,-30 30 30,30 30 33</inkml:trace>
          <inkml:trace contextRef="#ctx0" brushRef="#br0" timeOffset="-1671.8541">-357 1361 0,'30'0'47,"-30"30"-31,0 31-16,0-31 15,0 0-15,0 0 16,0 31-16,30-31 15,-30 0 1,31 1-16</inkml:trace>
          <inkml:trace contextRef="#ctx0" brushRef="#br0" timeOffset="-359.5862">36 1331 0,'0'-30'15,"30"30"1,1 0 0,-1 0-16,0 0 15,0 0 1,1 0 0,-1 0-1,-30 30 48,0 0-32,0 0-15,-30-30 15,-1 0 0,1 0 16,30 31-31,-30-31-1,0 30 1,30 30 93,0-30-93,0 1-1,30-31-15,-30 30 16,0 0-16,30-30 31,-30 30-15,30-30 15,1 0 0,-1 0-15,0 0 0,0 0-1,0-30 63</inkml:trace>
        </inkml:traceGroup>
        <inkml:traceGroup>
          <inkml:annotationXML>
            <emma:emma xmlns:emma="http://www.w3.org/2003/04/emma" version="1.0">
              <emma:interpretation id="{7D6FF81D-FE0D-4FC3-A16A-BF4034AF4AB2}" emma:medium="tactile" emma:mode="ink">
                <msink:context xmlns:msink="http://schemas.microsoft.com/ink/2010/main" type="inkWord" rotatedBoundingBox="6561,16419 6773,16419 6773,16691 6561,16691"/>
              </emma:interpretation>
              <emma:one-of disjunction-type="recognition" id="oneOf1">
                <emma:interpretation id="interp1" emma:lang="" emma:confidence="0">
                  <emma:literal>ㄱ</emma:literal>
                </emma:interpretation>
                <emma:interpretation id="interp2" emma:lang="" emma:confidence="0">
                  <emma:literal>7</emma:literal>
                </emma:interpretation>
                <emma:interpretation id="interp3" emma:lang="" emma:confidence="0">
                  <emma:literal>구</emma:literal>
                </emma:interpretation>
                <emma:interpretation id="interp4" emma:lang="" emma:confidence="0">
                  <emma:literal>`</emma:literal>
                </emma:interpretation>
                <emma:interpretation id="interp5" emma:lang="" emma:confidence="0">
                  <emma:literal>、</emma:literal>
                </emma:interpretation>
              </emma:one-of>
            </emma:emma>
          </inkml:annotationXML>
          <inkml:trace contextRef="#ctx0" brushRef="#br0" timeOffset="2040.0361">399 1784 0,'0'-30'110,"0"0"-48,30 0-46,0 30 15,31 0 47,-31 0-62,-30 30 15,0 0-15,0 0-16,0 1 15,30-1 1,-30 0-16,31-30 15,-31 30-15,0 1 16,0-1 15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2:00.5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92A762-9D95-4732-96A6-EEDA12E21268}" emma:medium="tactile" emma:mode="ink">
          <msink:context xmlns:msink="http://schemas.microsoft.com/ink/2010/main" type="inkDrawing" rotatedBoundingBox="4405,15268 4444,15753 4416,15755 4378,15270" semanticType="callout" shapeName="Other">
            <msink:sourceLink direction="with" ref="{D8BD7C60-1108-4BDE-A0EE-66017B5D9E8E}"/>
            <msink:sourceLink direction="with" ref="{28ED66C0-6721-4ECA-ABA0-4324840B12B1}"/>
          </msink:context>
        </emma:interpretation>
      </emma:emma>
    </inkml:annotationXML>
    <inkml:trace contextRef="#ctx0" brushRef="#br0">0 0 0,'0'30'47,"30"61"-47,-30-61 16,0 0 0,0 31-16,0-31 15,0 0-15,0 0 16,0 31-1,0-1 1,30-30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2:10.4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8EC8600-777F-4C6C-90E0-45D04C473585}" emma:medium="tactile" emma:mode="ink">
          <msink:context xmlns:msink="http://schemas.microsoft.com/ink/2010/main" type="writingRegion" rotatedBoundingBox="7891,14211 8285,14211 8285,15602 7891,15602"/>
        </emma:interpretation>
      </emma:emma>
    </inkml:annotationXML>
    <inkml:traceGroup>
      <inkml:annotationXML>
        <emma:emma xmlns:emma="http://www.w3.org/2003/04/emma" version="1.0">
          <emma:interpretation id="{D8FB870D-7399-4E35-9786-FC391D3B94A4}" emma:medium="tactile" emma:mode="ink">
            <msink:context xmlns:msink="http://schemas.microsoft.com/ink/2010/main" type="paragraph" rotatedBoundingBox="7891,14211 8285,14211 8285,15602 7891,156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B96C52-26B7-4D64-9E73-D70DC2884079}" emma:medium="tactile" emma:mode="ink">
              <msink:context xmlns:msink="http://schemas.microsoft.com/ink/2010/main" type="line" rotatedBoundingBox="7891,14211 8285,14211 8285,15602 7891,15602"/>
            </emma:interpretation>
          </emma:emma>
        </inkml:annotationXML>
        <inkml:traceGroup>
          <inkml:annotationXML>
            <emma:emma xmlns:emma="http://www.w3.org/2003/04/emma" version="1.0">
              <emma:interpretation id="{28ED66C0-6721-4ECA-ABA0-4324840B12B1}" emma:medium="tactile" emma:mode="ink">
                <msink:context xmlns:msink="http://schemas.microsoft.com/ink/2010/main" type="inkWord" rotatedBoundingBox="7891,14211 8285,14211 8285,15602 7891,15602">
                  <msink:destinationLink direction="with" ref="{6292A762-9D95-4732-96A6-EEDA12E21268}"/>
                  <msink:destinationLink direction="from" ref="{7B280E46-0763-49DE-A6C8-7E9914B3018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0,'0'31'16,"0"-1"-16,0 0 15,0 0 1,0 0 0,0 1-1,0-1 1,0 0-16,0 0 15,0 1 1,0-1 0,0 0-16</inkml:trace>
          <inkml:trace contextRef="#ctx0" brushRef="#br0" timeOffset="1096.6359">-212 303 0,'31'30'0,"-1"0"16,30-30-1,-60 30 1,31-30-16,-31 31 16,30-31-1,0 30-15,0-30 31,-30 30-15,31-30 15,-31 30 47,30-30 172,0 0-218,-30-30-32,30 0 47,-30 0-47,31-1 0</inkml:trace>
          <inkml:trace contextRef="#ctx0" brushRef="#br0" timeOffset="-7719.2675">151 998 0,'0'30'16,"0"1"0,0-1-1,0 0-15,0 31 16,0-1-1,0-30-15,0 1 16,0 29 0,0-30-1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6:53.3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8CD0C4-D1BB-4FA1-966C-28F54FC80BD6}" emma:medium="tactile" emma:mode="ink">
          <msink:context xmlns:msink="http://schemas.microsoft.com/ink/2010/main" type="writingRegion" rotatedBoundingBox="6436,11821 9402,12286 9092,14262 6126,13797"/>
        </emma:interpretation>
      </emma:emma>
    </inkml:annotationXML>
    <inkml:traceGroup>
      <inkml:annotationXML>
        <emma:emma xmlns:emma="http://www.w3.org/2003/04/emma" version="1.0">
          <emma:interpretation id="{F4594582-B708-462E-8468-16341B54C11D}" emma:medium="tactile" emma:mode="ink">
            <msink:context xmlns:msink="http://schemas.microsoft.com/ink/2010/main" type="paragraph" rotatedBoundingBox="6647,11854 9402,12286 9212,13495 6458,130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718587-DCF8-489C-B17A-395420131E7A}" emma:medium="tactile" emma:mode="ink">
              <msink:context xmlns:msink="http://schemas.microsoft.com/ink/2010/main" type="line" rotatedBoundingBox="6647,11854 9402,12286 9212,13495 6458,13063">
                <msink:destinationLink direction="with" ref="{61B46BAD-06BE-4239-99CC-36146376F3F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5172B15-BFF7-4949-B6E2-A171A0C5C44D}" emma:medium="tactile" emma:mode="ink">
                <msink:context xmlns:msink="http://schemas.microsoft.com/ink/2010/main" type="inkWord" rotatedBoundingBox="6647,11854 9402,12286 9212,13495 6458,1306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5201 1417 0,'60'0'16,"-60"30"-1,30 1-15,1-1 16,-1 0-1</inkml:trace>
          <inkml:trace contextRef="#ctx0" brushRef="#br0" timeOffset="206.1763">5352 1387 0,'30'0'16,"0"0"15,1 0-15,-1 0-1,-30-30 1,0-1-1</inkml:trace>
          <inkml:trace contextRef="#ctx0" brushRef="#br0" timeOffset="-539.3817">4626 1085 0,'30'0'16,"31"0"-16,30 0 16,-1 0-16,-29 0 15,30 0-15,-31 0 16,0 0-16,1-31 16,-31 31-1,0 0-15</inkml:trace>
          <inkml:trace contextRef="#ctx0" brushRef="#br0" timeOffset="-258.9419">5201 1085 0,'-31'60'16,"31"-30"-1,0 1-15,0 29 16,0 0-16,0-29 16,0-1-16,0 0 15,0 0-15,-30 1 16,30-1-1</inkml:trace>
          <inkml:trace contextRef="#ctx0" brushRef="#br0" timeOffset="444.5987">5473 1085 0,'0'90'31,"30"31"-15,-30-30-16,0 60 15,30-90-15,-30-31 16,0 30-16,0-29 16,31-1-1</inkml:trace>
          <inkml:trace contextRef="#ctx0" brushRef="#br0" timeOffset="1188.6953">5443 1780 0,'0'30'94,"0"1"-79,0-1-15,0 30 16,0-30 0,0 1-16,0-1 15,30-30-15,-30 30 16,30-30-16,-30 30 15,30-30 1,1 0 15,-1 0 1,-30-30-17,0 0-15,0-31 16,0 31-16,0 0 15,0 0 1,0-31-16,0 31 31,0 0-15,-30 30-16,-1-30 31,-29-1 0,30 31 1</inkml:trace>
          <inkml:trace contextRef="#ctx0" brushRef="#br0" timeOffset="1668.4717">5715 1115 0,'0'30'47,"0"0"-31,0 31-16,0-1 15,0 1-15,0 29 16,0 1-16,0-61 15,0 31-15,0-31 16,0 0 0</inkml:trace>
          <inkml:trace contextRef="#ctx0" brushRef="#br0" timeOffset="2237.1669">5805 1024 0,'31'0'0,"-31"61"16,30-1-16,-30 61 15,60-30-15,-60 30 16,31-61-16,-31 1 16,0-31-16,0 61 15,0-61 16</inkml:trace>
          <inkml:trace contextRef="#ctx0" brushRef="#br0" timeOffset="1908.8472">5715 1417 0,'30'30'0,"0"1"16,-30 29-16,30-30 15,-30 1-15,0-1 16,31 0 0</inkml:trace>
          <inkml:trace contextRef="#ctx0" brushRef="#br0" timeOffset="3109.2145">5805 1961 0,'0'31'0,"0"-1"15,0 0-15,0 0 16,31 1-16,-31-1 15,30-30 110,30 0-109,-29 0 15,-1-30-31,0 30 16,0 0 0,-30-31-1</inkml:trace>
          <inkml:trace contextRef="#ctx0" brushRef="#br0" timeOffset="2460.8596">6017 1447 0,'30'0'16,"1"0"15</inkml:trace>
          <inkml:trace contextRef="#ctx0" brushRef="#br0" timeOffset="3740.4474">6017 933 0,'30'31'15,"31"-1"1,-31 30-16,31-29 16,-61-1-16,60 0 15,-30-30-15,-30 30 16</inkml:trace>
          <inkml:trace contextRef="#ctx0" brushRef="#br0" timeOffset="5053.402">6138 1206 0,'30'0'32,"31"0"-17,-31 0-15,0 0 16,1 0 0,-1 0-1,0 0 1,0 0 15,-30 30 78,0 0-109,-30 91 16,30-61 0,0 31-16,0-30 15,0-31-15,-30 61 16,30-31-16,0 1 16,0-1-1,0-30 1,0 0-1,0-90 79</inkml:trace>
          <inkml:trace contextRef="#ctx0" brushRef="#br0" timeOffset="5317.2296">6380 1508 0,'60'0'0,"-29"0"15,-31 30-15,30 0 16,0 31-16,-30-31 16,0 0-1</inkml:trace>
          <inkml:trace contextRef="#ctx0" brushRef="#br0" timeOffset="5606.4628">6531 1387 0,'30'0'47,"1"0"0,-31-30-32,0-1-15,0 1 16,0 0-16</inkml:trace>
          <inkml:trace contextRef="#ctx0" brushRef="#br0" timeOffset="5877.1311">6592 1115 0,'0'60'16,"0"61"-16,0 0 16,0 0-16,0 30 15,30-30-15,-30 30 16,30-90-16,-30 30 16,30-61-16,-30 0 15,0 31-15,0-31 16</inkml:trace>
          <inkml:trace contextRef="#ctx0" brushRef="#br0" timeOffset="6942.039">6803 1447 0,'31'0'0,"-1"0"31,0 0-15,0 0 15,1 0 0,-1 0 0,0 0-15,-30 31 15,0 29-31,0-30 32,-30 1-32,0-31 78,-1 30-47,31 30-15,0-29-1,0-1 1,0 0-1,0 0-15,0 1 16,0-1 0,0 0 15,31-30 0,-1 0-15,30 0-1,-30 0 17,1 0-17,-31-30 1,0 0 0,0-61-1,0 61-15,0-31 16</inkml:trace>
          <inkml:trace contextRef="#ctx0" brushRef="#br0" timeOffset="7285.0155">7106 1175 0,'0'31'31,"60"59"-31,-60 31 16,30 0-16,-30-30 16,31 30-16,-31-30 15,0-1-15,30-29 16,-30-31-1,0 0-15,0 0 16,30 1 0</inkml:trace>
        </inkml:traceGroup>
      </inkml:traceGroup>
    </inkml:traceGroup>
    <inkml:traceGroup>
      <inkml:annotationXML>
        <emma:emma xmlns:emma="http://www.w3.org/2003/04/emma" version="1.0">
          <emma:interpretation id="{622F50BA-E850-42F0-BB49-EE8D49A8A339}" emma:medium="tactile" emma:mode="ink">
            <msink:context xmlns:msink="http://schemas.microsoft.com/ink/2010/main" type="paragraph" rotatedBoundingBox="6138,13727 6380,13727 6380,13818 6138,138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4CBC91-8763-4F59-8972-DE7D90A51041}" emma:medium="tactile" emma:mode="ink">
              <msink:context xmlns:msink="http://schemas.microsoft.com/ink/2010/main" type="inkBullet" rotatedBoundingBox="6153,13691 6390,13792 6361,13861 6123,13760"/>
            </emma:interpretation>
            <emma:one-of disjunction-type="recognition" id="oneOf1">
              <emma:interpretation id="interp1" emma:lang="" emma:confidence="0">
                <emma:literal>-</emma:literal>
              </emma:interpretation>
            </emma:one-of>
          </emma:emma>
        </inkml:annotationXML>
        <inkml:trace contextRef="#ctx0" brushRef="#br0" timeOffset="13445.0457">4173 2596 0</inkml:trace>
        <inkml:trace contextRef="#ctx0" brushRef="#br0" timeOffset="13877.9178">4173 2596 0,'30'0'62,"0"0"-46,-30 31 0,30-31 15,-30 30-31,31-30 47,-31 30-47,30-30 31,0 0 94,0 0-125,1 0 16,-31-30-1</inkml:trace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6:49.7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2A8D9CC-8EAB-42F7-9217-24A64F0631E5}" emma:medium="tactile" emma:mode="ink">
          <msink:context xmlns:msink="http://schemas.microsoft.com/ink/2010/main" type="inkDrawing" rotatedBoundingBox="1965,11243 7075,11248 7075,11278 1964,11273" shapeName="Other"/>
        </emma:interpretation>
      </emma:emma>
    </inkml:annotationXML>
    <inkml:trace contextRef="#ctx0" brushRef="#br0">0 117 0,'90'0'31,"62"0"-31,29 0 16,91 0-16,-60 0 15,30 0-15,90 0 16,-90 0-16,61 0 16,-31 0-16,0 0 15,30 0-15,61 0 16,-60 0-16,-1 0 15,0 0-15,-90 0 16,0 0-16,-31 0 16,-30 0-16,-60 0 15,-30 0-15,-31 0 16,0 30-16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0:49:55.6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30DAC8D-D62C-45BE-B670-0DE3AE9B0B38}" emma:medium="tactile" emma:mode="ink">
          <msink:context xmlns:msink="http://schemas.microsoft.com/ink/2010/main" type="writingRegion" rotatedBoundingBox="17793,-58 18235,3324 14017,3875 13575,493">
            <msink:destinationLink direction="with" ref="{1F1ED16A-784A-42AD-8AD5-AC99BF729542}"/>
          </msink:context>
        </emma:interpretation>
      </emma:emma>
    </inkml:annotationXML>
    <inkml:traceGroup>
      <inkml:annotationXML>
        <emma:emma xmlns:emma="http://www.w3.org/2003/04/emma" version="1.0">
          <emma:interpretation id="{6FB58582-F9AB-4F5E-A5D1-01A73044875F}" emma:medium="tactile" emma:mode="ink">
            <msink:context xmlns:msink="http://schemas.microsoft.com/ink/2010/main" type="paragraph" rotatedBoundingBox="17793,-58 18235,3324 16567,3542 16125,1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943C83-FB49-4E5E-998A-9CB92941CEA8}" emma:medium="tactile" emma:mode="ink">
              <msink:context xmlns:msink="http://schemas.microsoft.com/ink/2010/main" type="line" rotatedBoundingBox="17793,-58 18235,3324 16567,3542 16125,159"/>
            </emma:interpretation>
          </emma:emma>
        </inkml:annotationXML>
        <inkml:traceGroup>
          <inkml:annotationXML>
            <emma:emma xmlns:emma="http://www.w3.org/2003/04/emma" version="1.0">
              <emma:interpretation id="{E8B5357F-B7EA-4DAE-BCF6-12832ADAB143}" emma:medium="tactile" emma:mode="ink">
                <msink:context xmlns:msink="http://schemas.microsoft.com/ink/2010/main" type="inkWord" rotatedBoundingBox="17793,-58 18057,1961 16389,2178 16125,15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-151 0 0</inkml:trace>
          <inkml:trace contextRef="#ctx0" brushRef="#br0" timeOffset="87.9443">-151 0 0</inkml:trace>
          <inkml:trace contextRef="#ctx0" brushRef="#br0" timeOffset="2575.4274">-31-61 0,'31'0'15,"-31"30"17,0 1-17,0-1-15,0 30 16,0-29-1,0 29-15,30-30 16,-30 0-16,0 1 16,0 29-16,0-30 15,0 1 17,30-1-17,-30 0 1,0 0-16,0 1 15,0-1 1,0 0 0,0 0-1,0 1 1,0-1 0,0 0-16,0 0 15,0 1 1,0-1 15,30 0 16,-30 0-16,0 0 0,31 1 32,-31-1-16,0 0-16,0 0 0,0 1 1,0-1-1,0 0 0,0 0 47,0 1 16,0-1-32,0 0-15,0 0 16,0 1-48,0-1 110,0 0-15,0 31-1,0-31 1,30-30-79,0 0-16,0 0 1,31 0-16,-31 0 16,31-30-16,-31 30 15,30 0-15,1 0 16,29 0-16,-59 0 16,29 0-1,-30 0-15,1 0 16,-1-31-1,0 31 1,0 0-16,1 0 16,-1 0-16,30 0 31,-29 0-15,-1-30-1,0 30 1,0 0-1,1 0 1,-1 0 0,0 0 15,0 0-15,0 0-1,-30-30-15,31 30 16,-1 0-16</inkml:trace>
          <inkml:trace contextRef="#ctx0" brushRef="#br0" timeOffset="-584.0267">0 0 0,'30'0'31,"0"0"0,0 0-31,1 0 16,29 0-16,-30 0 15,31 0 1,-1 0-16,1 0 16,-31 0-16,61 0 15,-31 0-15,1 0 16,-31 0-16,30 0 16,1 0-16,-31 0 15,0 0 1,1 0 15,-1 0-31,0 0 16,0 0-1,1 0 1</inkml:trace>
          <inkml:trace contextRef="#ctx0" brushRef="#br0" timeOffset="6167.6004">816 756 0,'-30'0'172,"0"0"-157,-61 0-15,61 0 16,-1 0-16,-29 0 16,30 0-16,-31 0 15,-60 0 48,91 0-63,0 0 0,0 0 15,-1 0 1,1 0 0,0 0-1,0 0 1,-1 0-16,1 0 16,0 0-1,-31 0-15,31 0 16,0 0-16,0 0 15,0 0 1,-1 0 0,-29 0 15,30 0-15,-1 0-1,1 0-15,0 0 16,0 0-1,-1 0 17,31 60 311,0-30-327,0 0-16,0 1 16,0-1-1,0 0 1,0 0-16,0 1 16,0-1-1,0 0 16,31-30-31,-31 30 16,0 1 0,0-1-1,0 0-15,0 0 32,30-30-32,-30 61 31,0-31 0,0 0 0,0 1-15,30-1-16,-30 0 16,30 0 15,-30 0-16,0 1 1,0-1 0,0 0 15,0 0 16,0 1-32,31-1 1,-31 0 15,0 0-15,0 1 0,0-1-1,0 0 1,30 0 31,-30 1-32,0-1 110,30-30 188,0 0-266,1 0-32,29 0 1,0 0-16,1 0 16,-31 0-16,31 0 15,-1 0-15,-30 0 16,1 0-16,29 0 15,-60-30-15,30 30 16,1 0 0,-1 0-16,0 0 15,0-31-15,1 31 16,-1 0-16,0 0 16,0 0 15,0 0-16,1 0 1,-1 0-16,0 0 16,0 0-1,1 0-15,-1 0 63,0 0 15,0 0 31,1 0-93</inkml:trace>
        </inkml:traceGroup>
        <inkml:traceGroup>
          <inkml:annotationXML>
            <emma:emma xmlns:emma="http://www.w3.org/2003/04/emma" version="1.0">
              <emma:interpretation id="{EAAA6914-F6A1-4D41-97BD-A8FC3FD72B71}" emma:medium="tactile" emma:mode="ink">
                <msink:context xmlns:msink="http://schemas.microsoft.com/ink/2010/main" type="inkWord" rotatedBoundingBox="16820,2700 16902,3326 16643,3359 16562,273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927.4687">-31 2570 0,'-30'30'109,"30"0"-93,0 1 15,-30-1-15,30 0 15,0 0-16,0 0 17,0 1-17,0-1 1,0 0 31,30 0-16,-30 1-15,30-31 31,-30 30-47,31 0 31,-1 0-16,-30 1-15,30-31 16,-30 30 0,30-30 15,-30 30-31,31 0 31,-1-30-31,0 0 16,0 31-1</inkml:trace>
        </inkml:traceGroup>
        <inkml:traceGroup>
          <inkml:annotationXML>
            <emma:emma xmlns:emma="http://www.w3.org/2003/04/emma" version="1.0">
              <emma:interpretation id="{408F25BB-0C81-480C-827B-ABBA3C5F74B1}" emma:medium="tactile" emma:mode="ink">
                <msink:context xmlns:msink="http://schemas.microsoft.com/ink/2010/main" type="inkWord" rotatedBoundingBox="17602,2631 17702,3394 17485,3422 17386,2659"/>
              </emma:interpretation>
              <emma:one-of disjunction-type="recognition" id="oneOf2">
                <emma:interpretation id="interp2" emma:lang="" emma:confidence="0">
                  <emma:literal>^</emma:literal>
                </emma:interpretation>
                <emma:interpretation id="interp3" emma:lang="" emma:confidence="0">
                  <emma:literal>~</emma:literal>
                </emma:interpretation>
                <emma:interpretation id="interp4" emma:lang="" emma:confidence="0">
                  <emma:literal>一</emma:literal>
                </emma:interpretation>
                <emma:interpretation id="interp5" emma:lang="" emma:confidence="0">
                  <emma:literal>-</emma:literal>
                </emma:interpretation>
                <emma:interpretation id="interp6" emma:lang="" emma:confidence="0">
                  <emma:literal>ㅡ</emma:literal>
                </emma:interpretation>
              </emma:one-of>
            </emma:emma>
          </inkml:annotationXML>
          <inkml:trace contextRef="#ctx0" brushRef="#br0" timeOffset="15559.9799">695 2509 0,'30'0'31,"1"31"0,-1-1-15,0 0-16,0 0 16,1 1-1,-31 29 1,30 0-16,0-60 15,-30 31 1,0-1-16,0 0 16,0 0-16,30-30 15,-30 31 1,0-1 0,0 0-1,0 0 16,0 1-15,0-1 0,-60 91 31,30-121-32,30 30-15,-31-30 16,31 30-1,-30-30 17</inkml:trace>
        </inkml:traceGroup>
        <inkml:traceGroup>
          <inkml:annotationXML>
            <emma:emma xmlns:emma="http://www.w3.org/2003/04/emma" version="1.0">
              <emma:interpretation id="{A8561FC3-7E51-466A-9210-5E279F88D7B9}" emma:medium="tactile" emma:mode="ink">
                <msink:context xmlns:msink="http://schemas.microsoft.com/ink/2010/main" type="inkWord" rotatedBoundingBox="17326,2812 17372,3167 17123,3200 17076,2844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3736.0906">635 2661 0,'-31'30'47,"31"0"-32,-30 30 1,0-60-16,30 31 16,-30-1-1,30 0-15,0 0 16,-30-30-1,30 31 1,0-1-16,0 0 109</inkml:trace>
          <inkml:trace contextRef="#ctx0" brushRef="#br0" timeOffset="14623.338">393 2751 0,'30'0'94,"0"0"-78,-30 30-1,31 1 1,-31-1 0,30 0-16,0 0 15,-30 1 17,30-1-17,0 0 16,1 0 32</inkml:trace>
        </inkml:traceGroup>
      </inkml:traceGroup>
    </inkml:traceGroup>
    <inkml:traceGroup>
      <inkml:annotationXML>
        <emma:emma xmlns:emma="http://www.w3.org/2003/04/emma" version="1.0">
          <emma:interpretation id="{3F78C3BA-9FDB-42C2-BCCD-396D2CCE9F63}" emma:medium="tactile" emma:mode="ink">
            <msink:context xmlns:msink="http://schemas.microsoft.com/ink/2010/main" type="paragraph" rotatedBoundingBox="14418,482 14857,3300 13966,3439 13527,6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19B60F-7C46-4D84-A398-906FA0ECA41A}" emma:medium="tactile" emma:mode="ink">
              <msink:context xmlns:msink="http://schemas.microsoft.com/ink/2010/main" type="line" rotatedBoundingBox="14418,482 14857,3300 13966,3439 13527,621"/>
            </emma:interpretation>
          </emma:emma>
        </inkml:annotationXML>
        <inkml:traceGroup>
          <inkml:annotationXML>
            <emma:emma xmlns:emma="http://www.w3.org/2003/04/emma" version="1.0">
              <emma:interpretation id="{91C2334D-075E-4A24-877F-E181ED12DF65}" emma:medium="tactile" emma:mode="ink">
                <msink:context xmlns:msink="http://schemas.microsoft.com/ink/2010/main" type="inkWord" rotatedBoundingBox="14418,482 14635,1874 13798,2004 13581,612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25111.5004">-3054 453 0,'0'30'94,"0"1"-78,0-1-16,0 0 15,0 0 1,0 1 15,0 29-15,0-30 15,0 1 63,0-1 78,0 0-157,30 0 32,-30 0 31,0 1-62,30-31 171,0 0-155,1 0-32,29 0 15,-30 0-15,31 0 16,-31-31 0,0 31-16,1 0 31,-1 0-16,0 0 1,0 0 0,0 0-1,1 0 1,-1 0 0,0 0-1,0 0-15,1 0 16,-1 0-1,0 0 1,0 0 15,1 0-15,-1 0 0,0 0-1</inkml:trace>
          <inkml:trace contextRef="#ctx0" brushRef="#br0" timeOffset="23239.716">-2994 483 0,'0'-30'78,"30"30"-62,1 0-1,-1 0-15,0 0 16,0 0-16,31 0 16,-31 0-1,0 0 1,1 0-1,-1 0 1,0 0-16,0 0 31,0 0-15,1 0 15,-1 0-15,0 0-16,31 0 15,-31 0 1,0 0 15,0 0-15</inkml:trace>
          <inkml:trace contextRef="#ctx0" brushRef="#br0" timeOffset="27207.9809">-2843 1209 0,'31'0'94,"-1"0"-79,0 0-15,0 0 16,1 0-16,-1 0 16,0 0-16,0 0 15,0 0-15,1 0 16,-1 0-16,0 0 15,0 0 1,1 0 0,-1 0 15,0 0-15,0 0 15,1 0 0,-1 0 0,0 0-15</inkml:trace>
          <inkml:trace contextRef="#ctx0" brushRef="#br0" timeOffset="29247.5409">-2933 1239 0,'0'31'125,"0"-1"-94,0 0 0,0 0 32,0 1-1,0-1-46,0 0 31,30 30 31,-30-29-47,0-1 0,0 0-15,30 0 15,-30 1-15,0-1-1,0 0 64,0 0-48,30-30 109,1 0-93,-1 0-15,0 0-32,0 0 15,1 0-15,29 0 16,-30 0-1,0 0 1,1 0 0,-1 0 15,0 0-15,0 0-1,-30-30-15,31 30 16,-1 0 46,0 0-46,0 0-16,1 0 16,-1 0-1,0 0 16,0 0 1,1 0-17,-1 0 1,0 0 0,0 0 46,1 0-31</inkml:trace>
          <inkml:trace contextRef="#ctx0" brushRef="#br0" timeOffset="34207.9787">-2480 1391 0,'0'30'31,"0"0"-15,0 0-1,0 0 17,0 1 46,30-31 141,1 0-204,-1 0 1,0 0-1,0 0 17,1 0-32,-1 0 31,0 0 0</inkml:trace>
          <inkml:trace contextRef="#ctx0" brushRef="#br0" timeOffset="33103.7642">-2510 1421 0,'30'0'78,"0"0"-63,1 0 17,-1 0-17,30 0 1,-29 0 15</inkml:trace>
        </inkml:traceGroup>
        <inkml:traceGroup>
          <inkml:annotationXML>
            <emma:emma xmlns:emma="http://www.w3.org/2003/04/emma" version="1.0">
              <emma:interpretation id="{EFA6A4E1-7069-4664-9B7A-9FE5B9603653}" emma:medium="tactile" emma:mode="ink">
                <msink:context xmlns:msink="http://schemas.microsoft.com/ink/2010/main" type="inkWord" rotatedBoundingBox="14610,2580 14725,3321 14598,3341 14483,2599"/>
              </emma:interpretation>
              <emma:one-of disjunction-type="recognition" id="oneOf5">
                <emma:interpretation id="interp9" emma:lang="" emma:confidence="0">
                  <emma:literal>ㅡ</emma:literal>
                </emma:interpretation>
                <emma:interpretation id="interp10" emma:lang="" emma:confidence="0">
                  <emma:literal>一</emma:literal>
                </emma:interpretation>
                <emma:interpretation id="interp11" emma:lang="" emma:confidence="0">
                  <emma:literal>~</emma:literal>
                </emma:interpretation>
                <emma:interpretation id="interp12" emma:lang="" emma:confidence="0">
                  <emma:literal>-</emma:literal>
                </emma:interpretation>
                <emma:interpretation id="interp13" emma:lang="" emma:confidence="0">
                  <emma:literal>_</emma:literal>
                </emma:interpretation>
              </emma:one-of>
            </emma:emma>
          </inkml:annotationXML>
          <inkml:trace contextRef="#ctx0" brushRef="#br0" timeOffset="37935.2351">-2208 2449 0,'31'0'16,"-1"30"15,-30 31-31,30-31 16,-30 0-16,30 31 15,1-31-15,-31 0 16,30 30-16,-30-29 16,0 29-16,0-30 15,0 1-15,0-1 16,30 0-16,-30 0 16,0 1-16,0-1 15,0 0 16,0 0-15,0 1 15</inkml:trace>
        </inkml:traceGroup>
        <inkml:traceGroup>
          <inkml:annotationXML>
            <emma:emma xmlns:emma="http://www.w3.org/2003/04/emma" version="1.0">
              <emma:interpretation id="{53C054FB-A84B-4C09-97CE-882A383DC6E7}" emma:medium="tactile" emma:mode="ink">
                <msink:context xmlns:msink="http://schemas.microsoft.com/ink/2010/main" type="inkWord" rotatedBoundingBox="14019,2743 14120,3386 13961,3410 13861,2767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36175.6916">-2691 2600 0,'-31'0'78,"31"30"-78,-30 1 16,30-1-16,0 0 16,0 0-1,0 0 16,0 1-31,0-1 16,0 0-16,0 0 16,0 1-1,0-1 1,0 0-16,0 0 16,0 1-1,0 29-15,30-30 16,-30 1-16,31-1 15,-1 0 1,0-30-16,0 0 31,0 0 1</inkml:trace>
        </inkml:traceGroup>
        <inkml:traceGroup>
          <inkml:annotationXML>
            <emma:emma xmlns:emma="http://www.w3.org/2003/04/emma" version="1.0">
              <emma:interpretation id="{51C35024-6919-42D9-B33D-40C26B19D9FD}" emma:medium="tactile" emma:mode="ink">
                <msink:context xmlns:msink="http://schemas.microsoft.com/ink/2010/main" type="inkWord" rotatedBoundingBox="14410,2971 14449,3226 14253,3256 14214,3001"/>
              </emma:interpretation>
              <emma:one-of disjunction-type="recognition" id="oneOf7">
                <emma:interpretation id="interp15" emma:lang="" emma:confidence="0">
                  <emma:literal>〇</emma:literal>
                </emma:interpretation>
                <emma:interpretation id="interp16" emma:lang="" emma:confidence="0">
                  <emma:literal>O</emma:literal>
                </emma:interpretation>
                <emma:interpretation id="interp17" emma:lang="" emma:confidence="0">
                  <emma:literal>o</emma:literal>
                </emma:interpretation>
                <emma:interpretation id="interp18" emma:lang="" emma:confidence="0">
                  <emma:literal>°</emma:literal>
                </emma:interpretation>
                <emma:interpretation id="interp19" emma:lang="" emma:confidence="0">
                  <emma:literal>ㅇ</emma:literal>
                </emma:interpretation>
              </emma:one-of>
            </emma:emma>
          </inkml:annotationXML>
          <inkml:trace contextRef="#ctx0" brushRef="#br0" timeOffset="37247.5746">-2359 2842 0,'-60'0'78,"29"30"0,31 0-78,0 1 15,0-1 1,0 0 0,0 0-1,31 1 1,-1-31 0,0 30-1,0-30 16,1 0 32,-31-30-32,0-1-15,0 1 15,0 0 0,30 30 1,-30-30-17,0-1 1,-30 1 78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6:51.9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B46BAD-06BE-4239-99CC-36146376F3F2}" emma:medium="tactile" emma:mode="ink">
          <msink:context xmlns:msink="http://schemas.microsoft.com/ink/2010/main" type="inkDrawing" rotatedBoundingBox="6289,11671 6289,13879 6274,13879 6274,11671" semanticType="verticalRange" shapeName="Line">
            <msink:sourceLink direction="with" ref="{E0718587-DCF8-489C-B17A-395420131E7A}"/>
          </msink:context>
        </emma:interpretation>
      </emma:emma>
    </inkml:annotationXML>
    <inkml:trace contextRef="#ctx0" brushRef="#br0">4324 540 0,'0'151'94,"0"31"-94,0 30 15,0 29-15,0 1 16,0-30-16,0 0 16,0-31-16,0-30 15,0-60-15,0 30 16,0-91-16,0 31 16,0-1-1,0-30 1,0 1-16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7:38.4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39 0,'30'0'47,"0"0"-47,31 0 15,-1 0-15,31 0 16,-61 0-16,61 0 15,0 0-15,30 0 16,30 0-16,-61 0 16,92 0-1,-61 0-15,0-30 16,30 30-16,-60 0 16,60 0-16,-60 0 15,-1 0-15,-29 0 16,-31 0-16,31 0 15,-31 0-15,0 0 16,0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7:38.9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35 0,'31'0'15,"29"0"1,1 0-16,29 0 15,31 0-15,0 0 16,0 0-16,61 0 16,-1 0-16,-30 0 15,-30-30 1,30 30-16,-30 0 16,-90 0-16,59 0 15,-59 0-15,-1 0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7:49.8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7:50.7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8:03.3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60 0,'31'0'171,"59"0"-171,-29 0 16,60 0-16,60 0 16,-30 0-16,1 0 15,59 0-15,1 0 16,0 0-16,-1 0 16,31 0-1,0 0-15,-30 0 16,-1 0-16,1 0 15,30 0-15,-61 0 16,31 0-16,0 0 16,-1 0-16,-29 0 15,-1 0-15,-30 0 16,1 30-16,-31-30 16,0 0-16,-31 0 15,-29 0-15,-1 0 16,-30 0-16,1 0 15,-1 0 1,0 0-16,0 0 63,1 0-48,-1 0-15,0 0 16,31 0-16,-1 0 15,-30 0-15,31 0 16,-31 0-16,61 0 16,-61 0-16,0 0 15,31 0-15,-31 0 16,0 0 0,0 0-1,1 0-15,-1 0 16,0 0-16,0 0 15,1 0 1,-1 0 15,-60 0 141,-1 0-172,-59 0 16,29-30-1,1 0 1,29 30 0,1 0-16,30-30 140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9:14.7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EFB318-37D1-4ADF-A3C0-519909668988}" emma:medium="tactile" emma:mode="ink">
          <msink:context xmlns:msink="http://schemas.microsoft.com/ink/2010/main" type="inkDrawing" rotatedBoundingBox="11550,3144 15995,3144 15995,3159 11550,3159" shapeName="Other"/>
        </emma:interpretation>
      </emma:emma>
    </inkml:annotationXML>
    <inkml:trace contextRef="#ctx0" brushRef="#br0">0 0 0,'30'0'16,"1"0"-16,59 0 15,-29 0-15,30 0 16,-1 0 0,1 0-16,0 0 15,30 0-15,-31 0 16,-29 0-16,90 0 15,-30 0-15,0 0 16,60 0-16,-29 0 16,29 0-16,0 0 15,-29 0-15,-1 0 16,30 0-16,-30 0 16,-30 0-16,0 0 15,-30 0-15,0 0 16,0 0-16,60 0 15,-61 0-15,31 0 16,31 0-16,-31 0 16,-31 0-16,-29 0 15,-1 0-15,-30 0 16,1 0-16,-1 0 16,0 0 15,0 0 31,1 0-30,-1 0 155,0 0-156,0 0 1,1 0-1,29 0-31,-30 0 15,1 0 1,-1 0-16,0 0 16,0 0-1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9:18.9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74A4800-7A94-4DCE-BEC4-649AA3C707AE}" emma:medium="tactile" emma:mode="ink">
          <msink:context xmlns:msink="http://schemas.microsoft.com/ink/2010/main" type="writingRegion" rotatedBoundingBox="6138,3144 8043,3144 8043,4475 6138,4475"/>
        </emma:interpretation>
      </emma:emma>
    </inkml:annotationXML>
    <inkml:traceGroup>
      <inkml:annotationXML>
        <emma:emma xmlns:emma="http://www.w3.org/2003/04/emma" version="1.0">
          <emma:interpretation id="{174A6483-4AB6-4D0C-897A-6071BB69E287}" emma:medium="tactile" emma:mode="ink">
            <msink:context xmlns:msink="http://schemas.microsoft.com/ink/2010/main" type="paragraph" rotatedBoundingBox="6138,3144 8043,3144 8043,4475 6138,44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936B4E-3739-4F4F-A0F6-0D735A8C860A}" emma:medium="tactile" emma:mode="ink">
              <msink:context xmlns:msink="http://schemas.microsoft.com/ink/2010/main" type="line" rotatedBoundingBox="6138,3144 8043,3144 8043,4475 6138,4475"/>
            </emma:interpretation>
          </emma:emma>
        </inkml:annotationXML>
        <inkml:traceGroup>
          <inkml:annotationXML>
            <emma:emma xmlns:emma="http://www.w3.org/2003/04/emma" version="1.0">
              <emma:interpretation id="{BD3E35AA-6E10-4822-971B-5A010F0D62D9}" emma:medium="tactile" emma:mode="ink">
                <msink:context xmlns:msink="http://schemas.microsoft.com/ink/2010/main" type="inkWord" rotatedBoundingBox="6138,3144 8043,3144 8043,4475 6138,4475"/>
              </emma:interpretation>
              <emma:one-of disjunction-type="recognition" id="oneOf0">
                <emma:interpretation id="interp0" emma:lang="" emma:confidence="0">
                  <emma:literal>J</emma:literal>
                </emma:interpretation>
                <emma:interpretation id="interp1" emma:lang="" emma:confidence="0">
                  <emma:literal>㉠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j</emma:literal>
                </emma:interpretation>
                <emma:interpretation id="interp4" emma:lang="" emma:confidence="0">
                  <emma:literal>고</emma:literal>
                </emma:interpretation>
              </emma:one-of>
            </emma:emma>
          </inkml:annotationXML>
          <inkml:trace contextRef="#ctx0" brushRef="#br0">398 337 0,'30'-30'16,"0"-1"-16,31 1 15,-31 0 1,30 0-16,-29 30 15,90-61-15,-91 61 16,30-30-16,1 30 16,-1 0-16,-30 0 15,1 0-15,29 0 16,1 0-16,-1 0 16,1 0-1,-1 0-15,-30 0 16,1 0-16,29 0 15,1 0 1,-31 30-16,30 0 16,1 31-16,-1-31 15,-30 0-15,1 1 16,-1-1-16,0-30 16,-30 30-16,30 0 15,-30 0 1,0 1-16,31 29 15,-31 1-15,0-1 16,0 1-16,0-31 16,0 30-16,0-29 15,0-1-15,0 0 16,0 0-16,-31 1 16,1 59-16,0-60 15,0 1 1,-1-1-16,31 0 15,-30-30 1,0 0 0,30 30-16,-30-30 15,-1 0 1,1 0 0,0 31-16,-30-31 15,29 0-15,-29 0 16,30 30-16,-1 0 15,1-30-15,0 0 16,0 0 0,-31 0-16,61 30 15,-30-30-15,-61 0 16,61 0-16,0 31 16,-1-31-16,-29 0 15,30 0-15,0 0 16,-31 0-1,31 0-15,0 0 16,-1 0-16,1 0 16,-30-31-16,-1 31 15,1-30-15,29 30 16,-29-30-16,-1 0 16,31-1-16,0 31 15,-30-30-15,29 0 16,-29 0-1,30-1 1,30 1-16,-31 30 16,31-30-16,-30-30 15,30 29-15,0 1 16,-60-30-16,60 29 16,0 1-16,0 0 15,0-31-15,0 31 16,0 0-16,0 0 15,0-31-15,0 1 16,0 29 0,0 1-16,0-30 15,0 30 17,30-1-17,-30 1-15,0 0 16,30 30-16,-30-30 15,30 30-15,-30-31 16,31 31-16,-1-30 16,0 0-1,-30 0 1,30 30-16,1-31 16,-31 1-1,30 30 1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9:35.2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CFEBD76-05E7-4F65-BB3C-5D92AD53ABE5}" emma:medium="tactile" emma:mode="ink">
          <msink:context xmlns:msink="http://schemas.microsoft.com/ink/2010/main" type="inkDrawing" rotatedBoundingBox="5714,15745 7952,15753 7951,15784 5713,15776" shapeName="Other"/>
        </emma:interpretation>
      </emma:emma>
    </inkml:annotationXML>
    <inkml:trace contextRef="#ctx0" brushRef="#br0">0 0 0,'31'0'157,"-1"0"-142,0 0 1,0 0-16,0 0 16,31 0-1,-31 0 1,61 0-1,-61 0 1,0 0 0,1 0-1,29 0-15,-30 0 16,1 0-16,29 0 16,-30 0-16,1 0 15,-1 0-15,0 0 16,0 0-16,0 0 15,31 0 1,-31 0 0,0 0-16,1 0 15,29 0-15,-30 0 16,1 0 0,-1 0-16,0 0 15,0 0 1,1 0-1,-1 0 17,0 0-1,0 0 0,1 0-15,-1 0-16,0 0 15,0 0 1,0 0 0,1 0-16,-1 0 15,30 0 1,-29 0 0,-1 0-16,0 0 15,0 0 1,1 0 15,-1 0-15,30 0-1,-29 0 1,-1 0-16,0 0 16,0 0-1,1 0 1,-1 0-1,0 0 1,0 0 15,0 0 1,1 0 124,-1 0-125,0 0 172,0 0-203,-30 31 47,31-31-47,-1 0 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49:49.0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A1C4563-C12C-41E7-8233-CA2994B6F372}" emma:medium="tactile" emma:mode="ink">
          <msink:context xmlns:msink="http://schemas.microsoft.com/ink/2010/main" type="inkDrawing" rotatedBoundingBox="11544,1442 11913,1571 11823,1826 11454,1696" shapeName="Other"/>
        </emma:interpretation>
      </emma:emma>
    </inkml:annotationXML>
    <inkml:trace contextRef="#ctx0" brushRef="#br0">0 0 0,'0'31'31,"30"-1"-15,-30 0-16,61 0 16,-61 0-16,0 1 15,30-1-15,0 0 16,0 0 15,1-30 78,-1 0-93,30-60 0,-29-1-16,-1 1 15,0 30-15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0:50:13.6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7AE6048-5CCD-4E08-8069-DAE697647E20}" emma:medium="tactile" emma:mode="ink">
          <msink:context xmlns:msink="http://schemas.microsoft.com/ink/2010/main" type="inkDrawing" rotatedBoundingBox="13092,181 14302,181 14302,196 13092,196" semanticType="verticalRange" shapeName="Other"/>
        </emma:interpretation>
      </emma:emma>
    </inkml:annotationXML>
    <inkml:trace contextRef="#ctx0" brushRef="#br0">-3599 30 0,'61'0'32,"-1"0"-17,1 0-15,-1 0 16,31 0-16,30 0 15,-30 0-15,-1 0 16,-29 0-16,30 0 16,-31 0-16,61 0 15,-91 0-15,91 0 16,-91 0-16,1 0 16,-1 0-16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0:56.1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21B310-3AEC-4C6A-BE5F-B79849664451}" emma:medium="tactile" emma:mode="ink">
          <msink:context xmlns:msink="http://schemas.microsoft.com/ink/2010/main" type="writingRegion" rotatedBoundingBox="10383,9031 7891,8496 8186,7122 10678,7657"/>
        </emma:interpretation>
      </emma:emma>
    </inkml:annotationXML>
    <inkml:traceGroup>
      <inkml:annotationXML>
        <emma:emma xmlns:emma="http://www.w3.org/2003/04/emma" version="1.0">
          <emma:interpretation id="{07DC9DFE-6BCE-4F5F-BD2D-B69460A862AB}" emma:medium="tactile" emma:mode="ink">
            <msink:context xmlns:msink="http://schemas.microsoft.com/ink/2010/main" type="paragraph" rotatedBoundingBox="10383,9031 7891,8496 8186,7122 10678,76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53F09E-A436-4A1B-AF64-783994E71B04}" emma:medium="tactile" emma:mode="ink">
              <msink:context xmlns:msink="http://schemas.microsoft.com/ink/2010/main" type="line" rotatedBoundingBox="10383,9031 7890,8496 8186,7122 10678,7657"/>
            </emma:interpretation>
          </emma:emma>
        </inkml:annotationXML>
        <inkml:traceGroup>
          <inkml:annotationXML>
            <emma:emma xmlns:emma="http://www.w3.org/2003/04/emma" version="1.0">
              <emma:interpretation id="{C66F2BEE-3107-4E94-840F-AF012B82CCFD}" emma:medium="tactile" emma:mode="ink">
                <msink:context xmlns:msink="http://schemas.microsoft.com/ink/2010/main" type="inkWord" rotatedBoundingBox="10407,8921 8618,8536 8890,7273 10678,765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499-78 0,'-31'-30'15,"1"0"1,0 30 0,30-30-16,0-1 15,-30 31-15,30-30 16,-30 30-1,-1 0-15,1-30 16,-30 0 0,29 30-1,1-31-15,0 31 16,0 0-16,-1 0 31,1 0 0,0 0-15,0 0 0,-1 0-1,-29 0-15,30 0 16,-1 0 0,31 31-16,-30-31 15,0 30-15,0-30 16,30 30-16,-30 0 15,-1-30-15,31 31 16,-30-1 0,0-30-1,30 30-15,0 0 32,0 1-17,0-1 1,0 0-1,0 0 1,0 1 0,0-1 15,-30-30-15,30 30 46</inkml:trace>
          <inkml:trace contextRef="#ctx0" brushRef="#br0" timeOffset="-6344.1448">287 769 0,'-30'0'16,"0"0"-1,-1-30-15,1 30 63,30-30-48,-30 30 17,0 0-17,-1-31 1,31 1-1,-30 30 1,30-30 0,-30 0-1,30-1-15,0 1 16,0 0 0,0 0-1,0-1 16,0 1-15,0 0-16,0 0 16,0-1-1,0 1 1,0 0-16,0 0 31,30 0-15,0-1-1,1 1 1,-1 30 0,0-30-16,0 30 15,1-30-15,29 30 16,-30 0-16,31 0 16,-31-31-1,0 31-15,31-30 16,-31 30-16,30 0 15,1 0-15,-31 0 16,0 0-16,1 0 16,-1 0-16,0 0 15,0 0 32,1 0-31,29 30-1,1 31 1,-31-31-16,0-30 16,30 61-16,-29-31 31,-1 0-15,0 0 15,0-30-16,-30 30 1,31 1-16,-31 29 31,30-30-31,-30 1 16,0 29 0,0-30-1,0 1-15,0-1 16,0 61-16,0-61 15,0 0-15,0 0 16,0 1-16,-30-31 16,30 30-16,0 0 15,0 0 1,-31-30-16,1 30 16,0-30-16,0 0 15,30 31-15,-61-31 16,31 0-1,-30 0-15,29 0 16,-29 30-16,30-30 16,-31 30-16,31-30 15,0 0 1,-1 0-16,1 0 16,0 0-1,0 0-15,-1 0 16,1 0-1,0 0 1,0 0-16,-1 0 16,1 0-16,0 0 15,0 0 1,0 0-16,30-30 16,-31 30-1,1-30 16,0 30-15,0-31 0,-1 31-1,1-30 1,0 0 0</inkml:trace>
        </inkml:traceGroup>
        <inkml:traceGroup>
          <inkml:annotationXML>
            <emma:emma xmlns:emma="http://www.w3.org/2003/04/emma" version="1.0">
              <emma:interpretation id="{3E0853F8-E357-4475-A7F7-BD94203CC01A}" emma:medium="tactile" emma:mode="ink">
                <msink:context xmlns:msink="http://schemas.microsoft.com/ink/2010/main" type="inkWord" rotatedBoundingBox="8994,8732 7890,8496 7967,8138 9071,8375"/>
              </emma:interpretation>
              <emma:one-of disjunction-type="recognition" id="oneOf1"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s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5</emma:literal>
                </emma:interpretation>
                <emma:interpretation id="interp5" emma:lang="" emma:confidence="0">
                  <emma:literal>’</emma:literal>
                </emma:interpretation>
              </emma:one-of>
            </emma:emma>
          </inkml:annotationXML>
          <inkml:trace contextRef="#ctx0" brushRef="#br0" timeOffset="1583.9872">-1316 799 0,'61'-30'15,"-31"30"1,0 0-16,1 0 16,29-30-1,-30 30-15,1 0 16,59 0-16,-29-30 16,-1-1-16,1 31 15,-1 0-15,1 0 16,29 0-16,-59 0 15,29 0-15,1 0 16,-1 0 0,1 0-1,-31 0 1,0 0 0,0 0-1,0 0-15,1 0 47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0:52.5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613E5B-47C6-4226-82BA-44C70443FAC3}" emma:medium="tactile" emma:mode="ink">
          <msink:context xmlns:msink="http://schemas.microsoft.com/ink/2010/main" type="inkDrawing" rotatedBoundingBox="2902,4323 5926,4323 5926,4338 2902,4338" shapeName="Other"/>
        </emma:interpretation>
      </emma:emma>
    </inkml:annotationXML>
    <inkml:trace contextRef="#ctx0" brushRef="#br0">0 0 0,'61'0'78,"29"0"-62,-29 0-16,60 0 15,30 0-15,0 0 16,0 0 0,31 0-16,29 0 15,-29 0-15,-1 0 16,1 0-16,-31 0 15,0 0-15,-30 0 16,-30 0-16,-1 0 16,-59 0-16,59 0 15,-29 0-15,-31 0 16,0 0-16,1 0 16,-1 0-1,0 0-15,0 0 16,1 0-16,29 0 15,-30 0 1,1 0-16,29 0 16,-30 0-16,0 0 15,1 0-15,-1 0 16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0:54.4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19DBA3C-BC2C-45B8-A02E-7E83FAC9D5E3}" emma:medium="tactile" emma:mode="ink">
          <msink:context xmlns:msink="http://schemas.microsoft.com/ink/2010/main" type="inkDrawing" rotatedBoundingBox="12411,3724 13887,3455 14038,4282 12562,4552" hotPoints="14030,3844 13290,4329 12441,4081 13181,3596" semanticType="enclosure" shapeName="Ellipse"/>
        </emma:interpretation>
      </emma:emma>
    </inkml:annotationXML>
    <inkml:trace contextRef="#ctx0" brushRef="#br0">4278-3313 0,'-30'0'15,"-60"0"-15,29 0 16,31 0-16,-31 0 15,-29 0-15,59 0 16,1 0-16,-30 0 16,-1-30-16,31 30 15,0 0-15,-1-31 16,-29 1-16,30 30 16,0 0-16,-1-30 15,1 0-15,-30 30 16,29-31-1,1 31-15,0-30 16,0 0 0,30 0-1,0 0 1,0-1 31,0-29-47,30 30 31,-30-1-31,60-29 16,1 30-16,-31-1 15,61 1-15,-31 0 16,-30 0-16,61-1 16,-61 1-16,1 30 15,29-30-15,-30 30 16,1 0-16,29-30 15,-30 30-15,1 0 16,-1-31-16,30 31 16,-29 0-16,29 0 15,0 0 1,-29 0-16,29 0 16,1 31-16,-31-31 15,30 30-15,-29 0 16,-1-30-16,0 30 15,0-30 1,-30 31-16,31-1 16,-1 0 15,-30 0-31,0 1 16,30-1-16,0 0 31,-30 31-16,0-31 1,0 0 0,0 0-1,-30 1 1,0-1-16,0 0 16,-1 0-1,1 0-15,-30-30 16,60 31-1,-31-31-15,-29 0 16,30 0 0,-1 30-1,1-30-15,-30 0 16,29 0 0,1 30-16,-30-30 15,-1 30 1,31-30-1,0 31 1,0-31 31,-1 0 0,-29 0-16,60 30-15,-30-30-1,-1 0-15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1:24.8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51C00E-C26E-49D7-9681-1BBB991B07D9}" emma:medium="tactile" emma:mode="ink">
          <msink:context xmlns:msink="http://schemas.microsoft.com/ink/2010/main" type="inkDrawing" rotatedBoundingBox="1734,1605 5425,1947 5283,3477 1592,3135" hotPoints="5774,2693 3734,3314 1805,2407 3845,1785" semanticType="enclosure" shapeName="Ellipse"/>
        </emma:interpretation>
      </emma:emma>
    </inkml:annotationXML>
    <inkml:trace contextRef="#ctx0" brushRef="#br0">0 938 0,'0'-61'16,"0"31"-16,0 0 15,0-31 1,31 1 0,-31 29-1,60-29-15,1 30 16,-31 0-1,61-31-15,29 1 16,-89 60-16,59-31 16,31 1-16,-30-30 15,30 60-15,30-31 16,-30 31-16,30-60 16,-30 60-16,31 0 15,-1 0-15,-30 0 16,30 0-16,0 0 15,-30 0-15,0 0 16,30 0-16,0 60 16,1-29-1,-32 29-15,1 1 16,0-1-16,-30-30 16,30 31-16,-60-1 15,29-30-15,-60 31 16,31-31-16,-31 31 15,0-31-15,-30 0 16,0 0-16,0 31 16,0-1-16,0 1 15,0-31-15,-30 31 16,30-31-16,-60 0 16,29 0-16,-29 0 15,0 31-15,-92-1 16,92-29-16,-91-1 15,-1 0-15,1 31 16,-30-61-16,-1 60 16,61-60-16,-60 0 15,30 0-15,0 0 16,-1 0-16,-29 0 16,30 0-16,30-30 15,30 30-15,-30-61 16,31 31-16,29 0 15,1 30 1,-1-61-16,31 61 16,0-60-16,-31 30 15,1-1-15,-31-59 16,30 60-16,31-1 16,-30 1-16,-1-61 15,31 31-15,30-1 16,-30-29-16,0-1 15,30 30-15,0-29 16,0-31-16,0 30 16,0 0-16,0 31 15,0-1-15,60 1 16,1-1 0,-31 31-16,30 30 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1:26.8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DD194C-6E70-4BF9-8E78-60704AB9F7B9}" emma:medium="tactile" emma:mode="ink">
          <msink:context xmlns:msink="http://schemas.microsoft.com/ink/2010/main" type="writingRegion" rotatedBoundingBox="10371,15874 10704,15874 10704,16358 10371,16358"/>
        </emma:interpretation>
      </emma:emma>
    </inkml:annotationXML>
    <inkml:traceGroup>
      <inkml:annotationXML>
        <emma:emma xmlns:emma="http://www.w3.org/2003/04/emma" version="1.0">
          <emma:interpretation id="{BF242E17-47B8-4D35-AF57-F294A1D5D4A6}" emma:medium="tactile" emma:mode="ink">
            <msink:context xmlns:msink="http://schemas.microsoft.com/ink/2010/main" type="paragraph" rotatedBoundingBox="10371,15874 10704,15874 10704,16358 10371,16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B293B1-CB98-4915-AC93-D7D6CA420CB3}" emma:medium="tactile" emma:mode="ink">
              <msink:context xmlns:msink="http://schemas.microsoft.com/ink/2010/main" type="line" rotatedBoundingBox="10371,15874 10704,15874 10704,16358 10371,16358"/>
            </emma:interpretation>
          </emma:emma>
        </inkml:annotationXML>
        <inkml:traceGroup>
          <inkml:annotationXML>
            <emma:emma xmlns:emma="http://www.w3.org/2003/04/emma" version="1.0">
              <emma:interpretation id="{47DC423F-DFD7-4025-9E89-6795D7812B09}" emma:medium="tactile" emma:mode="ink">
                <msink:context xmlns:msink="http://schemas.microsoft.com/ink/2010/main" type="inkWord" rotatedBoundingBox="10371,15874 10704,15874 10704,16358 10371,16358"/>
              </emma:interpretation>
              <emma:one-of disjunction-type="recognition" id="oneOf0">
                <emma:interpretation id="interp0" emma:lang="" emma:confidence="0">
                  <emma:literal>ㄱ</emma:literal>
                </emma:interpretation>
                <emma:interpretation id="interp1" emma:lang="" emma:confidence="0">
                  <emma:literal>∞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0</emma:literal>
                </emma:interpretation>
              </emma:one-of>
            </emma:emma>
          </inkml:annotationXML>
          <inkml:trace contextRef="#ctx0" brushRef="#br0">13 486 0,'0'-30'16,"0"0"-16,0-1 16,0 1-16,0 0 15,0 0-15,0-31 16,0 31-1,0 0-15,0 0 16,0-1 0,0-29-1,30 30 17,0 30-17,-30-31 1,31 31-1,-1 0 1,0 0 0,0 0-1,1 0-15,-1 0 16,0 0 0,0 31-1,1-1-15,-31 0 31,0 0-15,0 1-16,0-1 16,0 0-1,0 0-15,0 1 32,0-1-32,0 0 15,-31 0 1,1-30 15,0 0 0,0 0-15,-1 0 0,1 0-1,0 0 79,0 30-47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1:28.4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133 605 0,'0'-30'78,"-30"30"-78,-1-30 16,1 0 0,0 30-16,30-31 15,0-29 1,0-1-1,0 31 17,0 0-32,0 0 15,0-1-15,0 1 16,0-91 31,0 91-16,30 0-31,0 30 47,1-31-47,-1 31 16,0 0-1,0 0 1,61 31-1,-61 29 1,1-60 0,29 61-16,-30-31 15,1 0-15,-1 0 16,-30 1-16,30-1 16,-30 0-16,30 0 15,-30 1 1,0-1-1,0 0 1,0 0-16,-30 1 16,0-31-1,30 30-15,-30-30 16,-1 30 0,1 0-16,0-30 15,0 0 1,-1 0-1,1 0-15,0 30 16,0-30 0,-1 0-1,1 0 1,0 31-16,0-31 16,-1 0 15,1 0 47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1:48.2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510174-80C1-41EB-AB83-7285DD8BFCD8}" emma:medium="tactile" emma:mode="ink">
          <msink:context xmlns:msink="http://schemas.microsoft.com/ink/2010/main" type="inkDrawing" rotatedBoundingBox="12029,8249 16183,8751 16041,9925 11887,9423" hotPoints="15739,8790 15623,9710 12335,9295 12451,8376" semanticType="enclosure" shapeName="Rectangle"/>
        </emma:interpretation>
      </emma:emma>
    </inkml:annotationXML>
    <inkml:trace contextRef="#ctx0" brushRef="#br0">0 0 0,'30'0'31,"1"0"-15,-1 30 0,0-30-16,31 0 15,-31 0-15,61 0 16,-1 0-16,31 0 16,30 0-16,-30 0 15,31 0-15,-1 0 16,-30 0-16,0 0 15,0 0-15,0 0 16,30 0-16,-61 0 16,31 0-16,-30 0 15,0 0-15,-31 0 16,1 0-16,-1 0 16,31 0-16,0 0 15,-61 0-15,61 0 16,-31 0-16,31 0 15,-61 0-15,31 0 16,-1 0-16,-30 0 16,31 0-16,-31 0 15,0 0-15,0 0 16,1 0 0,-1 0-16,0 0 15,0 0 1,1 0-1,-1 0-15,0 0 16,0 30-16,1-30 16,-1 0-16,0 0 15,0 0-15,1 0 16,-1 0-16,0 31 16,0-31-16,0 0 15,1 0 1,-1 0 31</inkml:trace>
    <inkml:trace contextRef="#ctx0" brushRef="#br0" timeOffset="121167.8286">2570 212 0,'-30'0'15,"0"0"-15,-31 0 16,1 0-16,-1 0 16,31 0-16,-60 0 15,59 0-15,-59-31 16,29 31-16,31-30 15,0 0-15,-31 30 16,1-30-16,29-1 16,1 1-1,0 30-15,30-30 16,-30 30-16,30-30 16,-31-1-1,31 1 1,-30 30-16,30-30 15,-30 0-15,0-1 16,0 1-16,30 0 16,0 0-1,-31 30-15,31-30 32,-30-1-32,30-29 15,0 30 1,0-1-16,0 1 31,0 0 0,0-31-15,30 61 0,1-30-16,29 30 15,-30-30-15,31 0 16,-1 30-16,152-61 47,-31 31-47,-90 30 15,-31 0-15,31-30 16,0 30-16,0 0 16,30 0-16,-31 0 15,-29 0-15,-1 0 16,31 0-16,-61 0 15,61 0-15,-31 30 16,-29-30-16,59 30 16,-29 0-16,-31-30 15,-30 31-15,30-31 16,1 30 0,-1 0 15,-30 0-16,0 1-15,0 29 16,0-30-16,0 31 16,0-31-1,30 0-15,-30 1 16,0-1-16,0 0 16,0 0-1,0 31 1,0-1-1,0-30 1,0 1 0,-30-1-1,0 0-15,30 0 16,-31 31-16,-29-61 16,30 30-16,-1 0 15,-29-30-15,30 31 16,-1-31-16,-29 30 15,-1 0-15,-29-30 16,29 0-16,-29 0 16,59 30-16,-29-30 15,-1 0-15,1 0 16,-31 0 0,0 0-16,61 0 15,0 0-15,0 0 16,-1 0-1,1 0 1</inkml:trace>
    <inkml:trace contextRef="#ctx0" brushRef="#br0" timeOffset="119535.8848">-302-272 0,'-30'0'16,"-1"-30"-16,31-1 15,-30 1 1,30 0-1,-30-31 1,30 31 0,-30 0-16,30 0 15,0-1-15,0 1 16,0 0 0,0 0-1,0-31 1,0 31-16,30-31 15,0 61 1,0-30-16,31-30 16,-1 30-1,1-1-15,-1 1 16,-30 30-16,1-30 16,-1 30-1,0 0-15,31 0 16,-31-30-1,0 30 1,0 0 0,31 0-1,-31 0-15,0 0 16,1 0-16,-1 0 16,0 0-16,0 0 15,0 0 1,1 30-16,-1-30 15,0 0 1,0 0 0,1 30-1,29-30 1,-30 0 0,1 30-16,-1-30 31,-30 31-31,30-1 15,0-30 1,1 0 0,-31 30-1,30-30 1,0 30 0,0 0-1,1-30 1,-1 31-16,0-31 15,-30 30 1,30 0 0,0-30-16,-30 30 15,31 31 1,-31-31 0,30-30-16,-30 30 15,0 1 1,30-1-16,-30 0 15,0 0 17,0 1-17,0-1 48,0 0-63,-30-30 15,30 30 1,-30-30-16,-1 31 16,1-31-16,0 30 15,0 0 1,0-30 0,-1 30 15,1 0-16,0-30 1,0 0 0,-1 31-16,1-31 15,0 0 1,0 0 0,-1 0-16,1 30 15,0-30-15,0 0 16,-1 0-1,1 0-15,0 0 32,0 0-32,-1 0 15,1 30 1,0-30 0,0 0-1,0 0-15,-1 30 16,1-30-1,0 0 1,0 0 0,-1 0-1,1 0 1,0 0 0,0 0-1,-1 0 1,1 0-16,0 0 15,0-30 1,-1 30 0,1 0-1,0-30-15,0 0 16,-1 30 0,31-31-1,-30 31 1,0-30 15,0 0-31,0 0 31,-1 30 1,31-30-32,-30 30 15,0 0 1,30-31-16,-30 1 62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1:51.2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A4CCBD-C2E3-4E0F-A59B-371772B0350E}" emma:medium="tactile" emma:mode="ink">
          <msink:context xmlns:msink="http://schemas.microsoft.com/ink/2010/main" type="inkDrawing" rotatedBoundingBox="19529,13699 21496,13590 21500,13655 19533,13764" shapeName="Other"/>
        </emma:interpretation>
      </emma:emma>
    </inkml:annotationXML>
    <inkml:trace contextRef="#ctx0" brushRef="#br0">0 126 0,'61'0'47,"-1"0"-31,61-31-16,-61 31 16,92-30-16,-31 0 15,60 30-15,-30 0 16,31 0-16,-31 0 15,-30 0-15,-30 0 16,60 0-16,-91 0 16,1-30-16,-1 30 15,-30 0-15,1 0 16,-1 0 0,30 0-16,-29 0 281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1:56.5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593C7D-C7C4-4F39-B989-45030F31B409}" emma:medium="tactile" emma:mode="ink">
          <msink:context xmlns:msink="http://schemas.microsoft.com/ink/2010/main" type="inkDrawing" rotatedBoundingBox="13605,13663 14724,13631 14725,13660 13606,13692" shapeName="Other"/>
        </emma:interpretation>
      </emma:emma>
    </inkml:annotationXML>
    <inkml:trace contextRef="#ctx0" brushRef="#br0">3689 42 0,'31'0'31,"-1"0"1,30 0-17,1 0 1,-31 0-16,61 0 16,-61 0-16,61 0 15,-31 0-15,1 0 16,-1 0-16,31 0 15,-31 0-15,1 0 16,-1 0-16,1-30 16,-31 30-16,0 0 15,1 0 1,-1 0 15,0 0-15,0 0 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1:54.8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7F65D7-A171-4F50-9A3A-D051CF5BC4CD}" emma:medium="tactile" emma:mode="ink">
          <msink:context xmlns:msink="http://schemas.microsoft.com/ink/2010/main" type="inkDrawing" rotatedBoundingBox="9917,13624 10613,13637 10612,13667 9916,13654" shapeName="Other"/>
        </emma:interpretation>
      </emma:emma>
    </inkml:annotationXML>
    <inkml:trace contextRef="#ctx0" brushRef="#br0">0 12 0,'31'0'125,"59"0"-125,-59 0 16,29 0-16,1 0 15,-31 0-15,30 0 16,1 0-16,-31 0 15,0 0 1,0 0-16,31 0 16,-31 0-1,0 0 63,1 0-62,-31 30 0,30-30-1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0:50:15.8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1ED16A-784A-42AD-8AD5-AC99BF729542}" emma:medium="tactile" emma:mode="ink">
          <msink:context xmlns:msink="http://schemas.microsoft.com/ink/2010/main" type="inkDrawing" rotatedBoundingBox="13387,-8 14665,2116 13727,2679 12449,555" semanticType="verticalRange" shapeName="Other">
            <msink:sourceLink direction="with" ref="{E30DAC8D-D62C-45BE-B670-0DE3AE9B0B38}"/>
          </msink:context>
        </emma:interpretation>
      </emma:emma>
    </inkml:annotationXML>
    <inkml:trace contextRef="#ctx0" brushRef="#br0">-3568 0 0,'0'30'31,"0"0"-15,30 0-1,-30 1 1,0-1-1,0 0-15,0 0 16,0 0-16,0 1 16,0-1-16,30 0 15,-30 31-15,0-31 16,0 0-16,30 0 16,-30 1-1,0 29-15,0-30 16,0 1-1,0-1-15,0 30 16,0 1 0,0-31-1,31 0 1,-31 0 0,0 1-1,30-31 1,-30 30-1,0 0 1,0 0-16,0 1 16,0-1-1,0 0-15,0 0 16,30 91 46,-30-90-46,0-1 0,0 0-1,0 0 1,0 1 0,0-1-1,30-30-15,-30 30 16,0 0-1,0 0 17,0 1-17,0-1 1,0 0 0,31 31-1,-31-31-15,0 0 16,0 31-16,0-31 15,30 30 1,-30-29 31,30-31-31,-30 30-1,0 0 16,0 0 16,0 1 63,30-31 15,0 0-78,31 0-32,-31 0 1,31 0-16,-31 0 15,30 0-15,1 0 16,-31 0-16,31-31 16,-1 31-1,-30 0-15,1 0 16,-1 0-16,0 0 16,0 0-16,0 0 15,1-30-15,-1 30 16,0 0-1,0 0-15,1 0 16,-1 0-16,0 0 16,0 0-16,1 0 15,-1 0 1,0 0 0,0 0-1,1 0-15,-1 0 31,0 0-15,0 0 15,1 0 16,-1 0-31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4:29.5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A163F5-D3E5-4B49-9CAB-2E222934B1EC}" emma:medium="tactile" emma:mode="ink">
          <msink:context xmlns:msink="http://schemas.microsoft.com/ink/2010/main" type="writingRegion" rotatedBoundingBox="15844,6278 17757,6649 17579,7568 15666,7197"/>
        </emma:interpretation>
      </emma:emma>
    </inkml:annotationXML>
    <inkml:traceGroup>
      <inkml:annotationXML>
        <emma:emma xmlns:emma="http://www.w3.org/2003/04/emma" version="1.0">
          <emma:interpretation id="{0D9852A7-A1D5-4116-B1F8-942C03A0BD21}" emma:medium="tactile" emma:mode="ink">
            <msink:context xmlns:msink="http://schemas.microsoft.com/ink/2010/main" type="paragraph" rotatedBoundingBox="15844,6278 17757,6649 17579,7568 15666,71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87E8C0-E2FD-4924-A841-50656861C85D}" emma:medium="tactile" emma:mode="ink">
              <msink:context xmlns:msink="http://schemas.microsoft.com/ink/2010/main" type="line" rotatedBoundingBox="15844,6278 17757,6649 17579,7568 15666,7197"/>
            </emma:interpretation>
          </emma:emma>
        </inkml:annotationXML>
        <inkml:traceGroup>
          <inkml:annotationXML>
            <emma:emma xmlns:emma="http://www.w3.org/2003/04/emma" version="1.0">
              <emma:interpretation id="{C626CF27-80D8-4541-8E54-308ADC278822}" emma:medium="tactile" emma:mode="ink">
                <msink:context xmlns:msink="http://schemas.microsoft.com/ink/2010/main" type="inkWord" rotatedBoundingBox="15844,6278 17350,6571 17172,7489 15666,719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2636 425 0,'0'61'47,"30"-61"-47,-30 30 16,0 0-16,0 1 31</inkml:trace>
          <inkml:trace contextRef="#ctx0" brushRef="#br0" timeOffset="440.2734">2515 607 0,'30'0'31,"0"0"-31,31 0 16,-31-30-16,0 30 16,0 0-16,31 0 15,-31 0 1,0 0 15,1 0 0</inkml:trace>
          <inkml:trace contextRef="#ctx0" brushRef="#br0" timeOffset="565.3471">2938 577 0,'61'0'16,"-31"0"-16</inkml:trace>
          <inkml:trace contextRef="#ctx0" brushRef="#br0" timeOffset="-592.1475">2485 153 0,'30'0'16,"0"0"-1,0 0-15,1 0 16,29 0-16,0 0 16,-29 0-16,-1 0 15,0 0 1,0 61 62,-30-31-78,0 0 16,0 0-1,0 1-15,0-1 16,0 0-1,0 0 1</inkml:trace>
          <inkml:trace contextRef="#ctx0" brushRef="#br0" timeOffset="1433.0478">3210 214 0,'-30'0'0,"30"30"125,0 0-110,0 0 1,30 1-16,1-31 16,-31 30-1,30-30-15,0 0 16,0 0-1,0 0 17,1 0-17,-31-61 1,0 31 0,0 0-16,0 0 15,0 0-15,0-1 16,0 1-1,-31 30 32,1 0 0,0 0 16,30 30-32</inkml:trace>
          <inkml:trace contextRef="#ctx0" brushRef="#br0" timeOffset="1776.0278">3331 395 0,'0'30'16,"0"1"-16,30-1 16,-30 0-16,0 0 15,0 1 1,0-1-1</inkml:trace>
          <inkml:trace contextRef="#ctx0" brushRef="#br0" timeOffset="2384.5403">3392 244 0,'30'30'0,"-30"0"16,0 1-1,30-31 1,-30 30 62</inkml:trace>
          <inkml:trace contextRef="#ctx0" brushRef="#br0" timeOffset="3208.2687">3301 607 0,'60'-30'31,"1"30"-15,-31-31-16,0 31 15,1-30 1,-1 0 0</inkml:trace>
          <inkml:trace contextRef="#ctx0" brushRef="#br0" timeOffset="3863.9021">3392 667 0,'0'31'15,"-31"-1"1,31 0-1,0 0 1,0 1 0,0-1-1,0 0-15,61 30 16,-31-29 0,31-31 15,-31 0 0,0-31 16,-30-29-31,0 30-1,0 0-15,0-1 16,0 1-1,0 0 1,-30 30 31,0 0-16</inkml:trace>
          <inkml:trace contextRef="#ctx0" brushRef="#br0" timeOffset="4336.8382">3482 425 0,'0'31'16,"0"-1"0</inkml:trace>
          <inkml:trace contextRef="#ctx0" brushRef="#br0" timeOffset="4992.0359">3603 304 0,'0'31'78,"0"-1"-62,0 30 0,0-29-16,31-1 15,-31 30-15,30-60 16,-30 31-16,30-31 15,-30 30 1,30-30-16,31 0 31,-31-30 1,-30-1-32,30-29 15,-30 30-15,0-1 16,0 1-16,0-30 15,0-1 1,-30 31 0,0 30-1,0 0 17</inkml:trace>
          <inkml:trace contextRef="#ctx0" brushRef="#br0" timeOffset="5313.1206">3815 93 0,'30'0'16,"-30"30"0,0 61-16,31-1 15,-31 1-15,30-30 16,-30 29-16,0-59 15,0 29-15,0-30 16,0 1 0,30-31-1,-30 30 1</inkml:trace>
        </inkml:traceGroup>
        <inkml:traceGroup>
          <inkml:annotationXML>
            <emma:emma xmlns:emma="http://www.w3.org/2003/04/emma" version="1.0">
              <emma:interpretation id="{BBD8F303-04BE-4660-8D01-A0D566F29B1C}" emma:medium="tactile" emma:mode="ink">
                <msink:context xmlns:msink="http://schemas.microsoft.com/ink/2010/main" type="inkWord" rotatedBoundingBox="17027,7200 17628,7317 17606,7430 17005,7313"/>
              </emma:interpretation>
              <emma:one-of disjunction-type="recognition" id="oneOf1">
                <emma:interpretation id="interp1" emma:lang="" emma:confidence="0">
                  <emma:literal>ㅡ</emma:literal>
                </emma:interpretation>
                <emma:interpretation id="interp2" emma:lang="" emma:confidence="0">
                  <emma:literal>一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_</emma:literal>
                </emma:interpretation>
                <emma:interpretation id="interp5" emma:lang="" emma:confidence="0">
                  <emma:literal>나</emma:literal>
                </emma:interpretation>
              </emma:one-of>
            </emma:emma>
          </inkml:annotationXML>
          <inkml:trace contextRef="#ctx0" brushRef="#br0" timeOffset="7328.0308">3724 788 0,'0'31'31,"0"-1"-15,0 0 0,31-30-1,-1 0 48,0 0-1,31 0-46,-1 0 0,-30 0-16,91 0 15,-30 0-15,-31 0 16,1 0-16,-31 0 15</inkml:trace>
        </inkml:traceGroup>
        <inkml:traceGroup>
          <inkml:annotationXML>
            <emma:emma xmlns:emma="http://www.w3.org/2003/04/emma" version="1.0">
              <emma:interpretation id="{24E9D2EA-0B53-4365-90A4-E1513858E083}" emma:medium="tactile" emma:mode="ink">
                <msink:context xmlns:msink="http://schemas.microsoft.com/ink/2010/main" type="inkWord" rotatedBoundingBox="17144,6860 17256,6881 17186,7241 17074,7220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6312.3071">3845 425 0</inkml:trace>
          <inkml:trace contextRef="#ctx0" brushRef="#br0" timeOffset="5752.4068">3876 788 0</inkml:trace>
        </inkml:traceGroup>
        <inkml:traceGroup>
          <inkml:annotationXML>
            <emma:emma xmlns:emma="http://www.w3.org/2003/04/emma" version="1.0">
              <emma:interpretation id="{CD91A8AA-BF31-409C-AA1A-B799D8C3EF81}" emma:medium="tactile" emma:mode="ink">
                <msink:context xmlns:msink="http://schemas.microsoft.com/ink/2010/main" type="inkWord" rotatedBoundingBox="17549,6740 17718,6773 17706,6835 17537,6803"/>
              </emma:interpretation>
              <emma:one-of disjunction-type="recognition" id="oneOf3">
                <emma:interpretation id="interp7" emma:lang="" emma:confidence="0">
                  <emma:literal>ㅡ</emma:literal>
                </emma:interpretation>
                <emma:interpretation id="interp8" emma:lang="" emma:confidence="0">
                  <emma:literal>一</emma:literal>
                </emma:interpretation>
                <emma:interpretation id="interp9" emma:lang="" emma:confidence="0">
                  <emma:literal>-</emma:literal>
                </emma:interpretation>
                <emma:interpretation id="interp10" emma:lang="" emma:confidence="0">
                  <emma:literal>~</emma:literal>
                </emma:interpretation>
                <emma:interpretation id="interp11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7824.7587">4238 365 0,'31'0'16,"29"0"-1,1 0 1,-61-30 0,30 30-16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4:20.7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438E121-41DF-4324-8633-3AD57CACE85C}" emma:medium="tactile" emma:mode="ink">
          <msink:context xmlns:msink="http://schemas.microsoft.com/ink/2010/main" type="writingRegion" rotatedBoundingBox="14123,6165 16184,7889 15616,8568 13555,6845"/>
        </emma:interpretation>
      </emma:emma>
    </inkml:annotationXML>
    <inkml:traceGroup>
      <inkml:annotationXML>
        <emma:emma xmlns:emma="http://www.w3.org/2003/04/emma" version="1.0">
          <emma:interpretation id="{C7385BE6-8DDE-452A-B6F0-459A65AFCD67}" emma:medium="tactile" emma:mode="ink">
            <msink:context xmlns:msink="http://schemas.microsoft.com/ink/2010/main" type="paragraph" rotatedBoundingBox="14123,6165 16184,7889 15616,8568 13555,68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E31689-0670-4123-8B71-1CB7CAF7CC6C}" emma:medium="tactile" emma:mode="ink">
              <msink:context xmlns:msink="http://schemas.microsoft.com/ink/2010/main" type="line" rotatedBoundingBox="14123,6165 16184,7889 15616,8568 13555,6845"/>
            </emma:interpretation>
          </emma:emma>
        </inkml:annotationXML>
        <inkml:traceGroup>
          <inkml:annotationXML>
            <emma:emma xmlns:emma="http://www.w3.org/2003/04/emma" version="1.0">
              <emma:interpretation id="{0E055B08-81EB-4144-843D-7981A3676446}" emma:medium="tactile" emma:mode="ink">
                <msink:context xmlns:msink="http://schemas.microsoft.com/ink/2010/main" type="inkWord" rotatedBoundingBox="13955,6366 14540,6856 14140,7334 13555,6845"/>
              </emma:interpretation>
            </emma:emma>
          </inkml:annotationXML>
          <inkml:trace contextRef="#ctx0" brushRef="#br0">519 93 0,'30'0'15,"1"0"1,-1 0-16,0 60 16,-30-29-1,30-1-15,-30 0 32</inkml:trace>
          <inkml:trace contextRef="#ctx0" brushRef="#br0" timeOffset="568.2296">549 274 0,'31'0'94,"29"0"-78</inkml:trace>
          <inkml:trace contextRef="#ctx0" brushRef="#br0" timeOffset="2273.0593">791 214 0,'0'30'31,"30"30"-31,-30-29 16,31 29-16,-1-30 16,-30 31-16,0-1 15,0-29 1,30 29-1,-30-30 1,0 1 0,0-1-1</inkml:trace>
          <inkml:trace contextRef="#ctx0" brushRef="#br0" timeOffset="2568.3863">912 456 0,'30'0'16,"1"0"15,-1 0 31</inkml:trace>
          <inkml:trace contextRef="#ctx0" brushRef="#br0" timeOffset="1577.8188">640 456 0,'-30'0'94,"0"30"-79,30 0 1,0 0-16,0 1 16,0-1-1,0 0 1,0 0 0,30-30-16,-30 31 15,30-31 1,-30 30-1,30-30 1,1 0 0,-1 0-1,0 0 32,-30-30-16,0-1 1,0-29-17,0 30 1,0-1 0,0 1-16,0 0 31,-30 30-31,30-30 15,-30 30 1,-1-31 15,1 31 79</inkml:trace>
          <inkml:trace contextRef="#ctx0" brushRef="#br0" timeOffset="2960.6327">1033 244 0,'0'30'15,"0"0"1,0 31-16,0-31 16,0 0-1,0 1-15,0-1 16,0 30-16,0-29 16,0-1-1,0 0 1,0 0-1</inkml:trace>
        </inkml:traceGroup>
        <inkml:traceGroup>
          <inkml:annotationXML>
            <emma:emma xmlns:emma="http://www.w3.org/2003/04/emma" version="1.0">
              <emma:interpretation id="{E33EB8D0-7F01-4556-8F34-A88CA645E3BB}" emma:medium="tactile" emma:mode="ink">
                <msink:context xmlns:msink="http://schemas.microsoft.com/ink/2010/main" type="inkWord" rotatedBoundingBox="15572,7376 16184,7889 15666,8509 15053,799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6896.9898">2273 939 0,'0'31'15,"0"59"-15,0-59 16,0 59-16,0 1 16,0 0-1,-30 30-15,-1-61 16,1 1-16,30-1 16,-30 1-16,30-31 15</inkml:trace>
          <inkml:trace contextRef="#ctx0" brushRef="#br0" timeOffset="7336.3106">2061 1544 0,'0'30'0,"0"1"15,30 59-15,-30-59 16,31 29-16,59 31 16,-59-61-16,-31 31 15,30-61-15,0 0 16,-30 30 0,30-30-1,1 0 1,-1 0-16,30-30 15,-60-1 1,31 1-16,-1-30 16,0 29-16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4:18.2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FD1522-955B-4E79-A15D-D8CF1C8E474D}" emma:medium="tactile" emma:mode="ink">
          <msink:context xmlns:msink="http://schemas.microsoft.com/ink/2010/main" type="writingRegion" rotatedBoundingBox="13942,6583 13413,8048 12827,7837 13356,6371"/>
        </emma:interpretation>
      </emma:emma>
    </inkml:annotationXML>
    <inkml:traceGroup>
      <inkml:annotationXML>
        <emma:emma xmlns:emma="http://www.w3.org/2003/04/emma" version="1.0">
          <emma:interpretation id="{950EC832-E900-4270-B720-745B4B5BCBBF}" emma:medium="tactile" emma:mode="ink">
            <msink:context xmlns:msink="http://schemas.microsoft.com/ink/2010/main" type="paragraph" rotatedBoundingBox="13942,6583 13413,8048 12827,7837 13356,6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5285E2-11E6-467E-857E-9B089F6E3DA8}" emma:medium="tactile" emma:mode="ink">
              <msink:context xmlns:msink="http://schemas.microsoft.com/ink/2010/main" type="line" rotatedBoundingBox="13942,6583 13413,8048 12827,7837 13356,6371"/>
            </emma:interpretation>
          </emma:emma>
        </inkml:annotationXML>
        <inkml:traceGroup>
          <inkml:annotationXML>
            <emma:emma xmlns:emma="http://www.w3.org/2003/04/emma" version="1.0">
              <emma:interpretation id="{0B9F21AB-04DD-4391-BDA7-A4C5BF87D79D}" emma:medium="tactile" emma:mode="ink">
                <msink:context xmlns:msink="http://schemas.microsoft.com/ink/2010/main" type="inkWord" rotatedBoundingBox="13942,6583 13413,8048 12827,7837 13356,6371"/>
              </emma:interpretation>
            </emma:emma>
          </inkml:annotationXML>
          <inkml:trace contextRef="#ctx0" brushRef="#br0">5 93 0,'0'30'110,"0"0"-95,0 1-15,0-1 16,0 0-16,30 0 15,1-30 1,-1 61-16,0-61 16,0 0 15,0 0-15,31 0 15,-61-31-16,30 1-15,-30 0 16,0 0 0,0 0-16,0-1 15,0 1-15,0 0 16,0 0 0,0-1-16,-30 31 15,30-30 1,-30 30-16,-1 0 15,1 0 1,0 0 0,0 0 46</inkml:trace>
          <inkml:trace contextRef="#ctx0" brushRef="#br0" timeOffset="329.4641">217 395 0,'0'30'0,"0"1"47,0-1-15</inkml:trace>
          <inkml:trace contextRef="#ctx0" brushRef="#br0" timeOffset="770.1545">66 546 0,'30'0'16,"0"0"-16,30 0 15,-29 0-15,-1 0 16,30 0-16,-29 0 16,-1 0-1,0 0 1,0 0-16</inkml:trace>
          <inkml:trace contextRef="#ctx0" brushRef="#br0" timeOffset="-1478.2784">-207 667 0,'0'31'15,"0"29"-15,0 1 16,0-31-16,0 30 16,0-30-16,0 31 15,0-1-15,0-29 16,0-1-16,0 30 15,0-29-15,-30 29 16,30-30-16,-30 31 16,30-31-16</inkml:trace>
          <inkml:trace contextRef="#ctx0" brushRef="#br0" timeOffset="-1101.103">-388 1393 0,'30'0'0,"0"30"16,1-30 0,-31 31-16,30-31 15,0 30 16,0-30-31,1 0 16,-1 0 0,0-61-16,0 31 15</inkml:trace>
          <inkml:trace contextRef="#ctx0" brushRef="#br0" timeOffset="2058.1629">186 698 0,'31'0'0,"-1"0"15,0 0 1,0 0 0,1 0 31,-31 30 15,0 0-15,0 0-16,-31-30 0,1 0 1,0 0-17,0 0 1,-1 0 0,1 0-1,0 0 16,30 31 63,30-31-78,-30 30-1,30-30 1,1 0 0,-1 30-16,0-30 31,-30 30-15,30-30-16,1 0 15,-1 0 16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4:38.2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0,'0'30'16,"0"0"-16,0 1 47,0-1-32,0 0 1,31-30 15,-1 0 0,30 0-15,-29 0 15,-31 30 47,0 1-78,0-1 16,0 0-16,0 0 16,0 1-1,0-1 16,-31-30-15,31 30 0,-30-30-16,30 30 15,-30-30 1,0 31 0,90-31 93,1 0-93,-31 0-1,0 0 1,0 0-16,1 0 15,-1 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4:44.7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EF01D3-E0DA-4103-BE78-D4C9686B1D56}" emma:medium="tactile" emma:mode="ink">
          <msink:context xmlns:msink="http://schemas.microsoft.com/ink/2010/main" type="inkDrawing" rotatedBoundingBox="1722,1717 5843,1412 5930,2581 1808,2887" hotPoints="6294,2098 4114,2687 1918,2160 4098,1570" semanticType="enclosure" shapeName="Ellipse"/>
        </emma:interpretation>
      </emma:emma>
    </inkml:annotationXML>
    <inkml:trace contextRef="#ctx0" brushRef="#br0">0 979 0,'0'-30'0,"0"-30"16,31-1-16,29-30 16,-60 31-16,91-31 15,-1-30-15,1 31 16,60-1 0,1 61-16,29-31 15,61 1-15,0-1 16,0 61-16,90-60 15,-90 60-15,61 0 16,-31 0-16,-30 0 16,30 30-16,-61 30 15,-29 31-15,-61-30 16,30 29-16,-90-29 16,-31-31-16,30 31 15,-30-31-15,1 0 16,-31 61-16,0-61 15,0 30 1,-31 1 0,-29-31-16,-31 0 15,-60 31-15,-30-31 16,-1 31-16,1-31 16,-61 0-16,0 0 15,0 1-15,0-1 16,0-30-16,-60 0 15,60 0 1,0 0-16,30 0 16,1 0-16,60 0 15,-1 0-15,31 0 16,91 0-16,0 0 16,0 0-1,30-30 1,0-1-1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5:29.4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C88FCC7-A20E-4496-945B-E2505D21D540}" emma:medium="tactile" emma:mode="ink">
          <msink:context xmlns:msink="http://schemas.microsoft.com/ink/2010/main" type="inkDrawing" rotatedBoundingBox="20052,5185 20331,16977 17115,17053 16837,5261" semanticType="callout" shapeName="Other"/>
        </emma:interpretation>
      </emma:emma>
    </inkml:annotationXML>
    <inkml:trace contextRef="#ctx0" brushRef="#br0">0 0 0,'0'30'47,"0"151"-47,121 31 15,0 60-15,90 152 16,31 59-16,121 92 16,-30 60-16,30 30 15,-61 0-15,61 152 16,-121-182-16,60 30 15,-151-151-15,-30-121 16,-60-30-16,-31-91 16,0-30-16,-30 30 15,0-30-15,0-60 16,0 60-16,-30-31 16,-30 1-16,60-31 15,-61-30-15,1 1 16,60-31-1,-31-31-15,1-29 16,30 30-16,0-61 16,-30 30-16,30 1 15,0-31-15,-30 61 16,30-61-16,0 30 16,-31 1-16,1-1 15,0 1-15,-30 30 16,29-31-16,-29-30 15,30 31-15,30-31 16,-31 0-16,1 0 16,-61 1-16,61-1 15,0-30-15,-31 30 16,1 0-16,30-30 16,-61 31-16,31 29 15,29-30-15,-29 1 16,-1-1-16,-29 30 15,29-60-15,1 31 16,29-1 0,1 0-16,0-30 31,0 0 31,30 30-46,-61-30 0,31 61-1,0-31-15,0-30 16,-1 60-16,1-60 16</inkml:trace>
    <inkml:trace contextRef="#ctx0" brushRef="#br0" timeOffset="2128.267">2207 1935 0,'61'0'15,"-1"0"1,1 0-16,-31 0 16,61 0-16,-31 0 15,1 0-15,-31 0 16,30 30-16,-29 1 16,-1-31-16,61 30 15,-61 0-15,0 0 16,0-30-16,31 30 15,-31 1-15,0-31 16,31 60-16,-31-60 16,0 30-1,0-30 17,1 31 30,-31-1-31,0 30-15,-31-29 0,1-1-16,0 30 15,0-29-15,-1 29 16,-29 1-16,30-1 15,-1 0-15,1-29 16,0-1-16,0 0 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5:30.5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850649-EB29-4AE8-B1D3-0E1CFC79A96F}" emma:medium="tactile" emma:mode="ink">
          <msink:context xmlns:msink="http://schemas.microsoft.com/ink/2010/main" type="inkDrawing" rotatedBoundingBox="18020,7650 19804,7634 19805,7664 18021,7680" shapeName="Other"/>
        </emma:interpretation>
      </emma:emma>
    </inkml:annotationXML>
    <inkml:trace contextRef="#ctx0" brushRef="#br0">0 30 0,'0'-30'47,"1059"30"31,-878 0-62,-30 0-16,0 0 0,-60 0 16,-30 0-16,-1 0 15,-30 0 1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5:35.6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080606-6769-4F86-BF27-83FE72F6B8C8}" emma:medium="tactile" emma:mode="ink">
          <msink:context xmlns:msink="http://schemas.microsoft.com/ink/2010/main" type="inkDrawing" rotatedBoundingBox="20591,7588 20682,13666 20541,13669 20450,7590" shapeName="Line">
            <msink:destinationLink direction="with" ref="{540720B5-E038-4DBC-AB2F-18F5E9967C10}"/>
            <msink:destinationLink direction="with" ref="{E86731CF-2FCA-4994-B9B1-192F179238FA}"/>
          </msink:context>
        </emma:interpretation>
      </emma:emma>
    </inkml:annotationXML>
    <inkml:trace contextRef="#ctx0" brushRef="#br0">124 0 0,'0'30'31,"0"122"-16,0-1-15,0 60 16,0 1-16,0 0 16,0 30-16,0 30 15,0 0-15,0 30 16,0-90-16,0 0 16,0-1-16,0-29 15,0-1-15,0 1 16,0-1-16,0-60 15,0 30-15,0-30 16,0 61-16,0-92 16,0 61-16,0-30 15,0 31-15,0-31 16,0-31-16,0-29 16,0-1-16,0 1 15,0-1-15,0-30 16,0 1-16,0 29 15,0-30-15,0 31 16,0-31-16,0 0 16,0 1-16,0-1 15,0 0 17,0 31-17,30-1-15,-30-30 16,0 31-16,30-1 15,-30-30 1,0 1 0,0-1-1,31 30 1,-31-29-16,30-1 16,-30 0-16,0 0 15,0 1 1,0-1-1,0 0 1,0 0-16,0 1 16,30-1-16,-30 0 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5:37.6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86731CF-2FCA-4994-B9B1-192F179238FA}" emma:medium="tactile" emma:mode="ink">
          <msink:context xmlns:msink="http://schemas.microsoft.com/ink/2010/main" type="inkDrawing" rotatedBoundingBox="24404,6190 26730,12812 23007,14119 20682,7497" semanticType="callout" shapeName="Other">
            <msink:sourceLink direction="with" ref="{D4080606-6769-4F86-BF27-83FE72F6B8C8}"/>
          </msink:context>
        </emma:interpretation>
      </emma:emma>
    </inkml:annotationXML>
    <inkml:trace contextRef="#ctx0" brushRef="#br0">0 39 0,'30'0'62,"122"0"-46,59 0-16,61 0 16,1 0-16,89 0 15,1 0-15,-91 0 16,91 0-16,-30 0 16,-91 0-16,-31 0 15,1 0-15,-91 0 16,-30 0-16,90 0 78,-151 0-47,1 0 0,-1 0 16,0 31-47,0-31 16,1 0-16,29 30 16,31-30-16,-61 0 15,0 0-15,31 0 16,-31 0-16,0 0 15,-30 30 189,0 61-189,0 90-15,61 31 16,-61 30-16,60 0 15,-60 30-15,91 0 16,-61 61-16,-30-122 16,30 31-16,-30 0 15,0 0-15,0-61 16,0 1-16,0 30 16,0-31-16,0-60 15,31 30-15,-31-30 16,0-30-16,0 0 15,0-61-15,0 60 16,0-59-16,0 29 16,0-30-16,0 1 15,0-1 1,0 30-16,0-29 16,0 29-16,0-30 15,0 1-15,30 29 16,-30-30-1,0 1 1,0-1-16,0 0 16,0 0-16,0 31 15,0-31-15,0 0 16,0 0-16,0 1 16,0-1-16,0 30 15,0-29 1,0 29-1,0 1-15,0-31 16,0 0-16,-30 31 16,30-31-16,0 0 15,0 30-15,0-29 16,0-1 0,0 61-16,0-61 15,-31 30 1,31-29-1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5:39.2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0720B5-E038-4DBC-AB2F-18F5E9967C10}" emma:medium="tactile" emma:mode="ink">
          <msink:context xmlns:msink="http://schemas.microsoft.com/ink/2010/main" type="inkDrawing" rotatedBoundingBox="20713,13259 25157,12813 25259,13840 20816,14286" semanticType="callout" shapeName="Other">
            <msink:sourceLink direction="with" ref="{D4080606-6769-4F86-BF27-83FE72F6B8C8}"/>
          </msink:context>
        </emma:interpretation>
      </emma:emma>
    </inkml:annotationXML>
    <inkml:trace contextRef="#ctx0" brushRef="#br0">0 1028 0,'30'0'31,"91"0"-15,60 0-16,31 0 15,-30 0-15,90 0 16,0 0-16,-30 0 16,30 0-16,-30 0 15,30 0-15,-30 0 16,-61 0-16,31 0 16,-91 0-16,0 0 15,-61 0-15,1 0 16,-31 0-16,0 0 15,31 0 1,-1 0 0,-30 0-16,1 0 15,29 0 1,-30 0 0,1 0 30,-1 0-30,272 0 62,-271 0-62,-1 0-16,30 0 15,-30 0-15,1 0 16,-1 0-16,0 0 16,0 0-16,1 0 15,-1 0 17,0 0-1,0 0 63,1 0 46,-31-30-140,0-30 16,0-1-16,0-29 15,0-1-15,0-30 16,0 30-16,0 0 16,0 1-16,-61 29 15,61 1-15,0-1 16,0 31 0,0 0-1,-30 0-15,30-1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0:52:46.6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110E096-DD63-4BE4-9143-EE6AC49C04F4}" emma:medium="tactile" emma:mode="ink">
          <msink:context xmlns:msink="http://schemas.microsoft.com/ink/2010/main" type="inkDrawing" rotatedBoundingBox="6590,3013 8677,2991 8678,3020 6591,3043" semanticType="callout" shapeName="Other"/>
        </emma:interpretation>
      </emma:emma>
    </inkml:annotationXML>
    <inkml:trace contextRef="#ctx0" brushRef="#br0">0 34 0,'30'0'15,"1"0"1,-1 0-1,0 0 1,31 0 0,-31 0-16,0 0 15,0 0-15,31 0 16,-31 0-16,31 0 16,-1 0-16,61 0 15,-30 0-15,-1 0 16,31 0-16,-30 0 15,60 0-15,-60 0 16,30 0-16,-91 0 16,61 0-16,0 0 15,-1 0-15,-29 0 16,-1 0-16,1 0 16,-1-30-16,-30 30 15,1 0-15,-1 0 16,0 0-16,0 0 15,1 0 17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5:41.2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A92AB7-D5AD-46A9-B35E-3B8E5F49260E}" emma:medium="tactile" emma:mode="ink">
          <msink:context xmlns:msink="http://schemas.microsoft.com/ink/2010/main" type="inkDrawing" rotatedBoundingBox="21363,7641 21719,13573 21581,13581 21226,7650" semanticType="callout" shapeName="Other"/>
        </emma:interpretation>
      </emma:emma>
    </inkml:annotationXML>
    <inkml:trace contextRef="#ctx0" brushRef="#br0">0 0 0,'31'0'31,"-31"60"-16,0 31 1,30-31-16,-30 61 16,0 0-16,60 30 15,-60 1-15,0-31 16,61 60-16,-61-30 16,0 31-16,0-61 15,0 30-15,0-61 16,0 31-16,0-30 15,0 30-15,0-60 16,0-1 0,0 31-16,0-31 15,30 31-15,-30-31 16,30 31-16,-30-30 16,0-31-16,0 61 15,31-61-15,-31 30 16,0 1-16,0 29 15,30 1-15,-30-30 16,0-1-16,0 1 16,0 29-16,0-59 15,0-1-15,0 30 16,0-30-16,30 61 16,-30-61-16,30 61 15,-30-30-15,0-1 16,0 1-16,0-1 15,0 1-15,0-31 16,0 30-16,0 1 16,0-1-16,0 1 15,0-1-15,0-30 16,0 61-16,0 0 16,0-31-16,0 1 15,0-1 1,0 1-16,0-1 15,0-30-15,0 31 16,0-31-16,0 0 16,0 1-16,0 29 15,0 1-15,0-1 16,0-30-16,0 61 16,0-61-16,0 31 15,0-31 1,0 0-16,0 0 15,0 1-15,0 29 16,0-30 0,31 1-16,-31-1 15,0 0-15,0 31 16,30-61-16,-30 30 16,30 0-16,-30 0 15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5:43.5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82E5D40-08E7-4D41-9911-0E5E5D6676A7}" emma:medium="tactile" emma:mode="ink">
          <msink:context xmlns:msink="http://schemas.microsoft.com/ink/2010/main" type="inkDrawing" rotatedBoundingBox="23503,7545 23939,13633 23748,13646 23313,7559" semanticType="callout" shapeName="Other"/>
        </emma:interpretation>
      </emma:emma>
    </inkml:annotationXML>
    <inkml:trace contextRef="#ctx0" brushRef="#br0">0 0 0,'30'0'16,"0"0"-1,-30 30-15,31 31 16,-31 29-16,60 62 16,-60-32-16,30 62 15,1-1-15,-31-29 16,60 89-16,-60-89 16,0 59-16,0-60 15,0 1-15,0 29 16,30-30-16,-30-30 15,61 91-15,-61-91 16,30 30-16,-30-30 16,0 0-16,0 0 15,0 0-15,0-61 16,0 1-16,0-1 16,0 31-1,30 0-15,-30-31 16,0 1-16,0 29 15,0-29-15,0 30 16,0-61-16,0 61 16,0-31-16,0-30 15,0 31-15,0-1 16,0-30-16,0 61 16,30-30-16,-30-31 15,0 30-15,31 31 16,-31-30-16,0-31 15,0 30-15,0 1 16,0-1-16,0 1 16,0-1-16,0-30 15,0 31-15,0-31 16,0 0-16,30 31 16,-30-1-1,0-29 1,0-1-16,0 30 15,0-30-15,0 1 16,0-1 0,0 0-16,0 31 15,0-31 1,0 0 0,0 0-16,0 31 15,0-31 1,0 0-16,0 1 31,0-1-15,30-30-1,-30 30 1,0 0 15,0 1-15,30-1-1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6:01.9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761792-08B0-41F0-83F4-B30572A1C899}" emma:medium="tactile" emma:mode="ink">
          <msink:context xmlns:msink="http://schemas.microsoft.com/ink/2010/main" type="inkDrawing" rotatedBoundingBox="8768,4414 22103,4414 22103,4429 8768,4429" shapeName="Other">
            <msink:destinationLink direction="to" ref="{EA34A01B-BF67-491D-9067-1E83D17B109A}"/>
            <msink:destinationLink direction="with" ref="{B42F41E6-66AD-4742-A1F9-92BA9C203CC6}"/>
            <msink:destinationLink direction="with" ref="{ED3C6D74-0BD0-4C4E-897B-26AE2846F69E}"/>
          </msink:context>
        </emma:interpretation>
      </emma:emma>
    </inkml:annotationXML>
    <inkml:trace contextRef="#ctx0" brushRef="#br0">0 0 0,'31'0'63,"-1"0"-47,0 0-1,31 0-15,-31 0 16,60 0-16,-29 0 15,60 0-15,-61 0 16,31 0-16,30 0 16,0 0-16,0 0 15,-30 0-15,-1 0 16,62 0-16,-92 0 16,31 0-16,-31 0 15,61 0-15,-91 0 16,61 0-16,-30 0 15,29 0-15,-29 0 16,-1 0-16,1 0 16,-1 0-16,1 0 15,-1 0-15,31 0 16,0 0-16,-31 0 16,31 0-16,-31 0 15,1 0-15,-1 0 16,1 0-16,-31 0 15,30 0-15,-29 0 16,-1 0-16,0 0 16,0 0-1,31 0-15,-31 0 16,0 0-16,31 0 16,-31 0-16,31 0 15,-31 0-15,0 0 16,0 0-16,31 0 15,-31 0-15,0 0 16,0 0-16,1 0 16,29 0-16,-30 0 15,1 0 1,29 0-16,-30 0 16,1 0-16,-1 0 15,61 0-15,-61 0 16,0 0-16,30 0 15,-29 0-15,-1 0 16,30 0-16,-29 0 16,59 0-16,-59 0 15,29 0-15,-30 0 16,31 0-16,60 0 16,-61 0-16,1 0 15,-1 0 1,31 0-16,-31 0 15,31 0-15,-30 0 16,29 0-16,1 0 16,0 0-16,-1 0 15,31 0-15,-90 0 16,59 0-16,31 0 16,-30 0-16,-31 0 15,1 0-15,30 0 16,-1 0-16,-29 0 15,-1 0-15,1 0 16,30 0-16,-31 0 16,61 0-16,-30 0 15,-31 0-15,1 0 16,29 0-16,-29 0 16,30 0-16,-61 0 15,30 0-15,1 0 16,-31 0-16,30 0 15,-29 0-15,29 0 16,-30 0-16,1 0 16,29 0-16,-30 0 15,1 0-15,-1 0 16,0 0 218,0 0-218,1 0 0,-1 0-16,0 0 15,0 0-15,0 0 16,31 0-16,-31 0 15,31 0-15,-1 0 16,1 0 0,-31 0-1,0 0 79,0 0-31,1 0-63,-1 0 15,30 0-15,1 0 16,-31 0-16,30 0 15,-29 0-15,29 0 16,1 0-16,-31 0 16,30 0-16,1 0 15,-31 0-15,31 0 16,29 0-16,1 0 16,-31 0-16,61 0 15,0 0 1,-30 0-16,-30 0 15,-1 0-15,31 0 16,-1 0-16,-59 0 16,59 0-16,1 0 15,-30 0-15,29 0 16,-29 0-16,-1 0 16,31 0-16,-61 0 15,31 0-15,-1 0 16,1 0-16,-31 0 15,30 0-15,1 0 16,-1 0-16,1 0 16,-1 0-16,-29 0 15,29 0-15,0 0 16,-29 0-16,-1 0 16,30 0-16,-29 0 15,-1 0-15,30 0 16,-29 0-16,-1 0 15,61 0-15,-61 0 16,30 0-16,1 0 16,-1 0-16,-30 0 15,61 0 1,-30 0-16,-1 0 16,1 0-16,-1 0 15,1 0-15,-31 0 16,61 0-16,-61 0 15,0 0-15,30 0 16,-29 0-16,-1 0 16,30 0-16,-29 0 15,-1 0-15,0 0 16,0 0-16,31 0 16,-31 0-16,0 0 15,1 0 1,-1 0-16,0 0 31,0 0-15,1 0-1,-1 0-15,0 0 16,0 0 0,0 0-16,1 0 15,-1 0 16,0 0-31,0 0 32,1 0-17,-1 0 17,0 0-17,0 0 1,1 0-1,-1 0 1,0 0 0,0 0 15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6:10.3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34A01B-BF67-491D-9067-1E83D17B109A}" emma:medium="tactile" emma:mode="ink">
          <msink:context xmlns:msink="http://schemas.microsoft.com/ink/2010/main" type="inkDrawing" rotatedBoundingBox="15813,4807 22995,5774 22477,9623 15295,8655" semanticType="callout" shapeName="Other">
            <msink:sourceLink direction="to" ref="{F3761792-08B0-41F0-83F4-B30572A1C899}"/>
          </msink:context>
        </emma:interpretation>
      </emma:emma>
    </inkml:annotationXML>
    <inkml:trace contextRef="#ctx0" brushRef="#br0">0 0 0,'30'91'31,"-30"0"-15,30 90-16,-30-30 15,0 31-15,31-1 16,-1 1-16,-30-31 16,60 30-16,-60-60 15,30 61-15,1-31 16,-1 30-16,-30-30 16,30 31-1,-30-61-15,0 0 16,30 0-16,1 0 15,-1 30-15,-30-30 16,30-31-16,-30 31 16,0-30-16,30 0 15,-30 0-15,0-31 16,0 1-16,31-1 16,-31-30-16,0 0 31,30 1 125,-30-1-140,0 0-16,0 0 15,30 1 32,0-31 0,1 0-31,29 0-16,61 0 15,60-31-15,31 31 16,60-60-16,152 30 16,-31-31-16,0 1 15,60-1-15,1 31 16,-91-61-16,60 31 15,-60 60-15,30-61 16,-151 31-16,0-30 16,-91 60-16,61-31 15,-61 1-15,-60 0 16,60 30-16,-91 0 16,1 0-1,-31-30-15,0 30 16,0 0-16</inkml:trace>
    <inkml:trace contextRef="#ctx0" brushRef="#br0" timeOffset="800.2783">6410 3024 0,'61'30'63,"-1"-30"-47,1 31-16,-1 29 15,1-30-15,-1 0 16,-30 1-1,1-1-15,-1 0 16,-30 0 93,-30 1-93,-1 29 0,-29-30-1,30-30-15,-31 31 16,31-1-16,0-30 16,-31 30-16,61 0 15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6:14.9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A621CE7-5F89-49FB-8E03-C3C9977D0777}" emma:medium="tactile" emma:mode="ink">
          <msink:context xmlns:msink="http://schemas.microsoft.com/ink/2010/main" type="inkDrawing" rotatedBoundingBox="15791,11991 21501,8693 22092,9715 16382,13014" semanticType="callout" shapeName="Other"/>
        </emma:interpretation>
      </emma:emma>
    </inkml:annotationXML>
    <inkml:trace contextRef="#ctx0" brushRef="#br0">0 3448 0,'30'0'16,"1"0"-1,-1-31-15,0 31 16,0 0-1,-30-30 1,31 30-16,-1-30 31,0 30-15,0-30-16,0-1 16,1-29-1,-1 30-15,-30-1 16,30 1-16,-30 0 31,30-31-15,-30 31-16,31-61 15,29-60-15,1 61 16,-1-31-16,-30 0 16,31-31-16,-31 32 15,0 59-15,1-60 16,-1 91-16,0-31 15,30-29-15,-29 29 16,29 1-16,-30 29 16,31-59-16,30-1 15,-31 61-15,-30 0 16,31-1-16,-1 1 16,-29 0-16,29 0 15,-30-1-15,0 1 16,61 0-16,-91 0 15,61 30-15,-31-31 16,0 31-16,31-30 16,-31 0-16,30 0 15,-29-1-15,-1 31 16,0 0-16,0 0 16,-30-30-1,61 0-15,-31 0 16,30 30-1,1-30-15,-31 30 16,31-61-16,-1 61 16,31 0-16,-61-30 15,31 30-15,29-30 16,-59-1-16,29 31 16,-30 0-16,31-30 15,-1 0-15,1 0 16,-1-1-16,31 31 15,-61-30 1,0 30-16,31 0 16,-31 0-16,61 0 15,-91-30 1,30 30-16,0 0 16,-30-30-1,30 30 1,1 0-1,-1 0-15,0 0 16,31 0 0,-31-31-16,30 31 15,-29 0-15,29-30 16,1 30-16,-31 0 16,0 0-1,0 0-15,31 0 16,-31 0-1,0-30-15,0 30 16,31 0-16,-31 0 16,31-30-16,-31-1 15,30 1-15,-29 30 16,-1 0-16,30 0 16,1-30-16,-31 0 15,0 30 1,1 0-16,-1 0 15,0-30 1,0 30-16,0-31 16,31 31-16,-31 0 15,31-30-15,-31 30 16,30 0-16,-29-30 16,-1 30-16,0 0 15,-30-30 79,61 30-94,-31-31 16,0 31-1,0 0-15,1-30 16,-1 30-1,0 0-15,61 0 16,-61-30-16,30 0 16,-29 30-16,-1-31 15,0 31 1,0 0 0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6:15.7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2991ED-79A4-400D-A244-4E9C8870156F}" emma:medium="tactile" emma:mode="ink">
          <msink:context xmlns:msink="http://schemas.microsoft.com/ink/2010/main" type="inkDrawing" rotatedBoundingBox="22144,9237 22254,9603 22001,9679 21891,9312" semanticType="callout" shapeName="Other">
            <msink:sourceLink direction="with" ref="{BBBDDE0F-56D1-4FC1-8683-03B0CA953470}"/>
            <msink:sourceLink direction="with" ref="{DF5F4793-8BA5-497A-9277-365AB44FA2CF}"/>
          </msink:context>
        </emma:interpretation>
      </emma:emma>
    </inkml:annotationXML>
    <inkml:trace contextRef="#ctx0" brushRef="#br0">0 0 0,'30'0'31,"30"0"-16,-29 30-15,-1-30 16,0 0-16,-30 30 16,30-30-1,-30 30 1,31-30-16,-1 0 16,0 0-1,-30 31 16,0-1 157,0 0-157,-30-30-15,30 30-16,-30 1 15,-1-31-15,31 30 16,-30-30 0,30 30-16,-30-30 15,30 30 1,-30 1-16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4:50.4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697AA6-E6BD-4A76-B85B-D50EC390BD44}" emma:medium="tactile" emma:mode="ink">
          <msink:context xmlns:msink="http://schemas.microsoft.com/ink/2010/main" type="inkDrawing" rotatedBoundingBox="4535,13879 6742,13879 6742,13894 4535,13894" shapeName="Other"/>
        </emma:interpretation>
      </emma:emma>
    </inkml:annotationXML>
    <inkml:trace contextRef="#ctx0" brushRef="#br0">-7650-846 0,'30'0'15,"0"0"1,1 0-16,29 0 15,1 0-15,-1 0 16,31 0-16,0 0 16,-31 0-16,31 0 15,-31 0-15,61 0 16,-30 0-16,-31 0 16,31 0-16,0 0 15,0 0-15,-1 0 16,31 0-1,-30 0-15,-31 0 16,1 0-16,30 0 16,-1 0-16,-29 0 15,-31 0-15,30 0 16,1 0-16,-31 0 16,0 0-1,1 0 16,-1 0-15,0 0 0,0 0-1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5:03.1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1ABE92A-6942-46FE-88B4-87E2C3312CA7}" emma:medium="tactile" emma:mode="ink">
          <msink:context xmlns:msink="http://schemas.microsoft.com/ink/2010/main" type="inkDrawing" rotatedBoundingBox="12578,13908 13574,13827 13580,13898 12583,13980" shapeName="Other"/>
        </emma:interpretation>
      </emma:emma>
    </inkml:annotationXML>
    <inkml:trace contextRef="#ctx0" brushRef="#br0">393-816 0,'61'30'16,"-31"-30"0,0 0-16,1 0 15,-1 0-15,0 0 16,30 0-16,1 0 15,-1 0-15,-29 0 16,59 0-16,-59-30 16,29 30-16,-30 0 15,1 0 1,-1-30-16,30 30 16,-29 0-1,-1 0 1,0 0-1,0 0 1,0 0 15,61-31 47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5:02.0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159A3E-6694-48D9-B1A0-93C2A29F3BF9}" emma:medium="tactile" emma:mode="ink">
          <msink:context xmlns:msink="http://schemas.microsoft.com/ink/2010/main" type="inkDrawing" rotatedBoundingBox="12185,14725 13123,14725 13123,14740 12185,14740" shapeName="Other"/>
        </emma:interpretation>
      </emma:emma>
    </inkml:annotationXML>
    <inkml:trace contextRef="#ctx0" brushRef="#br0">0 0 0,'61'0'31,"-31"0"-31,30 0 16,31 0-16,30 0 15,-30 0-15,0 0 16,-31 0-16,0 0 15,31 0-15,-61 0 16,1 0-16,-1 0 16,0 0-1,0 0 17,1 0-1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5:04.3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EF9DE8-9070-423E-BC3A-05E55F5295E2}" emma:medium="tactile" emma:mode="ink">
          <msink:context xmlns:msink="http://schemas.microsoft.com/ink/2010/main" type="inkDrawing" rotatedBoundingBox="12244,15487 13152,15457 13154,15512 12246,15542" shapeName="Other"/>
        </emma:interpretation>
      </emma:emma>
    </inkml:annotationXML>
    <inkml:trace contextRef="#ctx0" brushRef="#br0">61 817 0,'0'-30'16,"60"30"-16,1 0 16,-1-31-1,-30 31 1,1 0-1,-1 0-15,0 0 16,0 0-16,1 0 31,-1 0 1,0 0-17,0 0 1,1 0-1,-1 0-15,0 0 16,0 0 0,31 0-1,-1 0 1,-30 0-16,1 0 16,-1 0-1,0 0 1,0 0-1,1 0 1,-1 0 31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0:52:49.2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D056C0-0ADA-4B77-8284-68F76675292D}" emma:medium="tactile" emma:mode="ink">
          <msink:context xmlns:msink="http://schemas.microsoft.com/ink/2010/main" type="inkDrawing" rotatedBoundingBox="3567,4323 6591,4323 6591,4338 3567,4338" shapeName="Other"/>
        </emma:interpretation>
      </emma:emma>
    </inkml:annotationXML>
    <inkml:trace contextRef="#ctx0" brushRef="#br0">0 0 0,'31'0'63,"29"0"-63,-30 0 15,31 0-15,60 0 16,-31 0-16,31 0 16,0 0-16,31 0 15,-1 0-15,30 0 16,-30 0-16,1 0 16,29 0-16,-60 0 15,-30 0-15,60 0 16,-60 0-16,-1 0 15,-29 0-15,-1 0 16,1 0-16,-31 0 16,0 0-1,0 0-15,1 0 32,29 0-17,-30 0 1,1 0-1,-1 0-15,0 0 16,31 0-16,-1 0 16,-30 0-16,31 0 15,-31 0-15,0 0 16,0 0-16,1 0 16,-1 0-1,0 0 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5:07.1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2555B3-7F4A-4848-8DCC-B808A0CC3350}" emma:medium="tactile" emma:mode="ink">
          <msink:context xmlns:msink="http://schemas.microsoft.com/ink/2010/main" type="inkDrawing" rotatedBoundingBox="8950,16479 11792,16479 11792,16494 8950,16494" shapeName="Other"/>
        </emma:interpretation>
      </emma:emma>
    </inkml:annotationXML>
    <inkml:trace contextRef="#ctx0" brushRef="#br0">-3235 1754 0,'30'0'15,"0"0"1,31 0-16,29 0 15,1 0-15,60 0 16,31 0-16,-31 0 16,61 0-16,-61 0 15,30 0-15,-30 0 16,31 0-16,-61 0 16,30 0-16,-60 0 15,-1 0-15,-59 0 16,59 0-16,1 0 15,-61 0-15,1 0 16,29 0-16,1 0 16,-31 0-16,0 0 15,0 0-15,0 0 16,1 0-16,-1 0 31,0 0-15,0 0-1,1 0 1,-1 0 0,0 0-1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5:11.9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B508CF-84DA-41C3-BDB9-7A320246D045}" emma:medium="tactile" emma:mode="ink">
          <msink:context xmlns:msink="http://schemas.microsoft.com/ink/2010/main" type="inkDrawing" rotatedBoundingBox="6894,16600 8496,16600 8496,16615 6894,16615" shapeName="Other"/>
        </emma:interpretation>
      </emma:emma>
    </inkml:annotationXML>
    <inkml:trace contextRef="#ctx0" brushRef="#br0">-5291 1875 0,'121'0'93,"-91"0"-77,60 0-16,1 0 0,-30 0 16,-1 0-16,1 0 15,29 0-15,-59 0 16,59 0-16,-29 0 16,29 0-16,-29 0 15,-31 0-15,31 0 16,-31 0-16,0 0 15,31 0 1,-1 0 0,-30 0-1,1 0-15,-1 0 16,0 0-16,0 0 16,1 0-16,-1 0 15,0 0-15,0 0 16,0 0-16,1 0 15,-1 0 1,0 0 15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5:10.4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BBC6F5D-8F5B-445D-B227-C1CD690F5B98}" emma:medium="tactile" emma:mode="ink">
          <msink:context xmlns:msink="http://schemas.microsoft.com/ink/2010/main" type="inkDrawing" rotatedBoundingBox="7317,17417 10885,17417 10885,17432 7317,17432" shapeName="Other"/>
        </emma:interpretation>
      </emma:emma>
    </inkml:annotationXML>
    <inkml:trace contextRef="#ctx0" brushRef="#br0">-4868 2692 0,'30'0'63,"0"0"-48,1 0-15,-1 0 16,30 0-16,31 0 16,30 0-16,0 0 15,0 0 1,60 0-16,1 0 16,-31 0-16,61 0 15,-1 0-15,-60 0 16,61 0-16,-30 0 15,-1 0-15,0 0 16,1 0-16,-61 0 16,60 0-16,-60 0 15,30 0-15,-30 0 16,-30 0-16,0 0 16,-61 0-1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6:18.2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5BBEEA8-5399-419D-9074-12FD416127A8}" emma:medium="tactile" emma:mode="ink">
          <msink:context xmlns:msink="http://schemas.microsoft.com/ink/2010/main" type="inkDrawing" rotatedBoundingBox="16044,13957 21665,9560 22241,10295 16619,14693" semanticType="callout" shapeName="Other"/>
        </emma:interpretation>
      </emma:emma>
    </inkml:annotationXML>
    <inkml:trace contextRef="#ctx0" brushRef="#br0">0 3931 0,'31'-31'31,"29"31"-16,1-30-15,-31 0 16,91 0-16,0 30 16,-31-61-16,62 31 15,-31-31-15,0 31 16,-31 0-16,1-31 16,0 31-16,-1 0 15,1-31-15,-30 31 16,-1 0-16,31-30 15,-61 29-15,91-29 16,-91 30-16,0-1 16,61-59-16,-61 59 15,61-59-15,-61 59 16,31-29-16,-1-1 16,-29 1-16,-1 0 15,30-31-15,1 30 16,-31-29-16,30 29 15,-29 31-15,29-61 16,-30 31-16,31-31 16,-1 31-16,-29-1 15,-1-30 1,0 61-16,0-61 16,1 1-16,-1 29 15,0 1-15,-30-1 16,30 31-16,31-61 15,-31 61-15,0 0 16,-30 0-16,30-31 16,243-241 62,-243 241-78,30 31 15,1-30-15,-31 60 16,0-31 0,0 31-16,1 0 15,-1-30-15,0 0 16,0 30-16,1 0 16,-1-30-1,30-1-15,1 31 16,-31-30-1,0 30-15,1-30 16,29 30 0,-30-30-16,1-1 15,-1 31-15,0 0 16,0-30-16,0 30 16,1-30-1,-1 30 1,0 0-1,0 0 1,31-61-16,-1 61 16,1-30-16,-1 30 15,1-30-15,-1 0 16,1 30-16,-1-31 16,-30 31-1,31 0-15,-31-30 16,31 0-1,-31 30-15,-30-30 16,30 30-16,0 0 16,1 0-1,-1-30 1,0 30 15,0 0-15,1 0-1,-1 0 1,0-31-16,0 31 16,31 0-16,-1 0 15,-60-30 1,30 0-16,1 30 16,-1 0-16,0 0 15,0 0-15,1 0 16,-1-30-1</inkml:trace>
    <inkml:trace contextRef="#ctx0" brushRef="#br0" timeOffset="808.095">5655-212 0,'30'0'47,"0"0"-47,31 0 16,-31 30-1,0 0 1,1-30 0,-31 31-1,30-1 1,-30 0 93,0 0-93,-30-30 0,30 31-1,-31-31 1,31 30-16,-60 30 15,60-29 1,-30-1 0,-1-30-1,1 30 1,30 0 0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6:28.6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17A1D1C-A94F-46DF-A380-F5353AEF3563}" emma:medium="tactile" emma:mode="ink">
          <msink:context xmlns:msink="http://schemas.microsoft.com/ink/2010/main" type="inkDrawing" rotatedBoundingBox="21237,6231 23293,6103 23374,7407 21319,7536" shapeName="Other"/>
        </emma:interpretation>
      </emma:emma>
    </inkml:annotationXML>
    <inkml:trace contextRef="#ctx0" brushRef="#br0">0 1330 0,'30'0'157,"-30"-30"-157,31 30 15,-1-30 1,-30 0-1,30 30 1,-30-31 0,30 1-1,1 30-15,-1-30 16,0 0-16,0 0 16,-30-1-1,31-29-15,-1 60 16,0-30-16,-30-1 15,30 1-15,0 0 16,1 0 0,-31-1-1,30 1-15,0 0 16,-30 0 0,30-1-16,1 1 15,-31 0-15,30 0 16,-30-1-1,30 31-15,-30-30 16,0 0 0,30 0-16,-30 0 31,31 30-15,-31-31-16,0 1 15,30 0-15,0 0 16,0 30-1,-30-31 1,31 1-16,-1 0 16,-30 0-1,30 30 1,-30-31-16,0 1 16,30 0-1,1 0 188,-31-1-187,0 1-16,0 0 16,30 30 234,30 0-235,-30 60 1,1-29-16,29 29 15,-30-30-15,1 1 16,29-1-16,-30 30 16,1-29-16,-1-31 15,-30 30-15,30 0 16,0 0 0,1 1-1,-1-31-15,0 30 16,-30 0-16,30-30 15,-30 30-15,31 0 16,-1 1 0,0-31-1,-30 30 1,30 0-16,-30 0 16,30 1-1,1-1 16,-31 0 16,30-30-31,-30 30 0,0 1-16,30-31 15,0 30 1,-30 0-16,31 0 15,-1 1 1,0-1 15,0 0 1,1 0-1,-31 1-31,0-1 15,30-30-15,0 30 16,-30 0 0,0 0-1,30-30 1,-30 31 62,-30-31 110,-30 0-173,29 0 1,1 0-1,-30 0 1,29 0 0,1 0-16,0 0 15,0 0-15,-31 0 16,-29 0-16,29 0 16,31 0-16,-31 0 15,31 0-15,-30 0 16,-1 0-16,31 0 15,-61 0-15,61 0 16,0 0-16,-31 0 16,31 0-16,0 0 15,0 0-15,-1 0 16,1 0-16,0 0 16,0 0-16,-1 0 15,-29 0-15,30 0 16,-1 0-1,1 0-15,0 0 16,0 0-16,-1 0 16,1 0-1,0 0 1,0 0 15,-1 0-31,1 0 16,0 0-16,-30 0 15,29 0-15,-29 0 16,30 0 93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6:38.3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2F41E6-66AD-4742-A1F9-92BA9C203CC6}" emma:medium="tactile" emma:mode="ink">
          <msink:context xmlns:msink="http://schemas.microsoft.com/ink/2010/main" type="inkDrawing" rotatedBoundingBox="8342,3390 8542,3138 8587,3174 8387,3425" semanticType="callout" shapeName="Other">
            <msink:sourceLink direction="with" ref="{F3761792-08B0-41F0-83F4-B30572A1C899}"/>
          </msink:context>
        </emma:interpretation>
      </emma:emma>
    </inkml:annotationXML>
    <inkml:trace contextRef="#ctx0" brushRef="#br0">212 0 0,'-30'0'16,"-1"0"-16,1 31 16,0-1-1,0 30 1,-1 1-1,1-31 1,30 0 15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1:56:39.3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3C6D74-0BD0-4C4E-897B-26AE2846F69E}" emma:medium="tactile" emma:mode="ink">
          <msink:context xmlns:msink="http://schemas.microsoft.com/ink/2010/main" type="inkDrawing" rotatedBoundingBox="22375,3598 22451,3351 22479,3360 22403,3606" semanticType="callout" shapeName="Other">
            <msink:sourceLink direction="with" ref="{F3761792-08B0-41F0-83F4-B30572A1C899}"/>
          </msink:context>
        </emma:interpretation>
      </emma:emma>
    </inkml:annotationXML>
    <inkml:trace contextRef="#ctx0" brushRef="#br0">91 0 0,'-60'181'110,"60"-151"-95,0 1 1,-31-31 0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05:43.7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CE2240-4622-47FB-90DA-C36877EFE96A}" emma:medium="tactile" emma:mode="ink">
          <msink:context xmlns:msink="http://schemas.microsoft.com/ink/2010/main" type="inkDrawing" rotatedBoundingBox="17451,13641 21431,14858 21396,14974 17415,13757" semanticType="callout" shapeName="Other"/>
        </emma:interpretation>
      </emma:emma>
    </inkml:annotationXML>
    <inkml:trace contextRef="#ctx0" brushRef="#br0">0 0 0,'152'30'16,"59"30"-16,1 1 15,0-1-15,-61 1 16,0-31-16,-60 0 16,-1-30-16,-29 31 15,-1-31 1,1 0-1,-31 0-15,0 0 16,61 0-16,-30 30 16,29 0-16,1 0 15,0 31-15,30-61 16,-31 30-16,62 30 16,-62-29-16,31-1 15,0 30-15,-30-29 16,0-1-16,-1-30 15,1 60-15,-61-60 16,31 31-16,29-31 16,-59 30-16,59-30 15,1 60-15,-30-29 16,29 29-16,-29-60 16,29 30-16,-59 1 15,29-31-15,-30 30 16,1-30-1,-1 0-15,0 0 16,0 0-16,1 30 16,-1-30-1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05:46.2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EF5388-7663-4899-BCEA-F362F3400C34}" emma:medium="tactile" emma:mode="ink">
          <msink:context xmlns:msink="http://schemas.microsoft.com/ink/2010/main" type="inkDrawing" rotatedBoundingBox="16939,12340 21837,14665 21680,14997 16781,12672" semanticType="callout" shapeName="Other"/>
        </emma:interpretation>
      </emma:emma>
    </inkml:annotationXML>
    <inkml:trace contextRef="#ctx0" brushRef="#br0">0 31 0,'0'-30'94,"30"30"31,0 0-110,31 0 1,-1 0 0,1 30-16,-1 0 15,1 0-15,29-30 16,-29 31-16,29-1 15,1 0-15,-30-30 16,29 30-16,31 31 16,0-31-16,-30 0 15,30 31-15,-30-31 16,30 30-16,-61-29 16,61-1-16,-30 30 15,30-29-15,-31 29 16,31 1-16,31-1 15,-62-30-15,1 1 16,0 29-16,-1-30 16,-29 1-16,-1-1 15,1 0-15,-1-30 16,31 60 0,-31-29-16,31-31 15,-30 60-15,29-30 16,-59 1-16,90-1 15,-61 0-15,31 31 16,-31-1-16,31-30 16,-31 1-16,31-1 15,0 30-15,-61-29 16,31-1-16,-1 0 16,1 0-16,-1 0 15,-30 1-15,31-1 16,-31 0-16,30 31 15,-29-61-15,-1 30 16,30 0-16,-60 0 16,31-30-16,-31 31 15,30-31 1,-30 30-16,30 0 16,0 0-1,1-30-15,-31 31 16,30 29-1,0-60 1,-30 30 15,30-30 1,-30 31-32,31-1 31,-1 0-16,0 0 1,-30 0-16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05:48.0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99D061E-6178-45BA-938A-4550686F4346}" emma:medium="tactile" emma:mode="ink">
          <msink:context xmlns:msink="http://schemas.microsoft.com/ink/2010/main" type="inkDrawing" rotatedBoundingBox="22180,15296 22285,15722 21921,15812 21816,15385" shapeName="Other"/>
        </emma:interpretation>
      </emma:emma>
    </inkml:annotationXML>
    <inkml:trace contextRef="#ctx0" brushRef="#br0">60 30 0,'30'0'16,"1"0"0,-1-30-1,0 30 126,-30 30-141,0 1 15,0-1-15,0 0 16,0 0 0,0 1-1,0-1 1,-30-30-16,0 30 31,-1 30-31,1-29 16,-30-31 31,60 30 93,30-30-124,30 0-16,-29 0 16,29 0-16,-30 0 15,1 0-15,-1 0 16,0 0-16,0 0 15,1 0 1,-1 30-16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0:53:26.7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B2D939-908A-47F5-94A9-A4E7689CEF82}" emma:medium="tactile" emma:mode="ink">
          <msink:context xmlns:msink="http://schemas.microsoft.com/ink/2010/main" type="inkDrawing" rotatedBoundingBox="3718,13638 6651,13622 6652,13651 3719,13668" shapeName="Other"/>
        </emma:interpretation>
      </emma:emma>
    </inkml:annotationXML>
    <inkml:trace contextRef="#ctx0" brushRef="#br0">0 84 0,'60'0'62,"-30"0"-62,1 0 16,29 0-16,31-30 15,-31 30-15,1 0 16,60 0-16,0 0 16,30 0-16,-91 0 15,61 0-15,-30 0 16,-61 0-16,61 0 16,-31 0-16,1 0 15,-31 0 1,0 0-16,31 0 15,29 0-15,-59 0 16,59 0-16,1 0 16,0 0-16,-31 0 15,31 0-15,0 0 16,-1 0-16,-59 0 16,-1 0-16,30 0 15,-29 0-15,-1 0 16,0 0-1,0 0 1,1 0-16,29 0 16,-30 0-1,1 0-15,-1 0 16,0 0-16,0 0 16,1 0-16,-1 0 15,0 0 1,0 0-1,31 0 1,-31 0 0,0 0-1,0 0-15,1 0 63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05:49.2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D01C58-87B0-4CD3-8EDC-E36603F6C76C}" emma:medium="tactile" emma:mode="ink">
          <msink:context xmlns:msink="http://schemas.microsoft.com/ink/2010/main" type="inkDrawing" rotatedBoundingBox="22678,15512 22793,15385 22843,15431 22728,15558" shapeName="Other"/>
        </emma:interpretation>
      </emma:emma>
    </inkml:annotationXML>
    <inkml:trace contextRef="#ctx0" brushRef="#br0">0 121 0,'60'0'47,"-29"0"-32,-31-31 1,30 31 0,-30-30-16,0 0 15,0 0 1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05:49.5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2445D0-4D9A-472E-A555-8F7C2EAF7D98}" emma:medium="tactile" emma:mode="ink">
          <msink:context xmlns:msink="http://schemas.microsoft.com/ink/2010/main" type="inkDrawing" rotatedBoundingBox="22799,15239 22799,15542 22784,15542 22784,15239" shapeName="Other"/>
        </emma:interpretation>
      </emma:emma>
    </inkml:annotationXML>
    <inkml:trace contextRef="#ctx0" brushRef="#br0">0 0 0,'0'31'31,"0"29"-31,0-30 15,0 1-15,0-1 16,0 30 0,0-29-1,0-1 1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05:48.6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189AD5-6B0A-4EAE-8477-13BC6E558022}" emma:medium="tactile" emma:mode="ink">
          <msink:context xmlns:msink="http://schemas.microsoft.com/ink/2010/main" type="inkDrawing" rotatedBoundingBox="22514,15288 22618,15635 22442,15688 22339,15340" shapeName="Other"/>
        </emma:interpretation>
      </emma:emma>
    </inkml:annotationXML>
    <inkml:trace contextRef="#ctx0" brushRef="#br0">0 30 0,'30'-30'46,"31"30"-30,-31 0-16,0 0 16,1 0 31,-31 30-16,0 1-16,0-1-15,0 30 16,0-29-16,0 29 16,0-30-16,0 0 15,0 1 17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05:49.0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C3969F4-DBFE-4274-A446-61AB8DC92975}" emma:medium="tactile" emma:mode="ink">
          <msink:context xmlns:msink="http://schemas.microsoft.com/ink/2010/main" type="inkDrawing" rotatedBoundingBox="22648,15330 22648,15632 22633,15632 22633,15330" shapeName="Other"/>
        </emma:interpretation>
      </emma:emma>
    </inkml:annotationXML>
    <inkml:trace contextRef="#ctx0" brushRef="#br0">0 0 0,'0'30'16,"0"1"-1,0-1-15,0 30 16,0-29-16,0-1 16,0 0-16,0 30 15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05:49.7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9374A5B-9789-4466-9BB5-1AD7832F02FD}" emma:medium="tactile" emma:mode="ink">
          <msink:context xmlns:msink="http://schemas.microsoft.com/ink/2010/main" type="inkDrawing" rotatedBoundingBox="22799,15572 22814,15572 22814,15587 22799,15587" shapeName="Other"/>
        </emma:interpretation>
      </emma:emma>
    </inkml:annotationXML>
    <inkml:trace contextRef="#ctx0" brushRef="#br0">0 0 0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09:38.6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4C1225-2DFF-44E4-994D-44113C665B3A}" emma:medium="tactile" emma:mode="ink">
          <msink:context xmlns:msink="http://schemas.microsoft.com/ink/2010/main" type="inkDrawing" rotatedBoundingBox="8535,4135 11521,4323 11503,4609 8517,4421" semanticType="underline" shapeName="Other">
            <msink:destinationLink direction="from" ref="{F18A2B0F-9797-4B09-81D6-8ACBDEEC71B9}"/>
          </msink:context>
        </emma:interpretation>
      </emma:emma>
    </inkml:annotationXML>
    <inkml:trace contextRef="#ctx0" brushRef="#br0">0 0 0,'61'0'110,"30"0"-95,90 30-15,-60-30 16,30 31-16,0-1 16,-30 0-16,31-30 15,-32 30-15,32 1 16,-1-31-16,-60 30 16,-1-30-16,1 0 15,0 0-15,-31 30 16,1-30-16,-1 0 15,-30 0-15,1 0 16,-1 0-16,30 0 16,-29 0-16,-1 0 15,30 30 1,-29-30 46,-1 0-15,0 0-31,0 0 0,0 0-1,1 0 1,-1 0-16,0 0 15,0 0-15,31 0 16,-31 0-16,0 0 16,1 0-1,-1 0-15,0 0 16,0-30-16,1 30 16,-1-30-16,-30 0 15,30 30-15,-30-31 16,30 31 171,1-30-171,-1 0 15,0 0 16,-30-1-31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09:40.2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A2B0F-9797-4B09-81D6-8ACBDEEC71B9}" emma:medium="tactile" emma:mode="ink">
          <msink:context xmlns:msink="http://schemas.microsoft.com/ink/2010/main" type="inkDrawing" rotatedBoundingBox="11106,4670 13644,6024 13370,6537 10833,5183" semanticType="callout" shapeName="Other">
            <msink:sourceLink direction="to" ref="{16AAC7C4-03E2-443D-9C15-16F1EEC77D38}"/>
            <msink:sourceLink direction="from" ref="{7E4C1225-2DFF-44E4-994D-44113C665B3A}"/>
          </msink:context>
        </emma:interpretation>
      </emma:emma>
    </inkml:annotationXML>
    <inkml:trace contextRef="#ctx0" brushRef="#br0">0 0 0,'31'0'31,"-1"60"-15,-30 1-16,60-1 16,-29 1-1,-31-1-15,60-30 16,-30 31-16,31-1 15,-1 31-15,1-61 16,-31 1-16,30 29 16,-29-30-16,-1-30 15,0 30-15,31 1 16,-31-31-16,0 30 16,31 0-16,29-30 15,1 30-15,0-30 16,30 31-16,0-1 15,-31-30-15,1 0 16,0 0-16,-61 30 16,61-30-16,-31 0 15,31 0-15,-61 0 16,31 0-16,-31 30 16,0-30-16,0 31 31,-30-1 47,0 30-62,31 1-16,-31-31 15,0 61-15,0-61 16,30 30-16,-30-29 15,0 59-15,30-29 16,0-1-16,-30 1 16,0-31-1,31-30-15,-31 30 16</inkml:trace>
    <inkml:trace contextRef="#ctx0" brushRef="#br0" timeOffset="848.1576">1966 1602 0,'60'0'62,"-60"31"-46,31-31-16,-1 30 15,0-30 1,0 30 15,1-30 47,-1 30-62,0-30 15,0 31 16,1-31 125,-31-31-172,30 1 16,0 0-16,0 0 15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0:15.0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6AAC7C4-03E2-443D-9C15-16F1EEC77D38}" emma:medium="tactile" emma:mode="ink">
          <msink:context xmlns:msink="http://schemas.microsoft.com/ink/2010/main" type="inkDrawing" rotatedBoundingBox="12471,6803 14540,6722 14584,7825 12514,7907" hotPoints="14581,6788 14595,7812 12514,7840 12500,6816" semanticType="enclosure" shapeName="Rectangle">
            <msink:destinationLink direction="to" ref="{F18A2B0F-9797-4B09-81D6-8ACBDEEC71B9}"/>
          </msink:context>
        </emma:interpretation>
      </emma:emma>
    </inkml:annotationXML>
    <inkml:trace contextRef="#ctx0" brushRef="#br0">0 30 0,'0'-30'78,"30"30"-78,30 0 15,1 0-15,30 0 16,29 0-16,1 0 16,61 0-16,-61 0 15,60 0-15,-60 0 16,61 0-16,-61 0 15,0 0-15,30 0 16,-30 0-16,0 0 16,-61 0-16,-30 0 15,31 0 1,-61 30 187,0 31-203,0-31 16,0 30-16,0 1 15,0 60-15,0-61 16,-30 61-16,30-60 16,0 29-16,0-29 15,0-1-15,0 1 16,0-31-1,0 0-15,0 1 16,0-1 0,-61 0 202,-30-30-202,-30 0-16,0 0 16,-30 0-16,30 0 15,31 0-15,-62 0 16,31 0-16,1 0 16,-1 0-1,30 0-15,0 0 16,31 0-16,-1-30 15,31 30-15,0 0 16,-31 0-16,1 0 16,30 0-16,-1 0 15,-29-30-15,30 30 16,-1 0 0,1 0-1,0 0 16</inkml:trace>
    <inkml:trace contextRef="#ctx0" brushRef="#br0" timeOffset="-1599.6559">0 121 0,'0'30'31,"0"0"-16,0 61-15,0-61 16,0 31-16,0-1 16,30 31-16,-30-31 15,0-29-15,0 29 16,30-30-16,-30 31 16,61-31-16,-61 0 15,0 1-15,0-1 16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6:15.5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88AE12-E8A9-4ED6-85C5-00143C0CC81C}" emma:medium="tactile" emma:mode="ink">
          <msink:context xmlns:msink="http://schemas.microsoft.com/ink/2010/main" type="writingRegion" rotatedBoundingBox="10111,4218 12745,5447 11912,7231 9278,6002"/>
        </emma:interpretation>
      </emma:emma>
    </inkml:annotationXML>
    <inkml:traceGroup>
      <inkml:annotationXML>
        <emma:emma xmlns:emma="http://www.w3.org/2003/04/emma" version="1.0">
          <emma:interpretation id="{FDAE933E-9938-4AFE-8DF8-A2DFFA1357D8}" emma:medium="tactile" emma:mode="ink">
            <msink:context xmlns:msink="http://schemas.microsoft.com/ink/2010/main" type="paragraph" rotatedBoundingBox="10111,4218 12745,5447 11912,7231 9278,60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B4B773-5CE4-4573-B52D-CCD1CB380BF9}" emma:medium="tactile" emma:mode="ink">
              <msink:context xmlns:msink="http://schemas.microsoft.com/ink/2010/main" type="line" rotatedBoundingBox="10111,4218 12745,5447 11912,7231 9278,6002"/>
            </emma:interpretation>
          </emma:emma>
        </inkml:annotationXML>
        <inkml:traceGroup>
          <inkml:annotationXML>
            <emma:emma xmlns:emma="http://www.w3.org/2003/04/emma" version="1.0">
              <emma:interpretation id="{F9594895-3CEA-4C65-B159-9171E0B628D5}" emma:medium="tactile" emma:mode="ink">
                <msink:context xmlns:msink="http://schemas.microsoft.com/ink/2010/main" type="inkWord" rotatedBoundingBox="9793,4900 10371,5170 10159,5622 9581,535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-1180-4387 0,'61'0'16,"30"30"-16,-31 30 16,31 31-16,-61-30 15,31 29-15,-31-59 16</inkml:trace>
          <inkml:trace contextRef="#ctx0" brushRef="#br0" timeOffset="487.5999">-1180-4145 0,'31'0'47,"-1"0"-31,61 0-16,-1 0 15,1 0-15,-30-31 16,29 31-16,-60 0 16,1-30-1,-1 30-15</inkml:trace>
          <inkml:trace contextRef="#ctx0" brushRef="#br0" timeOffset="-288.2559">-1210-4418 0,'0'91'47,"0"0"-32,-60-31-15,29 31 16,31-61-16,-30 1 16,30-1-1</inkml:trace>
        </inkml:traceGroup>
        <inkml:traceGroup>
          <inkml:annotationXML>
            <emma:emma xmlns:emma="http://www.w3.org/2003/04/emma" version="1.0">
              <emma:interpretation id="{97EC7D06-16C8-4944-B631-D84F4DF19B96}" emma:medium="tactile" emma:mode="ink">
                <msink:context xmlns:msink="http://schemas.microsoft.com/ink/2010/main" type="inkWord" rotatedBoundingBox="11308,4958 11507,5051 11339,5411 11139,5318"/>
              </emma:interpretation>
              <emma:one-of disjunction-type="recognition" id="oneOf1">
                <emma:interpretation id="interp1" emma:lang="" emma:confidence="0">
                  <emma:literal>1</emma:literal>
                </emma:interpretation>
                <emma:interpretation id="interp2" emma:lang="" emma:confidence="0">
                  <emma:literal>I</emma:literal>
                </emma:interpretation>
                <emma:interpretation id="interp3" emma:lang="" emma:confidence="0">
                  <emma:literal>니</emma:literal>
                </emma:interpretation>
                <emma:interpretation id="interp4" emma:lang="" emma:confidence="0">
                  <emma:literal>〉</emma:literal>
                </emma:interpretation>
                <emma:interpretation id="interp5" emma:lang="" emma:confidence="0">
                  <emma:literal>!</emma:literal>
                </emma:interpretation>
              </emma:one-of>
            </emma:emma>
          </inkml:annotationXML>
          <inkml:trace contextRef="#ctx0" brushRef="#br0" timeOffset="1048.0929">332-4418 0,'0'31'16,"0"59"-16,31 1 16,-31-30-16,0-1 15,0 1-15,0-31 16,0 0-16</inkml:trace>
        </inkml:traceGroup>
        <inkml:traceGroup>
          <inkml:annotationXML>
            <emma:emma xmlns:emma="http://www.w3.org/2003/04/emma" version="1.0">
              <emma:interpretation id="{B608850B-2A75-48DC-91AA-E31D2F8BAFB7}" emma:medium="tactile" emma:mode="ink">
                <msink:context xmlns:msink="http://schemas.microsoft.com/ink/2010/main" type="inkWord" rotatedBoundingBox="11426,4832 12095,5144 11878,5611 11208,5298"/>
              </emma:interpretation>
              <emma:one-of disjunction-type="recognition" id="oneOf2">
                <emma:interpretation id="interp6" emma:lang="" emma:confidence="0">
                  <emma:literal>3</emma:literal>
                </emma:interpretation>
                <emma:interpretation id="interp7" emma:lang="" emma:confidence="0">
                  <emma:literal>긱</emma:literal>
                </emma:interpretation>
                <emma:interpretation id="interp8" emma:lang="" emma:confidence="0">
                  <emma:literal>구</emma:literal>
                </emma:interpretation>
                <emma:interpretation id="interp9" emma:lang="" emma:confidence="0">
                  <emma:literal>긔</emma:literal>
                </emma:interpretation>
                <emma:interpretation id="interp10" emma:lang="" emma:confidence="0">
                  <emma:literal>도</emma:literal>
                </emma:interpretation>
              </emma:one-of>
            </emma:emma>
          </inkml:annotationXML>
          <inkml:trace contextRef="#ctx0" brushRef="#br0" timeOffset="1935.1683">363-4357 0,'30'0'15,"0"-30"1,31 30-16,-1 0 15,0 0-15,1 0 16,-31 0-16,31 0 16,-31 0-16,-30 30 62,0 0-62,0 0 16,-30 31 31,-31-31-47,31 0 0,-31-30 15,1 0 1,30 0 31,60 0 109,61 0-156,-31 31 16,61 29-16,-91-60 15,1 0-15,-1 30 16,0-30-16,0 31 16,-30-1 15,0 0-16,0 0 17,0 0-17,-30-30 1,-30 0 0,29 0-16,1 0 15,0 0-15,0 0 16,-1 0-16,1 0 15,0 0 1,0 0-16,-1 0 16</inkml:trace>
        </inkml:traceGroup>
        <inkml:traceGroup>
          <inkml:annotationXML>
            <emma:emma xmlns:emma="http://www.w3.org/2003/04/emma" version="1.0">
              <emma:interpretation id="{76774630-07A6-4EB7-BB1C-9F93166EE0E7}" emma:medium="tactile" emma:mode="ink">
                <msink:context xmlns:msink="http://schemas.microsoft.com/ink/2010/main" type="inkWord" rotatedBoundingBox="11678,7023 11950,7150 11912,7231 11641,7105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-1038.8923">665-2271 0,'30'0'15,"0"0"-15,1 0 16,29 0-16,-30 0 15,1 0 1,-1 31-16,0-31 16,0 30 31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6:12.4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E657F4F-264D-4D71-AAB2-B653D929E9F0}" emma:medium="tactile" emma:mode="ink">
          <msink:context xmlns:msink="http://schemas.microsoft.com/ink/2010/main" type="inkDrawing" rotatedBoundingBox="4848,8871 8745,6098 9198,6734 5301,9508" semanticType="callout" shapeName="Other">
            <msink:sourceLink direction="from" ref="{CB7A3E0E-5192-4FDD-ABAE-2B0DEE164EAE}"/>
            <msink:sourceLink direction="to" ref="{1A7C0C14-E688-4DDF-8EAC-10BFC8C85466}"/>
          </msink:context>
        </emma:interpretation>
      </emma:emma>
    </inkml:annotationXML>
    <inkml:trace contextRef="#ctx0" brushRef="#br0">30 2935 0,'-30'0'15,"30"-30"1,0-61 0,0-60-16,0-30 15,30 29-15,91-29 16,0 0-16,30 60 16,-30-31-16,61-29 15,-31 60-15,91-60 16,-31 29-16,31-29 15,0 60-15,-30 30 16,30-30-16,-61 61 16,1-31-16,-1 31 15,-90-1-15,30 31 16,-61 0 0,-60-1-16,30 31 15,1-30-15,-1 0 16,30 0-16,1 0 15,30-1-15,-31 31 16,31 0-16,-61-30 16,0 30-1</inkml:trace>
    <inkml:trace contextRef="#ctx0" brushRef="#br0" timeOffset="408.2153">3447-210 0,'61'31'47,"-1"-1"-32,-30-30-15,31 30 16,-31-30 0,-30 30-16,30-30 15,-30 31 16,0-1-15,0 0 0,0 0-16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0:53:28.2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9FE7FDC-543A-4E8D-A1AD-87777B8C1981}" emma:medium="tactile" emma:mode="ink">
          <msink:context xmlns:msink="http://schemas.microsoft.com/ink/2010/main" type="inkDrawing" rotatedBoundingBox="8073,13546 11097,13546 11097,13561 8073,13561" shapeName="Other"/>
        </emma:interpretation>
      </emma:emma>
    </inkml:annotationXML>
    <inkml:trace contextRef="#ctx0" brushRef="#br0">0 0 0,'30'0'47,"61"0"-47,-61 0 16,91 0-16,-61 0 15,31 0-15,0 0 16,30 0-16,0 0 16,0 0-16,30 0 15,30 0-15,-29 0 16,-31 0-16,-1 0 15,1 0-15,-30 0 16,-30 0-16,60 0 16,-61 0-16,1 0 15,-31 0-15,0 0 16,0 0-16,0 0 16,1 0-16,-1 0 15,0 0-15,0 0 16,1 0-1,-1 0 48,0 0-47,31 0-1,-31 0-15,0 0 16,31 0-16,-1 0 15,-30 0 1,61 0 47,-61 0-48,0 0 16,1 0-15,29 0 15,-30 0-15,1 0 0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6:08.2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A7C0C14-E688-4DDF-8EAC-10BFC8C85466}" emma:medium="tactile" emma:mode="ink">
          <msink:context xmlns:msink="http://schemas.microsoft.com/ink/2010/main" type="inkDrawing" rotatedBoundingBox="9189,5247 12290,5621 12106,7154 9005,6781" hotPoints="12475,6287 10650,6963 8891,6133 10715,5457" semanticType="enclosure" shapeName="Ellipse">
            <msink:destinationLink direction="with" ref="{EC6C6174-9D17-401E-A87E-E9AF956DF3AE}"/>
            <msink:destinationLink direction="to" ref="{0E657F4F-264D-4D71-AAB2-B653D929E9F0}"/>
          </msink:context>
        </emma:interpretation>
      </emma:emma>
    </inkml:annotationXML>
    <inkml:trace contextRef="#ctx0" brushRef="#br0">-1119-3964 0,'-61'0'0,"1"0"16,-61 30-16,91-30 16,-91 61-16,60-1 15,-29 31-15,29-61 16,31 61-16,-31-61 16,61 31-16,-60 60 15,60-91-15,0 30 16,0 1-16,0-31 15,0 61 1,0-31-16,0-30 16,30 61-16,0-61 15,1 31-15,29-1 16,1 1-16,-1-31 16,31 30-16,-31-60 15,61 91-15,-60-91 16,423 91 15,-333-91-15,-30 0-16,30 0 0,0-91 15,-30 31-15,-61-1 16,31 1-16,-61-1 16,31-29-16,-31 29 15,0-30-15,-30 31 16,0 30-16,0-31 15,0 1-15,0 29 16,0-29-16,-30 0 16,0-31-16,0 61 15,-61-61-15,61 61 16,-1-31 0,-29 61-16,30-30 15,0 30-15,-31-30 16,1-31-16,29 61 15,1 0-15,-61 0 16,1-30-16,-1 30 16,-30 0-16,0 0 15,-30 0-15,0 0 16,30-30-16,30 30 16,0-31-16,31 31 15,30 0-15</inkml:trace>
    <inkml:trace contextRef="#ctx0" brushRef="#br0" timeOffset="1719.9815">332-3873 0,'-30'0'31,"0"0"-15,-31 0-16,1 0 15,30 0-15,-31 0 16,1 0 0,29 0-16,1 30 15,0-30-15,0 0 16,-31 30-16,1 0 15,30 1-15,-31-1 16,1 0-16,60 0 16,-31-30-16,31 31 15,-30 29-15,0-30 16,30 1 0,-30-1-1,-1 30-15,1-29 16,30-1-16,0 30 15,0 1 1,0-31 0,0 30-16,0-29 15,0 29-15,0-30 16,0 31-16,0-31 16,30 0-16,-30 1 15,0-1-15,61 30 16,-61-29-16,30-1 15,31 0-15,-61 0 16,30 0-16,30 1 16,-29-1-16,-1-30 15,0 0 1,0 0 0,1 30-16,-1-30 15,30 0-15,-30 0 16,31 0-16,362 0 47,-362 0-47,-1 0 15,-30 0-15,1 0 16,-1 0-16,0 0 16,0 0-1,1 0-15,-1 0 16,0 0-16,61 0 15,-31 0-15,-29-30 16,-1 30-16,30-30 16,-60-1-16,31 31 15,-31-30-15,0 0 16,30 30-16,0-60 16,-30-1-16,30 1 15,-30-31-15,0 30 16,0 31-16,0-61 15,0 61-15,0-30 16,0 29-16,-30-29 16,30 30-16,-30-31 15,30 31-15,-30 0 16,-1-31-16,1 31 16,-30 0-16,29-31 15,-29 61-15,30 0 16,-1-30-16,-29 30 15,-1-60 1,1 29 0,30 31-1,-31-30 1,31 30-16,0 0 16,0 0 15,-1 0-16,1 0 1,0 0 0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6:14.2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6C6174-9D17-401E-A87E-E9AF956DF3AE}" emma:medium="tactile" emma:mode="ink">
          <msink:context xmlns:msink="http://schemas.microsoft.com/ink/2010/main" type="inkDrawing" rotatedBoundingBox="11718,6995 12592,9119 12318,9231 11444,7108" semanticType="connector" shapeName="Other">
            <msink:sourceLink direction="with" ref="{1A7C0C14-E688-4DDF-8EAC-10BFC8C85466}"/>
            <msink:sourceLink direction="with" ref="{9EDFE2ED-CFAC-4554-9129-588FAF477546}"/>
          </msink:context>
        </emma:interpretation>
      </emma:emma>
    </inkml:annotationXML>
    <inkml:trace contextRef="#ctx0" brushRef="#br0">1512-214 0,'-31'-182'47,"-120"-90"-31,91 91-16,-31-61 15,0 60-15,91 61 16,-30 0-16,0 61 16,0-1-16,30-29 15,-31 59-15,31-29 16,-30 30-16,30-31 15,-30 61-15,30-30 16,-30 0 125,30-1-126,-31-29 1,31 30-16,0 0 16,-30-1-16,0 1 15,30 0 16,-61-31-15,61 31 0,0 0-16,-30 0 15,30 60 157,0 0-156,0 0-16,0 1 15,0 29-15,0-30 16,0 1-16,-30-1 16,0 30-16,30-30 15,0 31 1,-31-61-16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6:03.8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CFFED3-98B0-4000-A912-FDF8F13FF4C1}" emma:medium="tactile" emma:mode="ink">
          <msink:context xmlns:msink="http://schemas.microsoft.com/ink/2010/main" type="inkDrawing" rotatedBoundingBox="2842,9948 5553,10354 5479,10852 2767,10445" semanticType="callout" shapeName="Other">
            <msink:sourceLink direction="with" ref="{8CF1ED50-7408-4555-B5E8-7CE3B2D52D1A}"/>
            <msink:sourceLink direction="with" ref="{CB7A3E0E-5192-4FDD-ABAE-2B0DEE164EAE}"/>
          </msink:context>
        </emma:interpretation>
      </emma:emma>
    </inkml:annotationXML>
    <inkml:trace contextRef="#ctx0" brushRef="#br0">-5443 1116 0,'-91'0'0,"0"30"16,-120 0-16,-1-30 15,0 0-15,-60 0 16,0 0-16,60 0 16,-60 0-16,61 0 15,29-30-15,31-30 16,30-31-16,30 61 15,61-61-15,0 0 16,0 1-16,30 59 16,0 1-16,0-30 15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6:06.1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91A3064-8A18-4ADB-8464-1FFAABD86392}" emma:medium="tactile" emma:mode="ink">
          <msink:context xmlns:msink="http://schemas.microsoft.com/ink/2010/main" type="inkDrawing" rotatedBoundingBox="2964,9921 4232,9610 4263,9735 2995,10046" semanticType="callout" shapeName="Other">
            <msink:sourceLink direction="with" ref="{CB7A3E0E-5192-4FDD-ABAE-2B0DEE164EAE}"/>
          </msink:context>
        </emma:interpretation>
      </emma:emma>
    </inkml:annotationXML>
    <inkml:trace contextRef="#ctx0" brushRef="#br0">-6713 360 0,'-30'0'16,"-61"0"0,61 0-16,-91 0 15,60 0-15,-29 0 16,-1 30-16,61-30 15,-31 0-15,1 0 16,60 31-16,-31-1 16,-59-30-16,29 30 15,1-30-15,-1 30 16,-29 0 0,29 1-16,31-31 15,0 30-15,-1-30 31,1 30-31,30 0 16,-30-30-16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6:05.2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DFE2ED-CFAC-4554-9129-588FAF477546}" emma:medium="tactile" emma:mode="ink">
          <msink:context xmlns:msink="http://schemas.microsoft.com/ink/2010/main" type="inkDrawing" rotatedBoundingBox="10953,9430 13252,9334 13299,10456 11000,10553" hotPoints="13446,9987 12145,10530 10861,9948 12162,9405" semanticType="enclosure" shapeName="Ellipse">
            <msink:destinationLink direction="with" ref="{EC6C6174-9D17-401E-A87E-E9AF956DF3AE}"/>
          </msink:context>
        </emma:interpretation>
      </emma:emma>
    </inkml:annotationXML>
    <inkml:trace contextRef="#ctx0" brushRef="#br0">393 1116 0,'-61'-60'16,"-29"29"-16,29-29 15,31-1-15,0 31 16,30 0-16,-31 0 31,31-1-15,-30 1-1,0 0-15,30 0 16,0-1-16,-30-29 16,30-1-16,0 31 15,0-30-15,0 30 16,0-31-16,60-60 15,61 61-15,0-1 16,30 1-16,31 29 16,-31 31-16,91 0 15,0 0-15,-61 0 16,-30 0 0,31 31-16,-31 59 15,0-59-15,-90-1 16,-31 30-16,30 1 15,-29-31-15,-31 31 16,30-1-16,-30-30 16,0 31-16,0-31 15,0 61-15,0-61 16,0 0-16,-61 61 16,1-31-16,-1-29 15,-90 59-15,30-59 16,-60-1-16,-1 0 15,1-30-15,0 0 16,-1 0-16,61 0 16,0 0-16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6:24.7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A16048-51D7-49B2-9CB1-2072616779B8}" emma:medium="tactile" emma:mode="ink">
          <msink:context xmlns:msink="http://schemas.microsoft.com/ink/2010/main" type="inkDrawing" rotatedBoundingBox="6094,6727 8064,9326 7491,9760 5522,7160" semanticType="callout" shapeName="Other">
            <msink:sourceLink direction="from" ref="{CB7A3E0E-5192-4FDD-ABAE-2B0DEE164EAE}"/>
            <msink:sourceLink direction="to" ref="{730FF79C-854A-4366-9658-0CEBD5072645}"/>
          </msink:context>
        </emma:interpretation>
      </emma:emma>
    </inkml:annotationXML>
    <inkml:trace contextRef="#ctx0" brushRef="#br0">0 0 0,'30'0'15,"31"60"1,90 31-16,-30 60 15,30 31-15,-30-31 16,61 30-16,-61 31 16,0-31-16,0 1 15,-1-1-15,62 61 16,-91-91-16,-1 1 16,-29-62-16,-61-29 15,30-31-15,-30 0 16,30 0-1</inkml:trace>
    <inkml:trace contextRef="#ctx0" brushRef="#br0" timeOffset="783.8352">1845 1905 0,'30'30'0,"-30"31"15,30-1-15,0 1 16,31-1-16,-31 31 15,-30-31-15,30-30 16,-30 1-16,31-1 16,-31 0-16,0 0 15,0 1 79,-61-31-78,61 30-1,-30-30-15,0 0 16,-1 0 62,1 0-78,-30 0 16,-1-30-16,-60-31 15,-60-30-15,120 31 16,-29 0-16,29 60 16,31-31-16,0 31 15,0 0-15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6:04.1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27C753-607A-413B-A972-58D8BEA7CFD1}" emma:medium="tactile" emma:mode="ink">
          <msink:context xmlns:msink="http://schemas.microsoft.com/ink/2010/main" type="writingRegion" rotatedBoundingBox="4323,9555 5684,9555 5684,10250 4323,10250"/>
        </emma:interpretation>
      </emma:emma>
    </inkml:annotationXML>
    <inkml:traceGroup>
      <inkml:annotationXML>
        <emma:emma xmlns:emma="http://www.w3.org/2003/04/emma" version="1.0">
          <emma:interpretation id="{C5C71DD9-F6C6-45E3-BB3F-39917DA2DC53}" emma:medium="tactile" emma:mode="ink">
            <msink:context xmlns:msink="http://schemas.microsoft.com/ink/2010/main" type="paragraph" rotatedBoundingBox="4323,9555 5684,9555 5684,10250 4323,102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22092E-9AC0-4E52-B6C3-20192A1EEA28}" emma:medium="tactile" emma:mode="ink">
              <msink:context xmlns:msink="http://schemas.microsoft.com/ink/2010/main" type="line" rotatedBoundingBox="4323,9555 5684,9555 5684,10250 4323,10250"/>
            </emma:interpretation>
          </emma:emma>
        </inkml:annotationXML>
        <inkml:traceGroup>
          <inkml:annotationXML>
            <emma:emma xmlns:emma="http://www.w3.org/2003/04/emma" version="1.0">
              <emma:interpretation id="{CB7A3E0E-5192-4FDD-ABAE-2B0DEE164EAE}" emma:medium="tactile" emma:mode="ink">
                <msink:context xmlns:msink="http://schemas.microsoft.com/ink/2010/main" type="inkWord" rotatedBoundingBox="4323,9555 5684,9555 5684,10250 4323,10250">
                  <msink:destinationLink direction="with" ref="{3ECFFED3-98B0-4000-A912-FDF8F13FF4C1}"/>
                  <msink:destinationLink direction="with" ref="{491A3064-8A18-4ADB-8464-1FFAABD86392}"/>
                  <msink:destinationLink direction="from" ref="{0E657F4F-264D-4D71-AAB2-B653D929E9F0}"/>
                  <msink:destinationLink direction="from" ref="{5DA16048-51D7-49B2-9CB1-2072616779B8}"/>
                </msink:context>
              </emma:interpretation>
            </emma:emma>
          </inkml:annotationXML>
          <inkml:trace contextRef="#ctx0" brushRef="#br0">-6653 179 0,'272'0'16,"1"0"-16,-122 0 16,91 30-16,-121 0 15,-31 31-15,31-31 16,-90 30 0,-1-29-16,0 29 15,-30-30-15,0 31 16,0-31-16,0 30 15,0-29-15,0-1 16,0 30-16,0-29 16,-30-31-16,-31 30 15,-29 0-15,-1-30 16,-30 0-16,-30 0 16,60 0-16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6:27.0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30FF79C-854A-4366-9658-0CEBD5072645}" emma:medium="tactile" emma:mode="ink">
          <msink:context xmlns:msink="http://schemas.microsoft.com/ink/2010/main" type="inkDrawing" rotatedBoundingBox="7286,10935 10220,10884 10221,10970 7287,11021" shapeName="Other">
            <msink:destinationLink direction="to" ref="{5DA16048-51D7-49B2-9CB1-2072616779B8}"/>
          </msink:context>
        </emma:interpretation>
      </emma:emma>
    </inkml:annotationXML>
    <inkml:trace contextRef="#ctx0" brushRef="#br0">0 91 0,'30'0'31,"121"0"-31,0 0 16,31 0-16,60 0 16,0 0-16,30 0 15,30 0-15,0 0 16,-29 0-16,-32 0 15,1 0-15,-90-61 16,-62 61-16,-29-30 16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6:56.1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1490 1069 0,'-61'0'0,"-30"0"16,31-30-16,-61 30 16,91 0-16,-31 0 15,1 0-15,-31-31 16,31 31-16,-31-30 16,30 30-16,1-30 15,30 30-15,-61 0 16,61-30-16,0 30 15,-1-30-15,1-1 16,-30 1 0,29 30-16,1 0 31,0-30-15,-31 0-16,31-1 15,0 1-15,0 0 16,-31-31-16,31 31 31,30 0-15,0 0-1,0-1 1,0 1-16,0-30 16,30 29-16,0 1 15,31-30-15,-1-1 16,61 1-16,-30 30 15,30-1-15,0 1 16,-61 30-16,152-60 16,-61 60-16,0 0 15,1 0-15,59 0 16,-59 0-16,29 0 16,-30 0-16,61 0 15,-61 0 1,30 0-16,-90 30 15,121 0-15,-91 31 16,30-31-16,-91-30 16,1 0-16,-1 30 15,1 0-15,-31 1 16,0-1-16,1 0 16,-1-30-16,0 30 15,-30 31-15,30-31 16,1 0-1,-31 0 1,0 1-16,0-1 16,0 0-16,0 31 15,-31-1-15,1 1 16,-30-1-16,-1 1 16,1-1-16,-1 0 15,-60 1-15,30-1 16,-29-29-16,29 29 15,30-60-15,-29 0 16,-1 0-16,0 0 16,-30 0-16,-30 0 15,-30 0-15,29 0 16,1 0-16,-30 0 16,30 0-1,-1 0-15,1 30 16,61-30-16,29 0 15,-30 0-15,61 0 16,30 31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21T02:18:26.2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D4766A-C345-40AE-AC7F-B8A56384D0C5}" emma:medium="tactile" emma:mode="ink">
          <msink:context xmlns:msink="http://schemas.microsoft.com/ink/2010/main" type="inkDrawing" rotatedBoundingBox="1904,3113 6047,3130 6046,3160 1903,3142" shapeName="Other"/>
        </emma:interpretation>
      </emma:emma>
    </inkml:annotationXML>
    <inkml:trace contextRef="#ctx0" brushRef="#br0">0 0 0,'31'0'47,"29"0"-31,-30 0-16,0 0 16,1 0-16,59 30 15,-59-30-15,90 0 16,-31 0-16,62 0 15,59 0-15,-29 0 16,29 0-16,1 0 16,0 0-16,-31 0 15,0 0-15,-60 0 16,0 0-16,0 0 16,0 0-16,0 0 15,-30 0-15,0 0 16,-1 0-1,1 0-15,-30 0 16,29 0-16,-29 0 16,-1 0-16,1 0 15,-31 0-15,0 0 16,0 0-16,1 0 16,-1 0-16,30 0 15,-29 0 1,-1 0-16,0 0 15,0 0 1,31 0 0,-31 0-16,0 0 15,31 0-15,-31 0 16,30 0-16,-29 0 16,-1 0-16,0 0 15,0 0 32,1 0-16,-1 0-15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60CA4-7075-4F42-8CE3-59312F4D3400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705350"/>
            <a:ext cx="5394325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5176C-B505-4650-A41D-DD1B932377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3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14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1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C2B9D-9236-49FD-9636-CB1CE770F7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284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98544-B2E8-4817-AE3A-C1644B548F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561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7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2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A318F-15D7-4E7D-9DBF-E959F82352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0172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C0F2B-A205-46F2-B7AC-8F79B252E7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28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4B4EE-029E-41E9-9BB2-75C26218A7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779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3AB0C-5427-48B9-8499-DA87D79DDD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562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D88F4-C3BE-4BEE-87B3-D57FFF7DB5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457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0DB04-572D-43A9-9F6F-604EEFB77A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966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B27E7-57B4-45DC-82EB-2EFD879768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1898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en-US" altLang="ko-KR">
              <a:latin typeface="+mn-l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fld id="{DA08700A-DA2F-4F5E-8F51-F78E8C8FC0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3" Type="http://schemas.openxmlformats.org/officeDocument/2006/relationships/customXml" Target="../ink/ink144.xml"/><Relationship Id="rId7" Type="http://schemas.openxmlformats.org/officeDocument/2006/relationships/customXml" Target="../ink/ink146.xml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emf"/><Relationship Id="rId5" Type="http://schemas.openxmlformats.org/officeDocument/2006/relationships/customXml" Target="../ink/ink145.xml"/><Relationship Id="rId4" Type="http://schemas.openxmlformats.org/officeDocument/2006/relationships/image" Target="../media/image191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emf"/><Relationship Id="rId2" Type="http://schemas.openxmlformats.org/officeDocument/2006/relationships/customXml" Target="../ink/ink1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5.emf"/><Relationship Id="rId4" Type="http://schemas.openxmlformats.org/officeDocument/2006/relationships/customXml" Target="../ink/ink14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3" Type="http://schemas.openxmlformats.org/officeDocument/2006/relationships/customXml" Target="../ink/ink149.xml"/><Relationship Id="rId7" Type="http://schemas.openxmlformats.org/officeDocument/2006/relationships/customXml" Target="../ink/ink151.xml"/><Relationship Id="rId12" Type="http://schemas.openxmlformats.org/officeDocument/2006/relationships/image" Target="../media/image203.emf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emf"/><Relationship Id="rId11" Type="http://schemas.openxmlformats.org/officeDocument/2006/relationships/customXml" Target="../ink/ink153.xml"/><Relationship Id="rId5" Type="http://schemas.openxmlformats.org/officeDocument/2006/relationships/customXml" Target="../ink/ink150.xml"/><Relationship Id="rId10" Type="http://schemas.openxmlformats.org/officeDocument/2006/relationships/image" Target="../media/image202.emf"/><Relationship Id="rId4" Type="http://schemas.openxmlformats.org/officeDocument/2006/relationships/image" Target="../media/image199.emf"/><Relationship Id="rId9" Type="http://schemas.openxmlformats.org/officeDocument/2006/relationships/customXml" Target="../ink/ink15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emf"/><Relationship Id="rId7" Type="http://schemas.openxmlformats.org/officeDocument/2006/relationships/image" Target="../media/image206.emf"/><Relationship Id="rId2" Type="http://schemas.openxmlformats.org/officeDocument/2006/relationships/customXml" Target="../ink/ink1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6.xml"/><Relationship Id="rId5" Type="http://schemas.openxmlformats.org/officeDocument/2006/relationships/image" Target="../media/image205.emf"/><Relationship Id="rId4" Type="http://schemas.openxmlformats.org/officeDocument/2006/relationships/customXml" Target="../ink/ink15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emf"/><Relationship Id="rId18" Type="http://schemas.openxmlformats.org/officeDocument/2006/relationships/customXml" Target="../ink/ink9.xml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9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emf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31.emf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26.emf"/><Relationship Id="rId21" Type="http://schemas.openxmlformats.org/officeDocument/2006/relationships/image" Target="../media/image35.emf"/><Relationship Id="rId7" Type="http://schemas.openxmlformats.org/officeDocument/2006/relationships/image" Target="../media/image28.emf"/><Relationship Id="rId12" Type="http://schemas.openxmlformats.org/officeDocument/2006/relationships/customXml" Target="../ink/ink20.xml"/><Relationship Id="rId17" Type="http://schemas.openxmlformats.org/officeDocument/2006/relationships/image" Target="../media/image33.emf"/><Relationship Id="rId25" Type="http://schemas.openxmlformats.org/officeDocument/2006/relationships/image" Target="../media/image37.emf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30.emf"/><Relationship Id="rId24" Type="http://schemas.openxmlformats.org/officeDocument/2006/relationships/customXml" Target="../ink/ink26.xml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10" Type="http://schemas.openxmlformats.org/officeDocument/2006/relationships/customXml" Target="../ink/ink19.xml"/><Relationship Id="rId19" Type="http://schemas.openxmlformats.org/officeDocument/2006/relationships/image" Target="../media/image34.emf"/><Relationship Id="rId4" Type="http://schemas.openxmlformats.org/officeDocument/2006/relationships/customXml" Target="../ink/ink16.xml"/><Relationship Id="rId9" Type="http://schemas.openxmlformats.org/officeDocument/2006/relationships/image" Target="../media/image29.emf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3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5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44.emf"/><Relationship Id="rId4" Type="http://schemas.openxmlformats.org/officeDocument/2006/relationships/customXml" Target="../ink/ink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customXml" Target="../ink/ink32.xml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customXml" Target="../ink/ink3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57.emf"/><Relationship Id="rId4" Type="http://schemas.openxmlformats.org/officeDocument/2006/relationships/customXml" Target="../ink/ink37.xml"/><Relationship Id="rId9" Type="http://schemas.openxmlformats.org/officeDocument/2006/relationships/image" Target="../media/image59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customXml" Target="../ink/ink41.xml"/><Relationship Id="rId4" Type="http://schemas.openxmlformats.org/officeDocument/2006/relationships/image" Target="../media/image6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6.emf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5" Type="http://schemas.openxmlformats.org/officeDocument/2006/relationships/image" Target="../media/image65.emf"/><Relationship Id="rId4" Type="http://schemas.openxmlformats.org/officeDocument/2006/relationships/customXml" Target="../ink/ink4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73.emf"/><Relationship Id="rId3" Type="http://schemas.openxmlformats.org/officeDocument/2006/relationships/image" Target="../media/image68.emf"/><Relationship Id="rId7" Type="http://schemas.openxmlformats.org/officeDocument/2006/relationships/image" Target="../media/image70.emf"/><Relationship Id="rId12" Type="http://schemas.openxmlformats.org/officeDocument/2006/relationships/customXml" Target="../ink/ink51.xml"/><Relationship Id="rId17" Type="http://schemas.openxmlformats.org/officeDocument/2006/relationships/image" Target="../media/image75.emf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72.emf"/><Relationship Id="rId5" Type="http://schemas.openxmlformats.org/officeDocument/2006/relationships/image" Target="../media/image69.emf"/><Relationship Id="rId15" Type="http://schemas.openxmlformats.org/officeDocument/2006/relationships/image" Target="../media/image74.emf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71.emf"/><Relationship Id="rId14" Type="http://schemas.openxmlformats.org/officeDocument/2006/relationships/customXml" Target="../ink/ink5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emf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95.emf"/><Relationship Id="rId21" Type="http://schemas.openxmlformats.org/officeDocument/2006/relationships/image" Target="../media/image86.emf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99.emf"/><Relationship Id="rId50" Type="http://schemas.openxmlformats.org/officeDocument/2006/relationships/customXml" Target="../ink/ink78.xml"/><Relationship Id="rId55" Type="http://schemas.openxmlformats.org/officeDocument/2006/relationships/image" Target="../media/image103.emf"/><Relationship Id="rId63" Type="http://schemas.openxmlformats.org/officeDocument/2006/relationships/image" Target="../media/image107.emf"/><Relationship Id="rId7" Type="http://schemas.openxmlformats.org/officeDocument/2006/relationships/image" Target="../media/image79.emf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9" Type="http://schemas.openxmlformats.org/officeDocument/2006/relationships/image" Target="../media/image90.emf"/><Relationship Id="rId11" Type="http://schemas.openxmlformats.org/officeDocument/2006/relationships/image" Target="../media/image81.emf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94.emf"/><Relationship Id="rId40" Type="http://schemas.openxmlformats.org/officeDocument/2006/relationships/customXml" Target="../ink/ink73.xml"/><Relationship Id="rId45" Type="http://schemas.openxmlformats.org/officeDocument/2006/relationships/image" Target="../media/image98.emf"/><Relationship Id="rId53" Type="http://schemas.openxmlformats.org/officeDocument/2006/relationships/image" Target="../media/image102.emf"/><Relationship Id="rId58" Type="http://schemas.openxmlformats.org/officeDocument/2006/relationships/customXml" Target="../ink/ink82.xml"/><Relationship Id="rId5" Type="http://schemas.openxmlformats.org/officeDocument/2006/relationships/image" Target="../media/image78.emf"/><Relationship Id="rId61" Type="http://schemas.openxmlformats.org/officeDocument/2006/relationships/image" Target="../media/image106.emf"/><Relationship Id="rId19" Type="http://schemas.openxmlformats.org/officeDocument/2006/relationships/image" Target="../media/image85.emf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89.emf"/><Relationship Id="rId30" Type="http://schemas.openxmlformats.org/officeDocument/2006/relationships/customXml" Target="../ink/ink68.xml"/><Relationship Id="rId35" Type="http://schemas.openxmlformats.org/officeDocument/2006/relationships/image" Target="../media/image93.emf"/><Relationship Id="rId43" Type="http://schemas.openxmlformats.org/officeDocument/2006/relationships/image" Target="../media/image97.emf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8" Type="http://schemas.openxmlformats.org/officeDocument/2006/relationships/customXml" Target="../ink/ink57.xml"/><Relationship Id="rId51" Type="http://schemas.openxmlformats.org/officeDocument/2006/relationships/image" Target="../media/image101.emf"/><Relationship Id="rId3" Type="http://schemas.openxmlformats.org/officeDocument/2006/relationships/image" Target="../media/image77.emf"/><Relationship Id="rId12" Type="http://schemas.openxmlformats.org/officeDocument/2006/relationships/customXml" Target="../ink/ink59.xml"/><Relationship Id="rId17" Type="http://schemas.openxmlformats.org/officeDocument/2006/relationships/image" Target="../media/image84.emf"/><Relationship Id="rId25" Type="http://schemas.openxmlformats.org/officeDocument/2006/relationships/image" Target="../media/image88.emf"/><Relationship Id="rId33" Type="http://schemas.openxmlformats.org/officeDocument/2006/relationships/image" Target="../media/image92.emf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105.emf"/><Relationship Id="rId20" Type="http://schemas.openxmlformats.org/officeDocument/2006/relationships/customXml" Target="../ink/ink63.xml"/><Relationship Id="rId41" Type="http://schemas.openxmlformats.org/officeDocument/2006/relationships/image" Target="../media/image96.emf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5" Type="http://schemas.openxmlformats.org/officeDocument/2006/relationships/image" Target="../media/image83.emf"/><Relationship Id="rId23" Type="http://schemas.openxmlformats.org/officeDocument/2006/relationships/image" Target="../media/image87.emf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100.emf"/><Relationship Id="rId57" Type="http://schemas.openxmlformats.org/officeDocument/2006/relationships/image" Target="../media/image104.emf"/><Relationship Id="rId10" Type="http://schemas.openxmlformats.org/officeDocument/2006/relationships/customXml" Target="../ink/ink58.xml"/><Relationship Id="rId31" Type="http://schemas.openxmlformats.org/officeDocument/2006/relationships/image" Target="../media/image91.emf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4" Type="http://schemas.openxmlformats.org/officeDocument/2006/relationships/customXml" Target="../ink/ink55.xml"/><Relationship Id="rId9" Type="http://schemas.openxmlformats.org/officeDocument/2006/relationships/image" Target="../media/image80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customXml" Target="../ink/ink85.xml"/><Relationship Id="rId7" Type="http://schemas.openxmlformats.org/officeDocument/2006/relationships/customXml" Target="../ink/ink87.xml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emf"/><Relationship Id="rId5" Type="http://schemas.openxmlformats.org/officeDocument/2006/relationships/customXml" Target="../ink/ink86.xml"/><Relationship Id="rId4" Type="http://schemas.openxmlformats.org/officeDocument/2006/relationships/image" Target="../media/image110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.xml"/><Relationship Id="rId13" Type="http://schemas.openxmlformats.org/officeDocument/2006/relationships/image" Target="../media/image118.emf"/><Relationship Id="rId18" Type="http://schemas.openxmlformats.org/officeDocument/2006/relationships/customXml" Target="../ink/ink96.xml"/><Relationship Id="rId3" Type="http://schemas.openxmlformats.org/officeDocument/2006/relationships/image" Target="../media/image113.emf"/><Relationship Id="rId21" Type="http://schemas.openxmlformats.org/officeDocument/2006/relationships/image" Target="../media/image122.emf"/><Relationship Id="rId7" Type="http://schemas.openxmlformats.org/officeDocument/2006/relationships/image" Target="../media/image115.emf"/><Relationship Id="rId12" Type="http://schemas.openxmlformats.org/officeDocument/2006/relationships/customXml" Target="../ink/ink93.xml"/><Relationship Id="rId17" Type="http://schemas.openxmlformats.org/officeDocument/2006/relationships/image" Target="../media/image120.emf"/><Relationship Id="rId2" Type="http://schemas.openxmlformats.org/officeDocument/2006/relationships/customXml" Target="../ink/ink88.xml"/><Relationship Id="rId16" Type="http://schemas.openxmlformats.org/officeDocument/2006/relationships/customXml" Target="../ink/ink95.xml"/><Relationship Id="rId20" Type="http://schemas.openxmlformats.org/officeDocument/2006/relationships/customXml" Target="../ink/ink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11" Type="http://schemas.openxmlformats.org/officeDocument/2006/relationships/image" Target="../media/image117.emf"/><Relationship Id="rId5" Type="http://schemas.openxmlformats.org/officeDocument/2006/relationships/image" Target="../media/image114.emf"/><Relationship Id="rId15" Type="http://schemas.openxmlformats.org/officeDocument/2006/relationships/image" Target="../media/image119.emf"/><Relationship Id="rId10" Type="http://schemas.openxmlformats.org/officeDocument/2006/relationships/customXml" Target="../ink/ink92.xml"/><Relationship Id="rId19" Type="http://schemas.openxmlformats.org/officeDocument/2006/relationships/image" Target="../media/image121.emf"/><Relationship Id="rId4" Type="http://schemas.openxmlformats.org/officeDocument/2006/relationships/customXml" Target="../ink/ink89.xml"/><Relationship Id="rId9" Type="http://schemas.openxmlformats.org/officeDocument/2006/relationships/image" Target="../media/image116.emf"/><Relationship Id="rId14" Type="http://schemas.openxmlformats.org/officeDocument/2006/relationships/customXml" Target="../ink/ink9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8.xml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13" Type="http://schemas.openxmlformats.org/officeDocument/2006/relationships/image" Target="../media/image137.emf"/><Relationship Id="rId18" Type="http://schemas.openxmlformats.org/officeDocument/2006/relationships/customXml" Target="../ink/ink107.xml"/><Relationship Id="rId3" Type="http://schemas.openxmlformats.org/officeDocument/2006/relationships/image" Target="../media/image132.emf"/><Relationship Id="rId21" Type="http://schemas.openxmlformats.org/officeDocument/2006/relationships/image" Target="../media/image141.emf"/><Relationship Id="rId7" Type="http://schemas.openxmlformats.org/officeDocument/2006/relationships/image" Target="../media/image134.emf"/><Relationship Id="rId12" Type="http://schemas.openxmlformats.org/officeDocument/2006/relationships/customXml" Target="../ink/ink104.xml"/><Relationship Id="rId17" Type="http://schemas.openxmlformats.org/officeDocument/2006/relationships/image" Target="../media/image139.emf"/><Relationship Id="rId2" Type="http://schemas.openxmlformats.org/officeDocument/2006/relationships/customXml" Target="../ink/ink99.xml"/><Relationship Id="rId16" Type="http://schemas.openxmlformats.org/officeDocument/2006/relationships/customXml" Target="../ink/ink106.xml"/><Relationship Id="rId20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11" Type="http://schemas.openxmlformats.org/officeDocument/2006/relationships/image" Target="../media/image136.emf"/><Relationship Id="rId5" Type="http://schemas.openxmlformats.org/officeDocument/2006/relationships/image" Target="../media/image133.emf"/><Relationship Id="rId15" Type="http://schemas.openxmlformats.org/officeDocument/2006/relationships/image" Target="../media/image138.emf"/><Relationship Id="rId23" Type="http://schemas.openxmlformats.org/officeDocument/2006/relationships/image" Target="../media/image142.emf"/><Relationship Id="rId10" Type="http://schemas.openxmlformats.org/officeDocument/2006/relationships/customXml" Target="../ink/ink103.xml"/><Relationship Id="rId19" Type="http://schemas.openxmlformats.org/officeDocument/2006/relationships/image" Target="../media/image140.emf"/><Relationship Id="rId4" Type="http://schemas.openxmlformats.org/officeDocument/2006/relationships/customXml" Target="../ink/ink100.xml"/><Relationship Id="rId9" Type="http://schemas.openxmlformats.org/officeDocument/2006/relationships/image" Target="../media/image135.emf"/><Relationship Id="rId14" Type="http://schemas.openxmlformats.org/officeDocument/2006/relationships/customXml" Target="../ink/ink105.xml"/><Relationship Id="rId22" Type="http://schemas.openxmlformats.org/officeDocument/2006/relationships/customXml" Target="../ink/ink10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0.xml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3" Type="http://schemas.openxmlformats.org/officeDocument/2006/relationships/customXml" Target="../ink/ink111.xml"/><Relationship Id="rId7" Type="http://schemas.openxmlformats.org/officeDocument/2006/relationships/customXml" Target="../ink/ink113.xml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emf"/><Relationship Id="rId5" Type="http://schemas.openxmlformats.org/officeDocument/2006/relationships/customXml" Target="../ink/ink112.xml"/><Relationship Id="rId4" Type="http://schemas.openxmlformats.org/officeDocument/2006/relationships/image" Target="../media/image152.e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7.xml"/><Relationship Id="rId13" Type="http://schemas.openxmlformats.org/officeDocument/2006/relationships/image" Target="../media/image159.emf"/><Relationship Id="rId18" Type="http://schemas.openxmlformats.org/officeDocument/2006/relationships/customXml" Target="../ink/ink122.xml"/><Relationship Id="rId3" Type="http://schemas.openxmlformats.org/officeDocument/2006/relationships/image" Target="../media/image155.emf"/><Relationship Id="rId21" Type="http://schemas.openxmlformats.org/officeDocument/2006/relationships/image" Target="../media/image163.emf"/><Relationship Id="rId7" Type="http://schemas.openxmlformats.org/officeDocument/2006/relationships/image" Target="../media/image157.emf"/><Relationship Id="rId12" Type="http://schemas.openxmlformats.org/officeDocument/2006/relationships/customXml" Target="../ink/ink119.xml"/><Relationship Id="rId17" Type="http://schemas.openxmlformats.org/officeDocument/2006/relationships/image" Target="../media/image161.emf"/><Relationship Id="rId25" Type="http://schemas.openxmlformats.org/officeDocument/2006/relationships/image" Target="../media/image165.emf"/><Relationship Id="rId2" Type="http://schemas.openxmlformats.org/officeDocument/2006/relationships/customXml" Target="../ink/ink114.xml"/><Relationship Id="rId16" Type="http://schemas.openxmlformats.org/officeDocument/2006/relationships/customXml" Target="../ink/ink121.xml"/><Relationship Id="rId20" Type="http://schemas.openxmlformats.org/officeDocument/2006/relationships/customXml" Target="../ink/ink1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6.xml"/><Relationship Id="rId11" Type="http://schemas.openxmlformats.org/officeDocument/2006/relationships/image" Target="../media/image158.emf"/><Relationship Id="rId24" Type="http://schemas.openxmlformats.org/officeDocument/2006/relationships/customXml" Target="../ink/ink125.xml"/><Relationship Id="rId5" Type="http://schemas.openxmlformats.org/officeDocument/2006/relationships/image" Target="../media/image156.emf"/><Relationship Id="rId15" Type="http://schemas.openxmlformats.org/officeDocument/2006/relationships/image" Target="../media/image160.emf"/><Relationship Id="rId23" Type="http://schemas.openxmlformats.org/officeDocument/2006/relationships/image" Target="../media/image164.emf"/><Relationship Id="rId10" Type="http://schemas.openxmlformats.org/officeDocument/2006/relationships/customXml" Target="../ink/ink118.xml"/><Relationship Id="rId19" Type="http://schemas.openxmlformats.org/officeDocument/2006/relationships/image" Target="../media/image162.emf"/><Relationship Id="rId4" Type="http://schemas.openxmlformats.org/officeDocument/2006/relationships/customXml" Target="../ink/ink115.xml"/><Relationship Id="rId9" Type="http://schemas.openxmlformats.org/officeDocument/2006/relationships/image" Target="../media/image49.emf"/><Relationship Id="rId14" Type="http://schemas.openxmlformats.org/officeDocument/2006/relationships/customXml" Target="../ink/ink120.xml"/><Relationship Id="rId22" Type="http://schemas.openxmlformats.org/officeDocument/2006/relationships/customXml" Target="../ink/ink12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6.xml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emf"/><Relationship Id="rId5" Type="http://schemas.openxmlformats.org/officeDocument/2006/relationships/customXml" Target="../ink/ink127.xml"/><Relationship Id="rId4" Type="http://schemas.openxmlformats.org/officeDocument/2006/relationships/image" Target="../media/image168.e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emf"/><Relationship Id="rId7" Type="http://schemas.openxmlformats.org/officeDocument/2006/relationships/image" Target="../media/image174.emf"/><Relationship Id="rId2" Type="http://schemas.openxmlformats.org/officeDocument/2006/relationships/customXml" Target="../ink/ink1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.xml"/><Relationship Id="rId5" Type="http://schemas.openxmlformats.org/officeDocument/2006/relationships/image" Target="../media/image173.emf"/><Relationship Id="rId4" Type="http://schemas.openxmlformats.org/officeDocument/2006/relationships/customXml" Target="../ink/ink1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13" Type="http://schemas.openxmlformats.org/officeDocument/2006/relationships/customXml" Target="../ink/ink137.xml"/><Relationship Id="rId3" Type="http://schemas.openxmlformats.org/officeDocument/2006/relationships/image" Target="../media/image177.emf"/><Relationship Id="rId7" Type="http://schemas.openxmlformats.org/officeDocument/2006/relationships/customXml" Target="../ink/ink134.xml"/><Relationship Id="rId12" Type="http://schemas.openxmlformats.org/officeDocument/2006/relationships/image" Target="../media/image107.emf"/><Relationship Id="rId2" Type="http://schemas.openxmlformats.org/officeDocument/2006/relationships/customXml" Target="../ink/ink131.xml"/><Relationship Id="rId16" Type="http://schemas.openxmlformats.org/officeDocument/2006/relationships/image" Target="../media/image18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emf"/><Relationship Id="rId11" Type="http://schemas.openxmlformats.org/officeDocument/2006/relationships/customXml" Target="../ink/ink136.xml"/><Relationship Id="rId5" Type="http://schemas.openxmlformats.org/officeDocument/2006/relationships/customXml" Target="../ink/ink133.xml"/><Relationship Id="rId15" Type="http://schemas.openxmlformats.org/officeDocument/2006/relationships/customXml" Target="../ink/ink138.xml"/><Relationship Id="rId10" Type="http://schemas.openxmlformats.org/officeDocument/2006/relationships/image" Target="../media/image180.emf"/><Relationship Id="rId4" Type="http://schemas.openxmlformats.org/officeDocument/2006/relationships/customXml" Target="../ink/ink132.xml"/><Relationship Id="rId9" Type="http://schemas.openxmlformats.org/officeDocument/2006/relationships/customXml" Target="../ink/ink135.xml"/><Relationship Id="rId14" Type="http://schemas.openxmlformats.org/officeDocument/2006/relationships/image" Target="../media/image181.e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2.xml"/><Relationship Id="rId3" Type="http://schemas.openxmlformats.org/officeDocument/2006/relationships/image" Target="../media/image183.emf"/><Relationship Id="rId7" Type="http://schemas.openxmlformats.org/officeDocument/2006/relationships/image" Target="../media/image185.emf"/><Relationship Id="rId2" Type="http://schemas.openxmlformats.org/officeDocument/2006/relationships/customXml" Target="../ink/ink1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1.xml"/><Relationship Id="rId11" Type="http://schemas.openxmlformats.org/officeDocument/2006/relationships/image" Target="../media/image187.emf"/><Relationship Id="rId5" Type="http://schemas.openxmlformats.org/officeDocument/2006/relationships/image" Target="../media/image184.emf"/><Relationship Id="rId10" Type="http://schemas.openxmlformats.org/officeDocument/2006/relationships/customXml" Target="../ink/ink143.xml"/><Relationship Id="rId4" Type="http://schemas.openxmlformats.org/officeDocument/2006/relationships/customXml" Target="../ink/ink140.xml"/><Relationship Id="rId9" Type="http://schemas.openxmlformats.org/officeDocument/2006/relationships/image" Target="../media/image186.emf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117600"/>
            <a:ext cx="68580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063" y="3709988"/>
            <a:ext cx="6858000" cy="533400"/>
          </a:xfrm>
        </p:spPr>
        <p:txBody>
          <a:bodyPr/>
          <a:lstStyle/>
          <a:p>
            <a:pPr algn="l" eaLnBrk="1" hangingPunct="1">
              <a:buFontTx/>
              <a:buChar char="•"/>
              <a:defRPr/>
            </a:pPr>
            <a:r>
              <a:rPr lang="en-US" altLang="ko-KR" dirty="0" smtClean="0"/>
              <a:t> SQL </a:t>
            </a:r>
            <a:r>
              <a:rPr lang="ko-KR" altLang="en-US" dirty="0" smtClean="0"/>
              <a:t>개요</a:t>
            </a:r>
          </a:p>
          <a:p>
            <a:pPr algn="l" eaLnBrk="1" hangingPunct="1">
              <a:buFontTx/>
              <a:buChar char="•"/>
              <a:defRPr/>
            </a:pPr>
            <a:r>
              <a:rPr lang="ko-KR" altLang="en-US" dirty="0" smtClean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 algn="l" eaLnBrk="1" hangingPunct="1">
              <a:buFontTx/>
              <a:buChar char="•"/>
              <a:defRPr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오라클에서의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실습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</a:rPr>
              <a:t>테이블 생성</a:t>
            </a:r>
            <a:r>
              <a:rPr lang="en-US" altLang="ko-KR" dirty="0" smtClean="0">
                <a:latin typeface="+mn-ea"/>
              </a:rPr>
              <a:t>(student table)</a:t>
            </a:r>
            <a:endParaRPr lang="ko-KR" altLang="en-US" dirty="0" smtClean="0"/>
          </a:p>
        </p:txBody>
      </p:sp>
      <p:sp>
        <p:nvSpPr>
          <p:cNvPr id="22531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ko-KR" altLang="en-US" sz="2000" smtClean="0"/>
              <a:t>외래키까지 포함된 </a:t>
            </a:r>
            <a:r>
              <a:rPr lang="en-US" altLang="ko-KR" sz="2000" smtClean="0"/>
              <a:t>student </a:t>
            </a:r>
            <a:r>
              <a:rPr lang="ko-KR" altLang="en-US" sz="2000" smtClean="0"/>
              <a:t>테이블 생성 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66788" y="1966913"/>
            <a:ext cx="8056562" cy="3540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create table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(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 </a:t>
            </a:r>
            <a:r>
              <a:rPr lang="en-US" altLang="ko-KR" sz="1600" b="1" dirty="0">
                <a:latin typeface="+mn-ea"/>
              </a:rPr>
              <a:t>not null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name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 </a:t>
            </a:r>
            <a:r>
              <a:rPr lang="en-US" altLang="ko-KR" sz="1600" b="1" dirty="0">
                <a:latin typeface="+mn-ea"/>
              </a:rPr>
              <a:t>not null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year 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address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varcahr2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	constraint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pk_student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primary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),</a:t>
            </a:r>
          </a:p>
          <a:p>
            <a:pPr>
              <a:defRPr/>
            </a:pPr>
            <a:r>
              <a:rPr lang="en-US" altLang="ko-KR" sz="1600" b="1" dirty="0">
                <a:latin typeface="맑은 고딕" pitchFamily="50" charset="-127"/>
              </a:rPr>
              <a:t>		constraint</a:t>
            </a:r>
            <a:r>
              <a:rPr lang="en-US" altLang="ko-KR" sz="1600" dirty="0">
                <a:latin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</a:rPr>
              <a:t>fk_student</a:t>
            </a:r>
            <a:r>
              <a:rPr lang="en-US" altLang="ko-KR" sz="1600" dirty="0">
                <a:latin typeface="맑은 고딕" pitchFamily="50" charset="-127"/>
              </a:rPr>
              <a:t> 	</a:t>
            </a:r>
            <a:r>
              <a:rPr lang="en-US" altLang="ko-KR" sz="1600" b="1" dirty="0">
                <a:latin typeface="맑은 고딕" pitchFamily="50" charset="-127"/>
              </a:rPr>
              <a:t>foreign key</a:t>
            </a:r>
            <a:r>
              <a:rPr lang="en-US" altLang="ko-KR" sz="1600" dirty="0">
                <a:latin typeface="맑은 고딕" pitchFamily="50" charset="-127"/>
              </a:rPr>
              <a:t>(</a:t>
            </a:r>
            <a:r>
              <a:rPr lang="en-US" altLang="ko-KR" sz="1600" dirty="0" err="1">
                <a:latin typeface="맑은 고딕" pitchFamily="50" charset="-127"/>
              </a:rPr>
              <a:t>dept_id</a:t>
            </a:r>
            <a:r>
              <a:rPr lang="en-US" altLang="ko-KR" sz="1600" dirty="0">
                <a:latin typeface="맑은 고딕" pitchFamily="50" charset="-127"/>
              </a:rPr>
              <a:t>) </a:t>
            </a:r>
            <a:r>
              <a:rPr lang="en-US" altLang="ko-KR" sz="1600" b="1" dirty="0">
                <a:latin typeface="맑은 고딕" pitchFamily="50" charset="-127"/>
              </a:rPr>
              <a:t>references</a:t>
            </a:r>
            <a:r>
              <a:rPr lang="en-US" altLang="ko-KR" sz="1600" dirty="0">
                <a:latin typeface="맑은 고딕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맑은 고딕" pitchFamily="50" charset="-127"/>
              </a:rPr>
              <a:t>					department(</a:t>
            </a:r>
            <a:r>
              <a:rPr lang="en-US" altLang="ko-KR" sz="1600" dirty="0" err="1">
                <a:latin typeface="맑은 고딕" pitchFamily="50" charset="-127"/>
              </a:rPr>
              <a:t>dept_id</a:t>
            </a:r>
            <a:r>
              <a:rPr lang="en-US" altLang="ko-KR" sz="1600" dirty="0">
                <a:latin typeface="맑은 고딕" pitchFamily="50" charset="-127"/>
              </a:rPr>
              <a:t>)</a:t>
            </a:r>
          </a:p>
          <a:p>
            <a:pPr>
              <a:defRPr/>
            </a:pP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SOME, ALL</a:t>
            </a:r>
            <a:endParaRPr lang="ko-KR" altLang="en-US" smtClean="0"/>
          </a:p>
        </p:txBody>
      </p:sp>
      <p:sp>
        <p:nvSpPr>
          <p:cNvPr id="114691" name="내용 개체 틀 2"/>
          <p:cNvSpPr>
            <a:spLocks noGrp="1"/>
          </p:cNvSpPr>
          <p:nvPr>
            <p:ph sz="quarter" idx="1"/>
          </p:nvPr>
        </p:nvSpPr>
        <p:spPr>
          <a:xfrm>
            <a:off x="344488" y="1304925"/>
            <a:ext cx="8420100" cy="1619250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가장 많은 수강 인원을 가진 강좌를 검색</a:t>
            </a:r>
          </a:p>
        </p:txBody>
      </p:sp>
      <p:sp>
        <p:nvSpPr>
          <p:cNvPr id="1146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6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6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6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6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6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6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7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47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8825" y="1849438"/>
            <a:ext cx="8221663" cy="1322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69)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c1.course_id, title, year, semester, </a:t>
            </a:r>
            <a:r>
              <a:rPr lang="en-US" altLang="ko-KR" sz="1600" dirty="0" err="1">
                <a:latin typeface="+mn-ea"/>
              </a:rPr>
              <a:t>prof_id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class c1, course c2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c1.course_id = c2.course_id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enroll </a:t>
            </a:r>
            <a:r>
              <a:rPr lang="en-US" altLang="ko-KR" sz="1600" b="1" dirty="0">
                <a:latin typeface="+mn-ea"/>
              </a:rPr>
              <a:t>&gt;= all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			                (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enroll 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class)</a:t>
            </a:r>
          </a:p>
        </p:txBody>
      </p:sp>
      <p:sp>
        <p:nvSpPr>
          <p:cNvPr id="1147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4704" name="_x85200216" descr="EMB0000145035f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3295650"/>
            <a:ext cx="634047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5726057" y="2651983"/>
              <a:ext cx="1157040" cy="2984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4177" y="2640103"/>
                <a:ext cx="11808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/>
              <p14:cNvContentPartPr/>
              <p14:nvPr/>
            </p14:nvContentPartPr>
            <p14:xfrm>
              <a:off x="7293497" y="3143383"/>
              <a:ext cx="501120" cy="2916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1617" y="3131503"/>
                <a:ext cx="5248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/>
              <p14:cNvContentPartPr/>
              <p14:nvPr/>
            </p14:nvContentPartPr>
            <p14:xfrm>
              <a:off x="566177" y="4561063"/>
              <a:ext cx="217800" cy="8748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297" y="4549183"/>
                <a:ext cx="241560" cy="11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EXISTS, NOT EXIST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부 질의 검색 결과에 최소한 하나 이상의 레코드가 존재하는지의 여부를 표현</a:t>
            </a:r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exists</a:t>
            </a:r>
          </a:p>
          <a:p>
            <a:pPr lvl="1">
              <a:defRPr/>
            </a:pPr>
            <a:r>
              <a:rPr lang="ko-KR" altLang="en-US" sz="1800" dirty="0" smtClean="0"/>
              <a:t>최소한 한 개의 레코드가 존재하면 참이 되고 그렇지 않으면 거짓</a:t>
            </a:r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not exists</a:t>
            </a:r>
          </a:p>
          <a:p>
            <a:pPr lvl="1">
              <a:defRPr/>
            </a:pPr>
            <a:r>
              <a:rPr lang="ko-KR" altLang="en-US" sz="1800" dirty="0" smtClean="0"/>
              <a:t>부 질의의 결과에 레코드가 하나도 없으면 참이 되고 하나라도 존재하면 거짓</a:t>
            </a:r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en-US" altLang="ko-KR" sz="2000" dirty="0" smtClean="0"/>
              <a:t>'301</a:t>
            </a:r>
            <a:r>
              <a:rPr lang="ko-KR" altLang="en-US" sz="2000" dirty="0" smtClean="0"/>
              <a:t>호</a:t>
            </a:r>
            <a:r>
              <a:rPr lang="en-US" altLang="ko-KR" sz="2000" dirty="0" smtClean="0"/>
              <a:t>' </a:t>
            </a:r>
            <a:r>
              <a:rPr lang="ko-KR" altLang="en-US" sz="2000" dirty="0" smtClean="0"/>
              <a:t>강의실에서 개설된 강좌의 과목명을 출력</a:t>
            </a:r>
          </a:p>
        </p:txBody>
      </p:sp>
      <p:sp>
        <p:nvSpPr>
          <p:cNvPr id="1157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8825" y="4479925"/>
            <a:ext cx="8221663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70)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title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	</a:t>
            </a:r>
            <a:r>
              <a:rPr lang="en-US" altLang="ko-KR" sz="1600" dirty="0">
                <a:latin typeface="+mn-ea"/>
              </a:rPr>
              <a:t>course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exists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(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*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from</a:t>
            </a:r>
            <a:r>
              <a:rPr lang="en-US" altLang="ko-KR" sz="1600" dirty="0">
                <a:latin typeface="+mn-ea"/>
              </a:rPr>
              <a:t> 	class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where</a:t>
            </a:r>
            <a:r>
              <a:rPr lang="en-US" altLang="ko-KR" sz="1600" dirty="0">
                <a:latin typeface="+mn-ea"/>
              </a:rPr>
              <a:t> 	classroom = '301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	</a:t>
            </a:r>
            <a:r>
              <a:rPr lang="en-US" altLang="ko-KR" sz="1600" dirty="0" err="1">
                <a:latin typeface="+mn-ea"/>
              </a:rPr>
              <a:t>course.course_id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class.course_id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489857" y="1121263"/>
              <a:ext cx="1426320" cy="3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977" y="1109383"/>
                <a:ext cx="14500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2721497" y="5290423"/>
              <a:ext cx="1415520" cy="116532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9617" y="5278543"/>
                <a:ext cx="1439280" cy="118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EXISTS, NOT EXISTS</a:t>
            </a:r>
            <a:endParaRPr lang="ko-KR" altLang="en-US" smtClean="0"/>
          </a:p>
        </p:txBody>
      </p:sp>
      <p:sp>
        <p:nvSpPr>
          <p:cNvPr id="1167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6740" name="_x85199272" descr="EMB0000145035f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311275"/>
            <a:ext cx="6469063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EXISTS, NOT EXIST</a:t>
            </a:r>
            <a:endParaRPr lang="ko-KR" altLang="en-US" smtClean="0"/>
          </a:p>
        </p:txBody>
      </p:sp>
      <p:sp>
        <p:nvSpPr>
          <p:cNvPr id="11776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en-US" altLang="ko-KR" sz="2000" smtClean="0"/>
              <a:t>(</a:t>
            </a:r>
            <a:r>
              <a:rPr lang="ko-KR" altLang="en-US" sz="2000" smtClean="0"/>
              <a:t>질의 </a:t>
            </a:r>
            <a:r>
              <a:rPr lang="en-US" altLang="ko-KR" sz="2000" smtClean="0"/>
              <a:t>68)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not exists</a:t>
            </a:r>
            <a:r>
              <a:rPr lang="ko-KR" altLang="en-US" sz="2000" smtClean="0"/>
              <a:t>로 표현 가능</a:t>
            </a:r>
          </a:p>
        </p:txBody>
      </p:sp>
      <p:sp>
        <p:nvSpPr>
          <p:cNvPr id="1177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77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6113" y="1711325"/>
            <a:ext cx="8221662" cy="230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71)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title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course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not exists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(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*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from</a:t>
            </a:r>
            <a:r>
              <a:rPr lang="en-US" altLang="ko-KR" sz="1600" dirty="0">
                <a:latin typeface="+mn-ea"/>
              </a:rPr>
              <a:t> 	class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where</a:t>
            </a:r>
            <a:r>
              <a:rPr lang="en-US" altLang="ko-KR" sz="1600" dirty="0">
                <a:latin typeface="+mn-ea"/>
              </a:rPr>
              <a:t> 	year = 2012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	semester = 2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	</a:t>
            </a:r>
            <a:r>
              <a:rPr lang="en-US" altLang="ko-KR" sz="1600" dirty="0" err="1">
                <a:latin typeface="+mn-ea"/>
              </a:rPr>
              <a:t>course.course_id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class.course_id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>
                <a:latin typeface="+mn-ea"/>
                <a:ea typeface="+mn-ea"/>
              </a:rPr>
              <a:t>뷰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(view)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18787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기존 테이블들로부터 생성되는 </a:t>
            </a:r>
            <a:r>
              <a:rPr lang="ko-KR" altLang="en-US" sz="2000" smtClean="0">
                <a:solidFill>
                  <a:srgbClr val="FF0000"/>
                </a:solidFill>
              </a:rPr>
              <a:t>가상의 테이블</a:t>
            </a:r>
          </a:p>
          <a:p>
            <a:r>
              <a:rPr lang="ko-KR" altLang="en-US" sz="2000" smtClean="0"/>
              <a:t>테이블처럼 물리적으로 생성되는 것이 아니라 기존의 테이블들을 조합하여 사용자에게 실제로 존재하는 테이블인 것처럼 보이게 함</a:t>
            </a:r>
          </a:p>
          <a:p>
            <a:r>
              <a:rPr lang="ko-KR" altLang="en-US" sz="2000" smtClean="0"/>
              <a:t>기능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특정 사용자에게 테이블의 내용 중 일부를 숨길 수 있기 때문에 보안의 효과</a:t>
            </a:r>
          </a:p>
          <a:p>
            <a:pPr lvl="1"/>
            <a:r>
              <a:rPr lang="ko-KR" altLang="en-US" sz="1800" smtClean="0"/>
              <a:t>복잡한 질의의 결과를 뷰로 만들어서 사용하게 되면 질의를 간단히 표현 할 수 있음</a:t>
            </a:r>
          </a:p>
          <a:p>
            <a:pPr lvl="1"/>
            <a:endParaRPr lang="ko-KR" altLang="en-US" sz="1700" smtClean="0"/>
          </a:p>
        </p:txBody>
      </p:sp>
      <p:sp>
        <p:nvSpPr>
          <p:cNvPr id="1187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87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생성된 </a:t>
            </a:r>
            <a:r>
              <a:rPr lang="ko-KR" altLang="en-US" sz="2000" dirty="0" err="1" smtClean="0"/>
              <a:t>뷰는</a:t>
            </a:r>
            <a:r>
              <a:rPr lang="ko-KR" altLang="en-US" sz="2000" dirty="0" smtClean="0"/>
              <a:t> 테이블과 동등하게 사용</a:t>
            </a:r>
          </a:p>
          <a:p>
            <a:pPr>
              <a:defRPr/>
            </a:pP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1700" dirty="0" smtClean="0"/>
          </a:p>
          <a:p>
            <a:pPr lvl="1">
              <a:defRPr/>
            </a:pPr>
            <a:endParaRPr lang="en-US" altLang="ko-KR" sz="1700" dirty="0" smtClean="0"/>
          </a:p>
          <a:p>
            <a:pPr lvl="1">
              <a:defRPr/>
            </a:pPr>
            <a:endParaRPr lang="en-US" altLang="ko-KR" sz="1700" dirty="0" smtClean="0"/>
          </a:p>
          <a:p>
            <a:pPr lvl="1">
              <a:defRPr/>
            </a:pPr>
            <a:r>
              <a:rPr lang="en-US" altLang="ko-KR" sz="1800" b="1" dirty="0" smtClean="0"/>
              <a:t>or replace </a:t>
            </a:r>
            <a:r>
              <a:rPr lang="ko-KR" altLang="en-US" sz="1800" dirty="0" smtClean="0"/>
              <a:t>키워드를 추가하면 </a:t>
            </a:r>
            <a:r>
              <a:rPr lang="en-US" altLang="ko-KR" sz="1800" dirty="0" smtClean="0"/>
              <a:t>&lt;</a:t>
            </a:r>
            <a:r>
              <a:rPr lang="ko-KR" altLang="en-US" sz="1800" dirty="0" err="1" smtClean="0"/>
              <a:t>뷰이름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과 같은 뷰가 이미 존재하는 경우 기존의 </a:t>
            </a:r>
            <a:r>
              <a:rPr lang="ko-KR" altLang="en-US" sz="1800" dirty="0" err="1" smtClean="0"/>
              <a:t>뷰를</a:t>
            </a:r>
            <a:r>
              <a:rPr lang="ko-KR" altLang="en-US" sz="1800" dirty="0" smtClean="0"/>
              <a:t> 지우고 새로 생성</a:t>
            </a:r>
            <a:endParaRPr lang="en-US" altLang="ko-KR" sz="1800" dirty="0" smtClean="0"/>
          </a:p>
          <a:p>
            <a:pPr lvl="1">
              <a:defRPr/>
            </a:pPr>
            <a:r>
              <a:rPr lang="en-US" altLang="ko-KR" sz="1800" dirty="0" smtClean="0">
                <a:latin typeface="+mn-ea"/>
              </a:rPr>
              <a:t>&lt;select</a:t>
            </a:r>
            <a:r>
              <a:rPr lang="ko-KR" altLang="en-US" sz="1800" dirty="0" smtClean="0">
                <a:latin typeface="+mn-ea"/>
              </a:rPr>
              <a:t>문</a:t>
            </a:r>
            <a:r>
              <a:rPr lang="en-US" altLang="ko-KR" sz="1800" dirty="0" smtClean="0">
                <a:latin typeface="+mn-ea"/>
              </a:rPr>
              <a:t>&gt;</a:t>
            </a:r>
            <a:endParaRPr lang="ko-KR" altLang="en-US" sz="1800" dirty="0" smtClean="0">
              <a:latin typeface="+mn-ea"/>
            </a:endParaRPr>
          </a:p>
          <a:p>
            <a:pPr lvl="2">
              <a:defRPr/>
            </a:pP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생성에 사용될 </a:t>
            </a:r>
            <a:r>
              <a:rPr lang="en-US" altLang="ko-KR" sz="1600" b="1" dirty="0" smtClean="0"/>
              <a:t>select</a:t>
            </a:r>
            <a:r>
              <a:rPr lang="ko-KR" altLang="en-US" sz="1600" dirty="0" smtClean="0"/>
              <a:t>문</a:t>
            </a:r>
          </a:p>
          <a:p>
            <a:pPr lvl="3">
              <a:defRPr/>
            </a:pPr>
            <a:endParaRPr lang="ko-KR" altLang="en-US" sz="1300" b="1" dirty="0" smtClean="0"/>
          </a:p>
          <a:p>
            <a:pPr lvl="1">
              <a:defRPr/>
            </a:pPr>
            <a:endParaRPr lang="ko-KR" altLang="en-US" sz="1700" dirty="0" smtClean="0"/>
          </a:p>
        </p:txBody>
      </p:sp>
      <p:sp>
        <p:nvSpPr>
          <p:cNvPr id="1198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6288" y="2055813"/>
            <a:ext cx="7116762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create or replace view 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 err="1">
                <a:latin typeface="+mn-ea"/>
              </a:rPr>
              <a:t>뷰이름</a:t>
            </a:r>
            <a:r>
              <a:rPr lang="en-US" altLang="ko-KR" sz="1600" dirty="0">
                <a:latin typeface="+mn-ea"/>
              </a:rPr>
              <a:t>&gt;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	as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	&lt;select</a:t>
            </a:r>
            <a:r>
              <a:rPr lang="ko-KR" altLang="en-US" sz="1600" dirty="0">
                <a:latin typeface="+mn-ea"/>
              </a:rPr>
              <a:t>문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생성</a:t>
            </a:r>
          </a:p>
        </p:txBody>
      </p:sp>
      <p:sp>
        <p:nvSpPr>
          <p:cNvPr id="120835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대부분의 </a:t>
            </a:r>
            <a:r>
              <a:rPr lang="en-US" altLang="ko-KR" sz="2000" smtClean="0"/>
              <a:t>DBMS</a:t>
            </a:r>
            <a:r>
              <a:rPr lang="ko-KR" altLang="en-US" sz="2000" smtClean="0"/>
              <a:t>에서는 사용자 계정에는 뷰 생성 권한이 부여되지 않음</a:t>
            </a:r>
            <a:endParaRPr lang="en-US" altLang="ko-KR" sz="2000" smtClean="0"/>
          </a:p>
          <a:p>
            <a:r>
              <a:rPr lang="ko-KR" altLang="en-US" sz="2000" smtClean="0"/>
              <a:t>관리자 계정이 아닌 사용자 계정으로 로그인하여 뷰를 생성하려면 뷰 생성과 관련된 권한이 부여되어야 함</a:t>
            </a:r>
          </a:p>
          <a:p>
            <a:r>
              <a:rPr lang="ko-KR" altLang="en-US" sz="2000" smtClean="0"/>
              <a:t>오라클에서 뷰 생성 권한을 부여하기 위한 형식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>
              <a:buFont typeface="Wingdings 3" pitchFamily="18" charset="2"/>
              <a:buNone/>
            </a:pPr>
            <a:r>
              <a:rPr lang="en-US" altLang="ko-KR" sz="2000" smtClean="0"/>
              <a:t>    </a:t>
            </a:r>
          </a:p>
          <a:p>
            <a:pPr>
              <a:buFont typeface="Wingdings 3" pitchFamily="18" charset="2"/>
              <a:buNone/>
            </a:pPr>
            <a:r>
              <a:rPr lang="en-US" altLang="ko-KR" sz="2000" smtClean="0"/>
              <a:t>    scott</a:t>
            </a:r>
            <a:r>
              <a:rPr lang="ko-KR" altLang="en-US" sz="2000" smtClean="0"/>
              <a:t>에게 뷰 생성</a:t>
            </a:r>
            <a:endParaRPr lang="en-US" altLang="ko-KR" sz="2000" smtClean="0"/>
          </a:p>
          <a:p>
            <a:pPr>
              <a:buFont typeface="Wingdings 3" pitchFamily="18" charset="2"/>
              <a:buNone/>
            </a:pPr>
            <a:r>
              <a:rPr lang="ko-KR" altLang="en-US" sz="2000" smtClean="0"/>
              <a:t>    권한의 부여</a:t>
            </a:r>
            <a:endParaRPr lang="en-US" altLang="ko-KR" sz="2000" smtClean="0"/>
          </a:p>
        </p:txBody>
      </p:sp>
      <p:sp>
        <p:nvSpPr>
          <p:cNvPr id="1208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08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47738" y="2814638"/>
            <a:ext cx="7118350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grant create view to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사용자 계정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08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pic>
        <p:nvPicPr>
          <p:cNvPr id="120848" name="_x85186736" descr="EMB0000145036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3241675"/>
            <a:ext cx="5830887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생성</a:t>
            </a:r>
          </a:p>
        </p:txBody>
      </p:sp>
      <p:sp>
        <p:nvSpPr>
          <p:cNvPr id="121859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takes </a:t>
            </a:r>
            <a:r>
              <a:rPr lang="ko-KR" altLang="en-US" sz="2000" smtClean="0"/>
              <a:t>테이블에서 </a:t>
            </a:r>
            <a:r>
              <a:rPr lang="en-US" altLang="ko-KR" sz="2000" smtClean="0"/>
              <a:t>grade </a:t>
            </a:r>
            <a:r>
              <a:rPr lang="ko-KR" altLang="en-US" sz="2000" smtClean="0"/>
              <a:t>필드를 제외한 나머지 필드만으로 구성된 뷰를 생성</a:t>
            </a:r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1218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6288" y="2055813"/>
            <a:ext cx="7116762" cy="107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72)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or replace view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v_takes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as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		select 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class_id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		from </a:t>
            </a:r>
            <a:r>
              <a:rPr lang="en-US" altLang="ko-KR" sz="1600" dirty="0">
                <a:latin typeface="+mn-ea"/>
              </a:rPr>
              <a:t>takes</a:t>
            </a:r>
          </a:p>
        </p:txBody>
      </p:sp>
      <p:sp>
        <p:nvSpPr>
          <p:cNvPr id="1218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1872" name="_x51287792" descr="EMB0000145036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3355975"/>
            <a:ext cx="6296025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1161617" y="4104223"/>
              <a:ext cx="1616040" cy="3625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9737" y="4092343"/>
                <a:ext cx="163980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4575857" y="2530663"/>
              <a:ext cx="1731600" cy="6123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3977" y="2518783"/>
                <a:ext cx="175536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/>
              <p14:cNvContentPartPr/>
              <p14:nvPr/>
            </p14:nvContentPartPr>
            <p14:xfrm>
              <a:off x="1349897" y="2606983"/>
              <a:ext cx="3527280" cy="4932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8017" y="2595103"/>
                <a:ext cx="35510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잉크 10"/>
              <p14:cNvContentPartPr/>
              <p14:nvPr/>
            </p14:nvContentPartPr>
            <p14:xfrm>
              <a:off x="4245377" y="2042863"/>
              <a:ext cx="1045440" cy="51552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3497" y="2030983"/>
                <a:ext cx="106920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잉크 14"/>
              <p14:cNvContentPartPr/>
              <p14:nvPr/>
            </p14:nvContentPartPr>
            <p14:xfrm>
              <a:off x="3576497" y="2315383"/>
              <a:ext cx="749520" cy="47232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64617" y="2303503"/>
                <a:ext cx="773280" cy="49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생성</a:t>
            </a:r>
          </a:p>
        </p:txBody>
      </p:sp>
      <p:sp>
        <p:nvSpPr>
          <p:cNvPr id="12288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student </a:t>
            </a:r>
            <a:r>
              <a:rPr lang="ko-KR" altLang="en-US" sz="2000" smtClean="0"/>
              <a:t>테이블에서 컴퓨터공학과 학생들 레코드만 추출하여 뷰를 생성</a:t>
            </a:r>
          </a:p>
          <a:p>
            <a:endParaRPr lang="ko-KR" altLang="en-US" sz="2000" smtClean="0"/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1228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8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6763" y="2392363"/>
            <a:ext cx="7997825" cy="1570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73)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create or replace view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cs_student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as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select 	</a:t>
            </a:r>
            <a:r>
              <a:rPr lang="en-US" altLang="ko-KR" sz="1600" dirty="0" err="1">
                <a:latin typeface="+mn-ea"/>
              </a:rPr>
              <a:t>s.stu_id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s.resident_id</a:t>
            </a:r>
            <a:r>
              <a:rPr lang="en-US" altLang="ko-KR" sz="1600" dirty="0">
                <a:latin typeface="+mn-ea"/>
              </a:rPr>
              <a:t>, s.name, </a:t>
            </a:r>
            <a:r>
              <a:rPr lang="en-US" altLang="ko-KR" sz="1600" dirty="0" err="1">
                <a:latin typeface="+mn-ea"/>
              </a:rPr>
              <a:t>s.year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s.address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s.dept_id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from 	</a:t>
            </a:r>
            <a:r>
              <a:rPr lang="en-US" altLang="ko-KR" sz="1600" dirty="0">
                <a:latin typeface="+mn-ea"/>
              </a:rPr>
              <a:t>student s, department d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where 	</a:t>
            </a:r>
            <a:r>
              <a:rPr lang="en-US" altLang="ko-KR" sz="1600" dirty="0" err="1">
                <a:latin typeface="+mn-ea"/>
              </a:rPr>
              <a:t>s.dept_id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d.dept_name</a:t>
            </a:r>
            <a:r>
              <a:rPr lang="en-US" altLang="ko-KR" sz="1600" dirty="0">
                <a:latin typeface="+mn-ea"/>
              </a:rPr>
              <a:t> = 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28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611617" y="2837023"/>
              <a:ext cx="5926680" cy="12103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9737" y="2825143"/>
                <a:ext cx="5950440" cy="12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/>
              <p14:cNvContentPartPr/>
              <p14:nvPr/>
            </p14:nvContentPartPr>
            <p14:xfrm>
              <a:off x="5094617" y="2198743"/>
              <a:ext cx="820440" cy="32760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2737" y="2186863"/>
                <a:ext cx="8442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잉크 22"/>
              <p14:cNvContentPartPr/>
              <p14:nvPr/>
            </p14:nvContentPartPr>
            <p14:xfrm>
              <a:off x="4939817" y="1993903"/>
              <a:ext cx="1266840" cy="673560"/>
            </p14:xfrm>
          </p:contentPart>
        </mc:Choice>
        <mc:Fallback>
          <p:pic>
            <p:nvPicPr>
              <p:cNvPr id="23" name="잉크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7937" y="1982023"/>
                <a:ext cx="1290600" cy="69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생성</a:t>
            </a:r>
          </a:p>
        </p:txBody>
      </p:sp>
      <p:sp>
        <p:nvSpPr>
          <p:cNvPr id="1239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3919" name="_x84849688" descr="EMB0000145036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336675"/>
            <a:ext cx="6556375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</a:rPr>
              <a:t>테이블 생성</a:t>
            </a:r>
            <a:r>
              <a:rPr lang="en-US" altLang="ko-KR" dirty="0" smtClean="0">
                <a:latin typeface="+mn-ea"/>
              </a:rPr>
              <a:t>(student table)</a:t>
            </a:r>
            <a:endParaRPr lang="ko-KR" altLang="en-US" dirty="0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3556" name="Picture 5" descr="D:\개인문서\오라클\04장 SQL 정재헌\그림\04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716088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사용</a:t>
            </a:r>
          </a:p>
        </p:txBody>
      </p:sp>
      <p:sp>
        <p:nvSpPr>
          <p:cNvPr id="12493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6738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v_takes </a:t>
            </a:r>
            <a:r>
              <a:rPr lang="ko-KR" altLang="en-US" sz="2000" smtClean="0"/>
              <a:t>뷰에 대해 </a:t>
            </a:r>
            <a:r>
              <a:rPr lang="en-US" altLang="ko-KR" sz="2000" smtClean="0"/>
              <a:t>select</a:t>
            </a:r>
            <a:r>
              <a:rPr lang="ko-KR" altLang="en-US" sz="2000" smtClean="0"/>
              <a:t>문을 실행</a:t>
            </a:r>
          </a:p>
          <a:p>
            <a:endParaRPr lang="ko-KR" altLang="en-US" sz="2000" smtClean="0"/>
          </a:p>
        </p:txBody>
      </p:sp>
      <p:sp>
        <p:nvSpPr>
          <p:cNvPr id="1249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4933" name="_x85181112" descr="EMB0000145036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958975"/>
            <a:ext cx="6659563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사용</a:t>
            </a:r>
          </a:p>
        </p:txBody>
      </p:sp>
      <p:sp>
        <p:nvSpPr>
          <p:cNvPr id="1259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6738"/>
          </a:xfrm>
        </p:spPr>
        <p:txBody>
          <a:bodyPr/>
          <a:lstStyle/>
          <a:p>
            <a:r>
              <a:rPr lang="ko-KR" altLang="en-US" sz="2000" smtClean="0"/>
              <a:t>뷰에 대해서 </a:t>
            </a:r>
            <a:r>
              <a:rPr lang="en-US" altLang="ko-KR" sz="2000" b="1" smtClean="0"/>
              <a:t>insert</a:t>
            </a:r>
            <a:r>
              <a:rPr lang="en-US" altLang="ko-KR" sz="2000" smtClean="0"/>
              <a:t>, </a:t>
            </a:r>
            <a:r>
              <a:rPr lang="en-US" altLang="ko-KR" sz="2000" b="1" smtClean="0"/>
              <a:t>update</a:t>
            </a:r>
            <a:r>
              <a:rPr lang="en-US" altLang="ko-KR" sz="2000" smtClean="0"/>
              <a:t>, </a:t>
            </a:r>
            <a:r>
              <a:rPr lang="en-US" altLang="ko-KR" sz="2000" b="1" smtClean="0"/>
              <a:t>delete</a:t>
            </a:r>
            <a:r>
              <a:rPr lang="ko-KR" altLang="en-US" sz="2000" smtClean="0"/>
              <a:t>문을 실행</a:t>
            </a:r>
          </a:p>
          <a:p>
            <a:r>
              <a:rPr lang="ko-KR" altLang="en-US" sz="2000" smtClean="0"/>
              <a:t>예</a:t>
            </a:r>
            <a:r>
              <a:rPr lang="en-US" altLang="ko-KR" sz="2000" smtClean="0"/>
              <a:t>) v_takes </a:t>
            </a:r>
            <a:r>
              <a:rPr lang="ko-KR" altLang="en-US" sz="2000" smtClean="0"/>
              <a:t>뷰에 대해 레코드를 삽입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 lvl="1"/>
            <a:r>
              <a:rPr lang="en-US" altLang="ko-KR" sz="1800" smtClean="0"/>
              <a:t>v_takes </a:t>
            </a:r>
            <a:r>
              <a:rPr lang="ko-KR" altLang="en-US" sz="1800" smtClean="0"/>
              <a:t>뷰에 포함되지 않은 </a:t>
            </a:r>
            <a:r>
              <a:rPr lang="en-US" altLang="ko-KR" sz="1800" smtClean="0"/>
              <a:t>grade </a:t>
            </a:r>
            <a:r>
              <a:rPr lang="ko-KR" altLang="en-US" sz="1800" smtClean="0"/>
              <a:t>필드에는 널이 삽입</a:t>
            </a:r>
          </a:p>
          <a:p>
            <a:pPr lvl="1"/>
            <a:endParaRPr lang="ko-KR" altLang="en-US" sz="1700" smtClean="0"/>
          </a:p>
          <a:p>
            <a:endParaRPr lang="ko-KR" altLang="en-US" sz="2000" smtClean="0"/>
          </a:p>
          <a:p>
            <a:endParaRPr lang="ko-KR" altLang="en-US" sz="2000" smtClean="0"/>
          </a:p>
        </p:txBody>
      </p:sp>
      <p:sp>
        <p:nvSpPr>
          <p:cNvPr id="1259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6763" y="2151063"/>
            <a:ext cx="7997825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insert into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v_takes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 </a:t>
            </a:r>
            <a:r>
              <a:rPr lang="en-US" altLang="ko-KR" sz="1600" dirty="0">
                <a:latin typeface="+mn-ea"/>
              </a:rPr>
              <a:t>('1292502', 'C101-01')</a:t>
            </a:r>
          </a:p>
        </p:txBody>
      </p:sp>
      <p:sp>
        <p:nvSpPr>
          <p:cNvPr id="1259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5959" name="_x84858984" descr="EMB0000145036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3568700"/>
            <a:ext cx="5581650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사용</a:t>
            </a:r>
          </a:p>
        </p:txBody>
      </p:sp>
      <p:sp>
        <p:nvSpPr>
          <p:cNvPr id="126979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1127125"/>
          </a:xfrm>
        </p:spPr>
        <p:txBody>
          <a:bodyPr/>
          <a:lstStyle/>
          <a:p>
            <a:r>
              <a:rPr lang="ko-KR" altLang="en-US" sz="2000" smtClean="0"/>
              <a:t>형식</a:t>
            </a:r>
          </a:p>
          <a:p>
            <a:endParaRPr lang="ko-KR" altLang="en-US" sz="2000" smtClean="0"/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1269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4550" y="1719263"/>
            <a:ext cx="2312988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drop view</a:t>
            </a:r>
            <a:r>
              <a:rPr lang="en-US" altLang="ko-KR" sz="1600" dirty="0">
                <a:latin typeface="+mn-ea"/>
              </a:rPr>
              <a:t> &lt;</a:t>
            </a:r>
            <a:r>
              <a:rPr lang="ko-KR" altLang="en-US" sz="1600" dirty="0" err="1">
                <a:latin typeface="+mn-ea"/>
              </a:rPr>
              <a:t>뷰이름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699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6994" name="_x50842656" descr="EMB0000145036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587625"/>
            <a:ext cx="6078538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 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1127125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>
                <a:latin typeface="+mn-ea"/>
              </a:rPr>
              <a:t>읽기 전용 </a:t>
            </a:r>
            <a:r>
              <a:rPr lang="ko-KR" altLang="en-US" sz="2000" dirty="0" err="1" smtClean="0">
                <a:latin typeface="+mn-ea"/>
              </a:rPr>
              <a:t>뷰</a:t>
            </a:r>
            <a:endParaRPr lang="en-US" altLang="ko-KR" sz="2000" dirty="0" smtClean="0">
              <a:latin typeface="+mn-ea"/>
            </a:endParaRPr>
          </a:p>
          <a:p>
            <a:pPr lvl="1">
              <a:defRPr/>
            </a:pPr>
            <a:r>
              <a:rPr lang="ko-KR" altLang="en-US" sz="1700" dirty="0" err="1" smtClean="0">
                <a:latin typeface="+mn-ea"/>
              </a:rPr>
              <a:t>뷰를</a:t>
            </a:r>
            <a:r>
              <a:rPr lang="ko-KR" altLang="en-US" sz="1700" dirty="0" smtClean="0">
                <a:latin typeface="+mn-ea"/>
              </a:rPr>
              <a:t> 생성할 때 </a:t>
            </a:r>
            <a:r>
              <a:rPr lang="en-US" altLang="ko-KR" sz="1700" dirty="0" smtClean="0">
                <a:latin typeface="+mn-ea"/>
              </a:rPr>
              <a:t>insert, update, delete</a:t>
            </a:r>
            <a:r>
              <a:rPr lang="ko-KR" altLang="en-US" sz="1700" dirty="0" smtClean="0">
                <a:latin typeface="+mn-ea"/>
              </a:rPr>
              <a:t>문과 같은 데이터 조작 언어의 사용을 불가능하게 하려면</a:t>
            </a:r>
            <a:r>
              <a:rPr lang="en-US" altLang="ko-KR" sz="1700" dirty="0" smtClean="0">
                <a:latin typeface="+mn-ea"/>
              </a:rPr>
              <a:t>, with read only </a:t>
            </a:r>
            <a:r>
              <a:rPr lang="ko-KR" altLang="en-US" sz="1700" dirty="0" smtClean="0">
                <a:latin typeface="+mn-ea"/>
              </a:rPr>
              <a:t>키워드를 추가</a:t>
            </a:r>
          </a:p>
          <a:p>
            <a:pPr>
              <a:defRPr/>
            </a:pPr>
            <a:endParaRPr lang="ko-KR" altLang="en-US" sz="2000" dirty="0" smtClean="0"/>
          </a:p>
          <a:p>
            <a:pPr>
              <a:defRPr/>
            </a:pPr>
            <a:endParaRPr lang="ko-KR" altLang="en-US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</p:txBody>
      </p:sp>
      <p:sp>
        <p:nvSpPr>
          <p:cNvPr id="1280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8016" name="_x85192080" descr="EMB0000145036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2278063"/>
            <a:ext cx="5745162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professor </a:t>
            </a:r>
            <a:r>
              <a:rPr lang="ko-KR" altLang="en-US" sz="2000" smtClean="0"/>
              <a:t>테이블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66788" y="1966913"/>
            <a:ext cx="8056562" cy="3294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create table professor 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(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prof_id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varchar2(10) 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varchar2(14) 	not null,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name 		</a:t>
            </a:r>
            <a:r>
              <a:rPr lang="en-US" altLang="ko-KR" sz="1600" b="1" dirty="0">
                <a:latin typeface="+mn-ea"/>
              </a:rPr>
              <a:t>varchar2(10) 	not null,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varchar2(10),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position 		</a:t>
            </a:r>
            <a:r>
              <a:rPr lang="en-US" altLang="ko-KR" sz="1600" b="1" dirty="0">
                <a:latin typeface="+mn-ea"/>
              </a:rPr>
              <a:t>varchar2(10),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b="1" dirty="0" err="1">
                <a:latin typeface="+mn-ea"/>
              </a:rPr>
              <a:t>pk_professor</a:t>
            </a:r>
            <a:r>
              <a:rPr lang="en-US" altLang="ko-KR" sz="1600" b="1" dirty="0">
                <a:latin typeface="+mn-ea"/>
              </a:rPr>
              <a:t> 	primary key(</a:t>
            </a:r>
            <a:r>
              <a:rPr lang="en-US" altLang="ko-KR" sz="1600" b="1" dirty="0" err="1">
                <a:latin typeface="+mn-ea"/>
              </a:rPr>
              <a:t>prof_id</a:t>
            </a:r>
            <a:r>
              <a:rPr lang="en-US" altLang="ko-KR" sz="1600" b="1" dirty="0">
                <a:latin typeface="+mn-ea"/>
              </a:rPr>
              <a:t>),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b="1" dirty="0" err="1">
                <a:latin typeface="+mn-ea"/>
              </a:rPr>
              <a:t>fk_professor</a:t>
            </a:r>
            <a:r>
              <a:rPr lang="en-US" altLang="ko-KR" sz="1600" b="1" dirty="0">
                <a:latin typeface="+mn-ea"/>
              </a:rPr>
              <a:t> 	foreign key(</a:t>
            </a:r>
            <a:r>
              <a:rPr lang="en-US" altLang="ko-KR" sz="1600" b="1" dirty="0" err="1">
                <a:latin typeface="+mn-ea"/>
              </a:rPr>
              <a:t>dept_id</a:t>
            </a:r>
            <a:r>
              <a:rPr lang="en-US" altLang="ko-KR" sz="1600" b="1" dirty="0">
                <a:latin typeface="+mn-ea"/>
              </a:rPr>
              <a:t>) 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		references </a:t>
            </a:r>
            <a:r>
              <a:rPr lang="en-US" altLang="ko-KR" sz="1600" dirty="0">
                <a:latin typeface="+mn-ea"/>
              </a:rPr>
              <a:t>department(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professor </a:t>
            </a:r>
            <a:r>
              <a:rPr lang="ko-KR" altLang="en-US" sz="2000" smtClean="0"/>
              <a:t>테이블</a:t>
            </a: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5" name="Picture 6" descr="D:\개인문서\오라클\04장 SQL 정재헌\그림\04-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20863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course </a:t>
            </a:r>
            <a:r>
              <a:rPr lang="ko-KR" altLang="en-US" sz="2000" smtClean="0"/>
              <a:t>테이블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0888" y="1828800"/>
            <a:ext cx="8056562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create table course 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(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</a:t>
            </a:r>
            <a:r>
              <a:rPr lang="en-US" altLang="ko-KR" sz="1600" b="1" dirty="0">
                <a:latin typeface="+mn-ea"/>
              </a:rPr>
              <a:t> 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title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</a:t>
            </a:r>
            <a:r>
              <a:rPr lang="en-US" altLang="ko-KR" sz="1600" b="1" dirty="0">
                <a:latin typeface="+mn-ea"/>
              </a:rPr>
              <a:t> 	not null,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credit 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dirty="0" err="1">
                <a:latin typeface="+mn-ea"/>
              </a:rPr>
              <a:t>pk_course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	primary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course </a:t>
            </a:r>
            <a:r>
              <a:rPr lang="ko-KR" altLang="en-US" sz="2000" smtClean="0"/>
              <a:t>테이블</a:t>
            </a: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7654" name="Picture 7" descr="D:\개인문서\오라클\04장 SQL 정재헌\그림\04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22450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class </a:t>
            </a:r>
            <a:r>
              <a:rPr lang="ko-KR" altLang="en-US" sz="2000" smtClean="0"/>
              <a:t>테이블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0888" y="1828800"/>
            <a:ext cx="8056562" cy="42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7)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create table class 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(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class_id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varchar2(10) 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varchar2(10),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year 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semester 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division 		</a:t>
            </a:r>
            <a:r>
              <a:rPr lang="en-US" altLang="ko-KR" sz="1600" b="1" dirty="0">
                <a:latin typeface="+mn-ea"/>
              </a:rPr>
              <a:t>char(1),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prof_id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varchar2(10),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classroom 	</a:t>
            </a:r>
            <a:r>
              <a:rPr lang="en-US" altLang="ko-KR" sz="1600" b="1" dirty="0">
                <a:latin typeface="+mn-ea"/>
              </a:rPr>
              <a:t>varchar2(9),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enroll 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dirty="0" err="1">
                <a:latin typeface="+mn-ea"/>
              </a:rPr>
              <a:t>pk_class</a:t>
            </a:r>
            <a:r>
              <a:rPr lang="en-US" altLang="ko-KR" sz="1600" b="1" dirty="0">
                <a:latin typeface="+mn-ea"/>
              </a:rPr>
              <a:t> 		primary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class_id</a:t>
            </a:r>
            <a:r>
              <a:rPr lang="en-US" altLang="ko-KR" sz="1600" dirty="0">
                <a:latin typeface="+mn-ea"/>
              </a:rPr>
              <a:t>),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dirty="0">
                <a:latin typeface="+mn-ea"/>
              </a:rPr>
              <a:t>fk_class1</a:t>
            </a:r>
            <a:r>
              <a:rPr lang="en-US" altLang="ko-KR" sz="1600" b="1" dirty="0">
                <a:latin typeface="+mn-ea"/>
              </a:rPr>
              <a:t>		foreign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)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		references  	</a:t>
            </a:r>
            <a:r>
              <a:rPr lang="en-US" altLang="ko-KR" sz="1600" dirty="0">
                <a:latin typeface="+mn-ea"/>
              </a:rPr>
              <a:t>course(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),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dirty="0">
                <a:latin typeface="+mn-ea"/>
              </a:rPr>
              <a:t>fk_class2 </a:t>
            </a:r>
            <a:r>
              <a:rPr lang="en-US" altLang="ko-KR" sz="1600" b="1" dirty="0">
                <a:latin typeface="+mn-ea"/>
              </a:rPr>
              <a:t>		foreign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prof_id</a:t>
            </a:r>
            <a:r>
              <a:rPr lang="en-US" altLang="ko-KR" sz="1600" dirty="0">
                <a:latin typeface="+mn-ea"/>
              </a:rPr>
              <a:t>)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			references 	</a:t>
            </a:r>
            <a:r>
              <a:rPr lang="en-US" altLang="ko-KR" sz="1600" dirty="0">
                <a:latin typeface="+mn-ea"/>
              </a:rPr>
              <a:t>professor(</a:t>
            </a:r>
            <a:r>
              <a:rPr lang="en-US" altLang="ko-KR" sz="1600" dirty="0" err="1">
                <a:latin typeface="+mn-ea"/>
              </a:rPr>
              <a:t>prof_id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class </a:t>
            </a:r>
            <a:r>
              <a:rPr lang="ko-KR" altLang="en-US" sz="2000" smtClean="0"/>
              <a:t>테이블</a:t>
            </a: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9703" name="Picture 8" descr="D:\개인문서\오라클\04장 SQL 정재헌\그림\04-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58963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</a:p>
        </p:txBody>
      </p:sp>
      <p:sp>
        <p:nvSpPr>
          <p:cNvPr id="30723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takes </a:t>
            </a:r>
            <a:r>
              <a:rPr lang="ko-KR" altLang="en-US" sz="2000" smtClean="0"/>
              <a:t>테이블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9913" y="1820863"/>
            <a:ext cx="8393112" cy="304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8)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create table takes 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(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varchar2(10) 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class_id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varchar2(10),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grade 		</a:t>
            </a:r>
            <a:r>
              <a:rPr lang="en-US" altLang="ko-KR" sz="1600" b="1" dirty="0">
                <a:latin typeface="+mn-ea"/>
              </a:rPr>
              <a:t>char(5),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dirty="0" err="1">
                <a:latin typeface="+mn-ea"/>
              </a:rPr>
              <a:t>pk_takes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		primary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class_id</a:t>
            </a:r>
            <a:r>
              <a:rPr lang="en-US" altLang="ko-KR" sz="1600" dirty="0">
                <a:latin typeface="+mn-ea"/>
              </a:rPr>
              <a:t>),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dirty="0">
                <a:latin typeface="+mn-ea"/>
              </a:rPr>
              <a:t>fk_takes1 	</a:t>
            </a:r>
            <a:r>
              <a:rPr lang="en-US" altLang="ko-KR" sz="1600" b="1" dirty="0">
                <a:latin typeface="+mn-ea"/>
              </a:rPr>
              <a:t>	foreign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) 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		references 	</a:t>
            </a:r>
            <a:r>
              <a:rPr lang="en-US" altLang="ko-KR" sz="1600" dirty="0">
                <a:latin typeface="+mn-ea"/>
              </a:rPr>
              <a:t>student(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),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constraint 	</a:t>
            </a:r>
            <a:r>
              <a:rPr lang="en-US" altLang="ko-KR" sz="1600" dirty="0">
                <a:latin typeface="+mn-ea"/>
              </a:rPr>
              <a:t>fk_takes2 </a:t>
            </a:r>
            <a:r>
              <a:rPr lang="en-US" altLang="ko-KR" sz="1600" b="1" dirty="0">
                <a:latin typeface="+mn-ea"/>
              </a:rPr>
              <a:t>		foreign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class_id</a:t>
            </a:r>
            <a:r>
              <a:rPr lang="en-US" altLang="ko-KR" sz="1600" dirty="0">
                <a:latin typeface="+mn-ea"/>
              </a:rPr>
              <a:t>) 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			references 	</a:t>
            </a:r>
            <a:r>
              <a:rPr lang="en-US" altLang="ko-KR" sz="1600" dirty="0">
                <a:latin typeface="+mn-ea"/>
              </a:rPr>
              <a:t>class(</a:t>
            </a:r>
            <a:r>
              <a:rPr lang="en-US" altLang="ko-KR" sz="1600" dirty="0" err="1">
                <a:latin typeface="+mn-ea"/>
              </a:rPr>
              <a:t>class_id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takes </a:t>
            </a:r>
            <a:r>
              <a:rPr lang="ko-KR" altLang="en-US" sz="2000" smtClean="0"/>
              <a:t>테이블</a:t>
            </a: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1752" name="Picture 9" descr="D:\개인문서\오라클\04장 SQL 정재헌\그림\04-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01813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질의어와 </a:t>
            </a:r>
            <a:r>
              <a:rPr lang="en-US" altLang="ko-KR" smtClean="0"/>
              <a:t>SQL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0010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 sz="2200" smtClean="0"/>
              <a:t>Structured Query Language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200" smtClean="0"/>
              <a:t>1974</a:t>
            </a:r>
            <a:r>
              <a:rPr lang="ko-KR" altLang="en-US" sz="2200" smtClean="0"/>
              <a:t>년 </a:t>
            </a:r>
            <a:r>
              <a:rPr lang="en-US" altLang="ko-KR" sz="2200" smtClean="0"/>
              <a:t>IBM</a:t>
            </a:r>
            <a:r>
              <a:rPr lang="ko-KR" altLang="en-US" sz="2200" smtClean="0"/>
              <a:t>의 </a:t>
            </a:r>
            <a:r>
              <a:rPr lang="en-US" altLang="ko-KR" sz="2200" smtClean="0"/>
              <a:t>System R project</a:t>
            </a:r>
            <a:r>
              <a:rPr lang="ko-KR" altLang="en-US" sz="2200" smtClean="0"/>
              <a:t>에서 개발된  </a:t>
            </a:r>
            <a:r>
              <a:rPr lang="en-US" altLang="ko-KR" sz="2200" smtClean="0"/>
              <a:t>Sequel</a:t>
            </a:r>
            <a:r>
              <a:rPr lang="ko-KR" altLang="en-US" sz="2200" smtClean="0"/>
              <a:t>이란 언어에 기초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2200" smtClean="0"/>
              <a:t>표준 질의어로 채택되어  널리 쓰이는 관계형 질의언어</a:t>
            </a:r>
            <a:endParaRPr lang="en-US" altLang="ko-KR" sz="2200" smtClean="0"/>
          </a:p>
          <a:p>
            <a:pPr lvl="1" eaLnBrk="1" hangingPunct="1">
              <a:lnSpc>
                <a:spcPct val="130000"/>
              </a:lnSpc>
            </a:pPr>
            <a:r>
              <a:rPr lang="en-US" altLang="ko-KR" sz="2000" smtClean="0"/>
              <a:t>1986</a:t>
            </a:r>
            <a:r>
              <a:rPr lang="ko-KR" altLang="en-US" sz="2000" smtClean="0"/>
              <a:t>년 </a:t>
            </a:r>
            <a:r>
              <a:rPr lang="en-US" altLang="ko-KR" sz="2000" smtClean="0"/>
              <a:t>ANSI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ISO</a:t>
            </a:r>
            <a:r>
              <a:rPr lang="ko-KR" altLang="en-US" sz="2000" smtClean="0"/>
              <a:t>에서 표준 질의어로 채택</a:t>
            </a:r>
            <a:endParaRPr lang="en-US" altLang="ko-KR" sz="2000" smtClean="0"/>
          </a:p>
          <a:p>
            <a:pPr lvl="1" eaLnBrk="1" hangingPunct="1">
              <a:lnSpc>
                <a:spcPct val="130000"/>
              </a:lnSpc>
            </a:pPr>
            <a:r>
              <a:rPr lang="en-US" altLang="ko-KR" sz="2000" smtClean="0"/>
              <a:t>1992</a:t>
            </a:r>
            <a:r>
              <a:rPr lang="ko-KR" altLang="en-US" sz="2000" smtClean="0"/>
              <a:t>년 </a:t>
            </a:r>
            <a:r>
              <a:rPr lang="en-US" altLang="ko-KR" sz="2000" smtClean="0"/>
              <a:t>SQL2(SQL-92) </a:t>
            </a:r>
            <a:r>
              <a:rPr lang="ko-KR" altLang="en-US" sz="2000" smtClean="0"/>
              <a:t>발표</a:t>
            </a:r>
            <a:endParaRPr lang="en-US" altLang="ko-KR" sz="2000" smtClean="0"/>
          </a:p>
          <a:p>
            <a:pPr lvl="1" eaLnBrk="1" hangingPunct="1">
              <a:lnSpc>
                <a:spcPct val="130000"/>
              </a:lnSpc>
            </a:pPr>
            <a:r>
              <a:rPr lang="en-US" altLang="ko-KR" sz="2000" smtClean="0"/>
              <a:t>2003</a:t>
            </a:r>
            <a:r>
              <a:rPr lang="ko-KR" altLang="en-US" sz="2000" smtClean="0"/>
              <a:t>년 </a:t>
            </a:r>
            <a:r>
              <a:rPr lang="en-US" altLang="ko-KR" sz="2000" smtClean="0"/>
              <a:t>SQL3</a:t>
            </a:r>
            <a:r>
              <a:rPr lang="ko-KR" altLang="en-US" sz="2000" smtClean="0"/>
              <a:t>발표 </a:t>
            </a:r>
            <a:r>
              <a:rPr lang="en-US" altLang="ko-KR" sz="2000" smtClean="0"/>
              <a:t>(</a:t>
            </a:r>
            <a:r>
              <a:rPr lang="ko-KR" altLang="en-US" sz="2000" smtClean="0"/>
              <a:t>최신</a:t>
            </a:r>
            <a:r>
              <a:rPr lang="en-US" altLang="ko-KR" sz="2000" smtClean="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2200" smtClean="0"/>
              <a:t> 관계 대수나 관계 해석은 확실한 이론적 배경을 제공하나 상용으로 쓰이기에는 어렵고 적절치 않음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000" smtClean="0"/>
              <a:t>SQL</a:t>
            </a:r>
            <a:r>
              <a:rPr lang="ko-KR" altLang="en-US" sz="2000" smtClean="0"/>
              <a:t>은 자연어와 유사하고 비절차적 언어이므로 사용하기 용이함</a:t>
            </a:r>
            <a:endParaRPr lang="en-US" altLang="ko-KR" sz="20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729257" y="1044943"/>
              <a:ext cx="107820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377" y="1033063"/>
                <a:ext cx="1101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7413017" y="163303"/>
              <a:ext cx="1371960" cy="10670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1137" y="151423"/>
                <a:ext cx="139572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잉크 14"/>
              <p14:cNvContentPartPr/>
              <p14:nvPr/>
            </p14:nvContentPartPr>
            <p14:xfrm>
              <a:off x="4909217" y="32623"/>
              <a:ext cx="1568160" cy="119772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7337" y="20743"/>
                <a:ext cx="1591920" cy="12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잉크 31"/>
              <p14:cNvContentPartPr/>
              <p14:nvPr/>
            </p14:nvContentPartPr>
            <p14:xfrm>
              <a:off x="4713377" y="65383"/>
              <a:ext cx="435960" cy="360"/>
            </p14:xfrm>
          </p:contentPart>
        </mc:Choice>
        <mc:Fallback>
          <p:pic>
            <p:nvPicPr>
              <p:cNvPr id="32" name="잉크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01497" y="53503"/>
                <a:ext cx="459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잉크 32"/>
              <p14:cNvContentPartPr/>
              <p14:nvPr/>
            </p14:nvContentPartPr>
            <p14:xfrm>
              <a:off x="4724537" y="54583"/>
              <a:ext cx="555480" cy="729720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12657" y="42703"/>
                <a:ext cx="57924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잉크 37"/>
              <p14:cNvContentPartPr/>
              <p14:nvPr/>
            </p14:nvContentPartPr>
            <p14:xfrm>
              <a:off x="2373017" y="1076263"/>
              <a:ext cx="751680" cy="21240"/>
            </p14:xfrm>
          </p:contentPart>
        </mc:Choice>
        <mc:Fallback>
          <p:pic>
            <p:nvPicPr>
              <p:cNvPr id="38" name="잉크 3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61137" y="1064383"/>
                <a:ext cx="7754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잉크 39"/>
              <p14:cNvContentPartPr/>
              <p14:nvPr/>
            </p14:nvContentPartPr>
            <p14:xfrm>
              <a:off x="1284377" y="1556503"/>
              <a:ext cx="1089000" cy="360"/>
            </p14:xfrm>
          </p:contentPart>
        </mc:Choice>
        <mc:Fallback>
          <p:pic>
            <p:nvPicPr>
              <p:cNvPr id="40" name="잉크 3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72497" y="1544623"/>
                <a:ext cx="1112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잉크 41"/>
              <p14:cNvContentPartPr/>
              <p14:nvPr/>
            </p14:nvContentPartPr>
            <p14:xfrm>
              <a:off x="1339097" y="4890103"/>
              <a:ext cx="1056240" cy="30600"/>
            </p14:xfrm>
          </p:contentPart>
        </mc:Choice>
        <mc:Fallback>
          <p:pic>
            <p:nvPicPr>
              <p:cNvPr id="42" name="잉크 4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27217" y="4878223"/>
                <a:ext cx="10800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잉크 43"/>
              <p14:cNvContentPartPr/>
              <p14:nvPr/>
            </p14:nvContentPartPr>
            <p14:xfrm>
              <a:off x="2906537" y="4876783"/>
              <a:ext cx="1089000" cy="360"/>
            </p14:xfrm>
          </p:contentPart>
        </mc:Choice>
        <mc:Fallback>
          <p:pic>
            <p:nvPicPr>
              <p:cNvPr id="44" name="잉크 4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94657" y="4864903"/>
                <a:ext cx="1112760" cy="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테이블 삭제</a:t>
            </a:r>
            <a:endParaRPr lang="en-US" altLang="ko-KR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2644775"/>
          </a:xfrm>
        </p:spPr>
        <p:txBody>
          <a:bodyPr/>
          <a:lstStyle/>
          <a:p>
            <a:pPr eaLnBrk="1" hangingPunct="1"/>
            <a:r>
              <a:rPr lang="ko-KR" altLang="en-US" sz="2000" smtClean="0">
                <a:latin typeface="돋움" pitchFamily="50" charset="-127"/>
                <a:ea typeface="돋움" pitchFamily="50" charset="-127"/>
              </a:rPr>
              <a:t>형식</a:t>
            </a: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smtClean="0"/>
              <a:t>		</a:t>
            </a:r>
            <a:endParaRPr lang="en-US" altLang="ko-KR" sz="1600" smtClean="0"/>
          </a:p>
          <a:p>
            <a:pPr algn="just" eaLnBrk="1" hangingPunct="1"/>
            <a:r>
              <a:rPr lang="ko-KR" altLang="en-US" sz="2000" smtClean="0"/>
              <a:t>주의</a:t>
            </a:r>
            <a:endParaRPr lang="en-US" altLang="ko-KR" sz="2000" smtClean="0"/>
          </a:p>
          <a:p>
            <a:pPr lvl="1" algn="just" eaLnBrk="1" hangingPunct="1"/>
            <a:r>
              <a:rPr lang="ko-KR" altLang="en-US" sz="2000" smtClean="0"/>
              <a:t>다른 테이블에서 외래키로 참조되는 경우에는 삭제할 수 없음</a:t>
            </a:r>
          </a:p>
          <a:p>
            <a:pPr lvl="1" algn="just" eaLnBrk="1" hangingPunct="1"/>
            <a:r>
              <a:rPr lang="ko-KR" altLang="en-US" sz="2000" smtClean="0"/>
              <a:t>예</a:t>
            </a:r>
            <a:endParaRPr lang="en-US" altLang="ko-KR" sz="2000" smtClean="0"/>
          </a:p>
          <a:p>
            <a:pPr lvl="2" algn="just" eaLnBrk="1" hangingPunct="1"/>
            <a:r>
              <a:rPr lang="en-US" altLang="ko-KR" sz="1600" smtClean="0"/>
              <a:t>class </a:t>
            </a:r>
            <a:r>
              <a:rPr lang="ko-KR" altLang="en-US" sz="1600" smtClean="0"/>
              <a:t>테이블은 </a:t>
            </a:r>
            <a:r>
              <a:rPr lang="en-US" altLang="ko-KR" sz="1600" smtClean="0"/>
              <a:t>takes </a:t>
            </a:r>
            <a:r>
              <a:rPr lang="ko-KR" altLang="en-US" sz="1600" smtClean="0"/>
              <a:t>테이블에서 </a:t>
            </a:r>
            <a:endParaRPr lang="en-US" altLang="ko-KR" sz="1600" smtClean="0"/>
          </a:p>
          <a:p>
            <a:pPr lvl="2" algn="just" eaLnBrk="1" hangingPunct="1">
              <a:buFont typeface="Wingdings 3" pitchFamily="18" charset="2"/>
              <a:buNone/>
            </a:pPr>
            <a:r>
              <a:rPr lang="ko-KR" altLang="en-US" sz="1600" smtClean="0"/>
              <a:t>    외래키로 참조됨</a:t>
            </a:r>
            <a:endParaRPr lang="en-US" altLang="ko-KR" sz="1600" smtClean="0"/>
          </a:p>
          <a:p>
            <a:pPr lvl="2" algn="just" eaLnBrk="1" hangingPunct="1"/>
            <a:r>
              <a:rPr lang="en-US" altLang="ko-KR" sz="1600" smtClean="0"/>
              <a:t>takes </a:t>
            </a:r>
            <a:r>
              <a:rPr lang="ko-KR" altLang="en-US" sz="1600" smtClean="0"/>
              <a:t>테이블을 삭제하기 전에는 </a:t>
            </a:r>
            <a:endParaRPr lang="en-US" altLang="ko-KR" sz="1600" smtClean="0"/>
          </a:p>
          <a:p>
            <a:pPr lvl="2" algn="just" eaLnBrk="1" hangingPunct="1">
              <a:buFont typeface="Wingdings 3" pitchFamily="18" charset="2"/>
              <a:buNone/>
            </a:pPr>
            <a:r>
              <a:rPr lang="en-US" altLang="ko-KR" sz="1600" smtClean="0"/>
              <a:t>    class </a:t>
            </a:r>
            <a:r>
              <a:rPr lang="ko-KR" altLang="en-US" sz="1600" smtClean="0"/>
              <a:t>테이블을 삭제할 수 없</a:t>
            </a:r>
            <a:r>
              <a:rPr lang="ko-KR" altLang="en-US" sz="1800" smtClean="0"/>
              <a:t>음</a:t>
            </a:r>
            <a:endParaRPr lang="ko-KR" altLang="en-US" sz="1600" smtClean="0"/>
          </a:p>
        </p:txBody>
      </p:sp>
      <p:sp>
        <p:nvSpPr>
          <p:cNvPr id="8" name="직사각형 7"/>
          <p:cNvSpPr/>
          <p:nvPr/>
        </p:nvSpPr>
        <p:spPr>
          <a:xfrm>
            <a:off x="1587500" y="1598613"/>
            <a:ext cx="7013575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drop table </a:t>
            </a:r>
            <a:r>
              <a:rPr lang="en-US" altLang="ko-KR" sz="1600" dirty="0"/>
              <a:t>&lt;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74" name="_x84503872" descr="EMB000011b414d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3" y="3008313"/>
            <a:ext cx="4719637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테이블 수정</a:t>
            </a:r>
            <a:endParaRPr lang="en-US" altLang="ko-KR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65417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기존 테이블에 새로운 필드를 추가하거나 기존 필드를 삭제</a:t>
            </a: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sz="2000" smtClean="0">
                <a:latin typeface="돋움" pitchFamily="50" charset="-127"/>
                <a:ea typeface="돋움" pitchFamily="50" charset="-127"/>
              </a:rPr>
              <a:t>필드 추가 형식</a:t>
            </a: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eaLnBrk="1" hangingPunct="1"/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eaLnBrk="1" hangingPunct="1"/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sz="2000" smtClean="0">
                <a:latin typeface="돋움" pitchFamily="50" charset="-127"/>
                <a:ea typeface="돋움" pitchFamily="50" charset="-127"/>
              </a:rPr>
              <a:t>예</a:t>
            </a:r>
            <a:r>
              <a:rPr lang="en-US" altLang="ko-KR" sz="2000" smtClean="0">
                <a:latin typeface="돋움" pitchFamily="50" charset="-127"/>
                <a:ea typeface="돋움" pitchFamily="50" charset="-127"/>
              </a:rPr>
              <a:t>) </a:t>
            </a:r>
            <a:r>
              <a:rPr lang="en-US" altLang="ko-KR" sz="2000" smtClean="0"/>
              <a:t>student </a:t>
            </a:r>
            <a:r>
              <a:rPr lang="ko-KR" altLang="en-US" sz="2000" smtClean="0"/>
              <a:t>테이블에 </a:t>
            </a:r>
            <a:r>
              <a:rPr lang="en-US" altLang="ko-KR" sz="2000" smtClean="0"/>
              <a:t>age </a:t>
            </a:r>
            <a:r>
              <a:rPr lang="ko-KR" altLang="en-US" sz="2000" smtClean="0"/>
              <a:t>필드를 추가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smtClean="0"/>
              <a:t>		</a:t>
            </a:r>
            <a:endParaRPr lang="en-US" altLang="ko-KR" sz="1600" smtClean="0"/>
          </a:p>
        </p:txBody>
      </p:sp>
      <p:sp>
        <p:nvSpPr>
          <p:cNvPr id="8" name="직사각형 7"/>
          <p:cNvSpPr/>
          <p:nvPr/>
        </p:nvSpPr>
        <p:spPr>
          <a:xfrm>
            <a:off x="1017588" y="2003425"/>
            <a:ext cx="7013575" cy="339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alter table </a:t>
            </a:r>
            <a:r>
              <a:rPr lang="en-US" altLang="ko-KR" sz="1600" dirty="0"/>
              <a:t>&lt;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&gt;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add </a:t>
            </a:r>
            <a:r>
              <a:rPr lang="en-US" altLang="ko-KR" sz="1600" dirty="0"/>
              <a:t>&lt;</a:t>
            </a:r>
            <a:r>
              <a:rPr lang="ko-KR" altLang="en-US" sz="1600" dirty="0" err="1"/>
              <a:t>추가할필드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1400" y="3200400"/>
            <a:ext cx="3159125" cy="830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9)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alter table </a:t>
            </a:r>
            <a:r>
              <a:rPr lang="en-US" altLang="ko-KR" sz="1600" dirty="0">
                <a:latin typeface="+mn-ea"/>
              </a:rPr>
              <a:t>student 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add </a:t>
            </a:r>
            <a:r>
              <a:rPr lang="en-US" altLang="ko-KR" sz="1600" dirty="0">
                <a:latin typeface="+mn-ea"/>
              </a:rPr>
              <a:t>age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int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33799" name="_x84799320" descr="EMB000011b414d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3152775"/>
            <a:ext cx="4795838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테이블 수정</a:t>
            </a:r>
            <a:endParaRPr lang="en-US" altLang="ko-KR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654175"/>
          </a:xfrm>
        </p:spPr>
        <p:txBody>
          <a:bodyPr/>
          <a:lstStyle/>
          <a:p>
            <a:pPr eaLnBrk="1" hangingPunct="1"/>
            <a:r>
              <a:rPr lang="ko-KR" altLang="en-US" sz="2000" smtClean="0">
                <a:latin typeface="돋움" pitchFamily="50" charset="-127"/>
                <a:ea typeface="돋움" pitchFamily="50" charset="-127"/>
              </a:rPr>
              <a:t>필드 삭제 형식</a:t>
            </a: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eaLnBrk="1" hangingPunct="1"/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eaLnBrk="1" hangingPunct="1"/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sz="2000" smtClean="0">
                <a:latin typeface="돋움" pitchFamily="50" charset="-127"/>
                <a:ea typeface="돋움" pitchFamily="50" charset="-127"/>
              </a:rPr>
              <a:t>예</a:t>
            </a:r>
            <a:r>
              <a:rPr lang="en-US" altLang="ko-KR" sz="200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2000" smtClean="0"/>
          </a:p>
          <a:p>
            <a:pPr eaLnBrk="1" hangingPunct="1">
              <a:buFont typeface="Wingdings 3" pitchFamily="18" charset="2"/>
              <a:buNone/>
            </a:pP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smtClean="0"/>
              <a:t>		</a:t>
            </a:r>
            <a:endParaRPr lang="en-US" altLang="ko-KR" sz="1600" smtClean="0"/>
          </a:p>
        </p:txBody>
      </p:sp>
      <p:sp>
        <p:nvSpPr>
          <p:cNvPr id="8" name="직사각형 7"/>
          <p:cNvSpPr/>
          <p:nvPr/>
        </p:nvSpPr>
        <p:spPr>
          <a:xfrm>
            <a:off x="896938" y="1771650"/>
            <a:ext cx="7013575" cy="338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alter table </a:t>
            </a:r>
            <a:r>
              <a:rPr lang="en-US" altLang="ko-KR" sz="1600" dirty="0"/>
              <a:t>&lt;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&gt;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drop column </a:t>
            </a:r>
            <a:r>
              <a:rPr lang="en-US" altLang="ko-KR" sz="1600" dirty="0"/>
              <a:t>&lt;</a:t>
            </a:r>
            <a:r>
              <a:rPr lang="ko-KR" altLang="en-US" sz="1600" dirty="0" err="1"/>
              <a:t>삭제할필드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5825" y="2828925"/>
            <a:ext cx="2944813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10)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alter table </a:t>
            </a:r>
            <a:r>
              <a:rPr lang="en-US" altLang="ko-KR" sz="1600" dirty="0">
                <a:latin typeface="+mn-ea"/>
              </a:rPr>
              <a:t>student 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drop column </a:t>
            </a:r>
            <a:r>
              <a:rPr lang="en-US" altLang="ko-KR" sz="1600" dirty="0">
                <a:latin typeface="+mn-ea"/>
              </a:rPr>
              <a:t>age</a:t>
            </a:r>
          </a:p>
        </p:txBody>
      </p:sp>
      <p:sp>
        <p:nvSpPr>
          <p:cNvPr id="348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4825" name="_x84481768" descr="EMB000011b414d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2838450"/>
            <a:ext cx="5099050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기본키</a:t>
            </a:r>
            <a:r>
              <a:rPr lang="en-US" altLang="ko-KR" smtClean="0"/>
              <a:t>, </a:t>
            </a:r>
            <a:r>
              <a:rPr lang="ko-KR" altLang="en-US" smtClean="0"/>
              <a:t>외래키 관련 주의사항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654175"/>
          </a:xfrm>
        </p:spPr>
        <p:txBody>
          <a:bodyPr/>
          <a:lstStyle/>
          <a:p>
            <a:r>
              <a:rPr lang="ko-KR" altLang="en-US" sz="2000" smtClean="0"/>
              <a:t>외래키를 필드로 갖는 테이블을 생성 할 때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외래키가 참조하는 테이블을 먼저 생성</a:t>
            </a:r>
          </a:p>
          <a:p>
            <a:pPr eaLnBrk="1" hangingPunct="1"/>
            <a:r>
              <a:rPr lang="ko-KR" altLang="en-US" sz="2000" smtClean="0">
                <a:latin typeface="돋움" pitchFamily="50" charset="-127"/>
                <a:ea typeface="돋움" pitchFamily="50" charset="-127"/>
              </a:rPr>
              <a:t>예</a:t>
            </a:r>
            <a:r>
              <a:rPr lang="en-US" altLang="ko-KR" sz="2000" smtClean="0"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2000" smtClean="0"/>
              <a:t>만일 </a:t>
            </a:r>
            <a:r>
              <a:rPr lang="en-US" altLang="ko-KR" sz="2000" smtClean="0"/>
              <a:t>department </a:t>
            </a:r>
            <a:r>
              <a:rPr lang="ko-KR" altLang="en-US" sz="2000" smtClean="0"/>
              <a:t>테이블이 존재하지 않는 상태에서 </a:t>
            </a:r>
            <a:r>
              <a:rPr lang="en-US" altLang="ko-KR" sz="2000" smtClean="0"/>
              <a:t>student </a:t>
            </a:r>
            <a:r>
              <a:rPr lang="ko-KR" altLang="en-US" sz="2000" smtClean="0"/>
              <a:t>테이블을 먼저 생성하면 다음과 같은 오류발생</a:t>
            </a:r>
          </a:p>
          <a:p>
            <a:pPr eaLnBrk="1" hangingPunct="1"/>
            <a:endParaRPr lang="ko-KR" altLang="en-US" sz="2000" smtClean="0"/>
          </a:p>
          <a:p>
            <a:pPr eaLnBrk="1" hangingPunct="1">
              <a:buFont typeface="Wingdings 3" pitchFamily="18" charset="2"/>
              <a:buNone/>
            </a:pP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smtClean="0"/>
              <a:t>		</a:t>
            </a:r>
            <a:endParaRPr lang="en-US" altLang="ko-KR" sz="1600" smtClean="0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5848" name="Picture 9" descr="D:\개인문서\오라클\04장 SQL 정재헌\그림\04-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670175"/>
            <a:ext cx="55626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기본키</a:t>
            </a:r>
            <a:r>
              <a:rPr lang="en-US" altLang="ko-KR" smtClean="0"/>
              <a:t>, </a:t>
            </a:r>
            <a:r>
              <a:rPr lang="ko-KR" altLang="en-US" smtClean="0"/>
              <a:t>외래키 관련 주의사항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29213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테이블을 삭제할 때도 같은 문제가 발생함</a:t>
            </a:r>
            <a:endParaRPr lang="en-US" altLang="ko-KR" sz="2000" smtClean="0"/>
          </a:p>
          <a:p>
            <a:pPr eaLnBrk="1" hangingPunct="1"/>
            <a:r>
              <a:rPr lang="ko-KR" altLang="en-US" sz="2000" smtClean="0"/>
              <a:t>예</a:t>
            </a:r>
            <a:r>
              <a:rPr lang="en-US" altLang="ko-KR" sz="2000" smtClean="0"/>
              <a:t>)</a:t>
            </a:r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lvl="1" eaLnBrk="1" hangingPunct="1"/>
            <a:r>
              <a:rPr lang="en-US" altLang="ko-KR" sz="1700" smtClean="0"/>
              <a:t>member </a:t>
            </a:r>
            <a:r>
              <a:rPr lang="ko-KR" altLang="en-US" sz="1700" smtClean="0"/>
              <a:t>테이블이 있는 한 </a:t>
            </a:r>
            <a:r>
              <a:rPr lang="en-US" altLang="ko-KR" sz="1700" smtClean="0"/>
              <a:t>dept </a:t>
            </a:r>
            <a:r>
              <a:rPr lang="ko-KR" altLang="en-US" sz="1700" smtClean="0"/>
              <a:t>테이블을 삭제할 수 없음</a:t>
            </a:r>
            <a:endParaRPr lang="en-US" altLang="ko-KR" sz="1700" smtClean="0"/>
          </a:p>
          <a:p>
            <a:pPr lvl="1" eaLnBrk="1" hangingPunct="1"/>
            <a:r>
              <a:rPr lang="en-US" altLang="ko-KR" sz="1700" smtClean="0"/>
              <a:t>dept </a:t>
            </a:r>
            <a:r>
              <a:rPr lang="ko-KR" altLang="en-US" sz="1700" smtClean="0"/>
              <a:t>테이블을 삭제하려면 </a:t>
            </a:r>
            <a:r>
              <a:rPr lang="en-US" altLang="ko-KR" sz="1700" smtClean="0"/>
              <a:t>member </a:t>
            </a:r>
            <a:r>
              <a:rPr lang="ko-KR" altLang="en-US" sz="1700" smtClean="0"/>
              <a:t>테이블을 먼저 삭제하던지</a:t>
            </a:r>
            <a:r>
              <a:rPr lang="en-US" altLang="ko-KR" sz="1700" smtClean="0"/>
              <a:t>,</a:t>
            </a:r>
            <a:r>
              <a:rPr lang="ko-KR" altLang="en-US" sz="1700" smtClean="0"/>
              <a:t> 외래키를 해제해야 함</a:t>
            </a:r>
            <a:endParaRPr lang="en-US" altLang="ko-KR" sz="1700" smtClean="0"/>
          </a:p>
          <a:p>
            <a:pPr lvl="2" eaLnBrk="1" hangingPunct="1"/>
            <a:r>
              <a:rPr lang="ko-KR" altLang="en-US" sz="1400" smtClean="0"/>
              <a:t>외래키 해제는 </a:t>
            </a:r>
            <a:r>
              <a:rPr lang="en-US" altLang="ko-KR" sz="1400" smtClean="0"/>
              <a:t>5</a:t>
            </a:r>
            <a:r>
              <a:rPr lang="ko-KR" altLang="en-US" sz="1400" smtClean="0"/>
              <a:t>장에서 다룸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smtClean="0"/>
              <a:t>		</a:t>
            </a:r>
            <a:endParaRPr lang="en-US" altLang="ko-KR" sz="1600" smtClean="0"/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660525" y="2085975"/>
          <a:ext cx="1763713" cy="1169988"/>
        </p:xfrm>
        <a:graphic>
          <a:graphicData uri="http://schemas.openxmlformats.org/drawingml/2006/table">
            <a:tbl>
              <a:tblPr/>
              <a:tblGrid>
                <a:gridCol w="692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name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dept_id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"/>
                        </a:rPr>
                        <a:t>김광식</a:t>
                      </a:r>
                      <a:endParaRPr lang="ko-KR" altLang="en-US" sz="11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100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"/>
                        </a:rPr>
                        <a:t>김현정</a:t>
                      </a:r>
                      <a:endParaRPr lang="ko-KR" altLang="en-US" sz="11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101</a:t>
                      </a:r>
                      <a:endParaRPr lang="en-US" sz="11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굴림"/>
                        </a:rPr>
                        <a:t>조영수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101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57" marR="91457" marT="45691" marB="4569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786313" y="2217738"/>
          <a:ext cx="2468562" cy="877887"/>
        </p:xfrm>
        <a:graphic>
          <a:graphicData uri="http://schemas.openxmlformats.org/drawingml/2006/table">
            <a:tbl>
              <a:tblPr/>
              <a:tblGrid>
                <a:gridCol w="102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dept_id</a:t>
                      </a:r>
                      <a:endParaRPr lang="en-US" sz="11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name</a:t>
                      </a:r>
                      <a:endParaRPr lang="en-US" sz="11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100</a:t>
                      </a:r>
                      <a:endParaRPr lang="en-US" sz="11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"/>
                        </a:rPr>
                        <a:t>컴퓨터공학과</a:t>
                      </a:r>
                      <a:endParaRPr lang="ko-KR" altLang="en-US" sz="11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101</a:t>
                      </a:r>
                      <a:endParaRPr lang="en-US" sz="11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굴림"/>
                        </a:rPr>
                        <a:t>산업공학과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91466" marR="91466" marT="45723" marB="45723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9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905" name="TextBox 12"/>
          <p:cNvSpPr txBox="1">
            <a:spLocks noChangeArrowheads="1"/>
          </p:cNvSpPr>
          <p:nvPr/>
        </p:nvSpPr>
        <p:spPr bwMode="auto">
          <a:xfrm>
            <a:off x="1949450" y="3243263"/>
            <a:ext cx="1046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/>
              <a:t>member</a:t>
            </a:r>
            <a:endParaRPr lang="ko-KR" altLang="en-US" sz="1600"/>
          </a:p>
        </p:txBody>
      </p:sp>
      <p:sp>
        <p:nvSpPr>
          <p:cNvPr id="36906" name="TextBox 13"/>
          <p:cNvSpPr txBox="1">
            <a:spLocks noChangeArrowheads="1"/>
          </p:cNvSpPr>
          <p:nvPr/>
        </p:nvSpPr>
        <p:spPr bwMode="auto">
          <a:xfrm>
            <a:off x="5716588" y="3284538"/>
            <a:ext cx="6429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/>
              <a:t>dept</a:t>
            </a:r>
            <a:endParaRPr lang="ko-KR" altLang="en-US" sz="160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416300" y="2243138"/>
            <a:ext cx="1362075" cy="682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08" name="TextBox 16"/>
          <p:cNvSpPr txBox="1">
            <a:spLocks noChangeArrowheads="1"/>
          </p:cNvSpPr>
          <p:nvPr/>
        </p:nvSpPr>
        <p:spPr bwMode="auto">
          <a:xfrm>
            <a:off x="3665538" y="2424113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/>
              <a:t>외래키로</a:t>
            </a:r>
            <a:endParaRPr lang="en-US" altLang="ko-KR" sz="1400" b="1"/>
          </a:p>
          <a:p>
            <a:pPr eaLnBrk="1" hangingPunct="1"/>
            <a:r>
              <a:rPr lang="ko-KR" altLang="en-US" sz="1400" b="1"/>
              <a:t> 참조함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데이터 조작 언어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레코드 삽입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레코드 수정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레코드 삭제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레코드 검색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레코드 삽입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1800" dirty="0" smtClean="0"/>
          </a:p>
          <a:p>
            <a:pPr lvl="1">
              <a:defRPr/>
            </a:pPr>
            <a:r>
              <a:rPr lang="en-US" altLang="ko-KR" sz="1800" dirty="0" smtClean="0">
                <a:latin typeface="+mn-ea"/>
              </a:rPr>
              <a:t>&lt;</a:t>
            </a:r>
            <a:r>
              <a:rPr lang="ko-KR" altLang="en-US" sz="1800" dirty="0" smtClean="0">
                <a:latin typeface="+mn-ea"/>
              </a:rPr>
              <a:t>필드리스트</a:t>
            </a:r>
            <a:r>
              <a:rPr lang="en-US" altLang="ko-KR" sz="1800" dirty="0" smtClean="0">
                <a:latin typeface="+mn-ea"/>
              </a:rPr>
              <a:t>&gt;</a:t>
            </a:r>
          </a:p>
          <a:p>
            <a:pPr lvl="2">
              <a:defRPr/>
            </a:pPr>
            <a:r>
              <a:rPr lang="ko-KR" altLang="en-US" sz="1500" dirty="0" smtClean="0">
                <a:latin typeface="+mn-ea"/>
              </a:rPr>
              <a:t>삽입에 사용될 테이블의 필드들</a:t>
            </a:r>
            <a:endParaRPr lang="en-US" altLang="ko-KR" sz="1500" dirty="0" smtClean="0">
              <a:latin typeface="+mn-ea"/>
            </a:endParaRPr>
          </a:p>
          <a:p>
            <a:pPr lvl="1">
              <a:defRPr/>
            </a:pPr>
            <a:r>
              <a:rPr lang="en-US" altLang="ko-KR" sz="1800" dirty="0" smtClean="0">
                <a:latin typeface="+mn-ea"/>
              </a:rPr>
              <a:t>&lt;</a:t>
            </a:r>
            <a:r>
              <a:rPr lang="ko-KR" altLang="en-US" sz="1800" dirty="0" err="1" smtClean="0">
                <a:latin typeface="+mn-ea"/>
              </a:rPr>
              <a:t>값리스트</a:t>
            </a:r>
            <a:r>
              <a:rPr lang="en-US" altLang="ko-KR" sz="1800" dirty="0" smtClean="0">
                <a:latin typeface="+mn-ea"/>
              </a:rPr>
              <a:t>&gt;</a:t>
            </a:r>
          </a:p>
          <a:p>
            <a:pPr lvl="2">
              <a:defRPr/>
            </a:pPr>
            <a:r>
              <a:rPr lang="en-US" altLang="ko-KR" sz="1500" dirty="0" smtClean="0">
                <a:latin typeface="+mn-ea"/>
              </a:rPr>
              <a:t>&lt;</a:t>
            </a:r>
            <a:r>
              <a:rPr lang="ko-KR" altLang="en-US" sz="1500" dirty="0" smtClean="0">
                <a:latin typeface="+mn-ea"/>
              </a:rPr>
              <a:t>필드리스트</a:t>
            </a:r>
            <a:r>
              <a:rPr lang="en-US" altLang="ko-KR" sz="1500" dirty="0" smtClean="0">
                <a:latin typeface="+mn-ea"/>
              </a:rPr>
              <a:t>&gt;</a:t>
            </a:r>
            <a:r>
              <a:rPr lang="ko-KR" altLang="en-US" sz="1500" dirty="0" smtClean="0">
                <a:latin typeface="+mn-ea"/>
              </a:rPr>
              <a:t>의 순서에 맞춰 삽입될 값</a:t>
            </a:r>
            <a:endParaRPr lang="en-US" altLang="ko-KR" sz="1500" dirty="0" smtClean="0">
              <a:latin typeface="+mn-ea"/>
            </a:endParaRPr>
          </a:p>
          <a:p>
            <a:pPr lvl="2">
              <a:defRPr/>
            </a:pPr>
            <a:endParaRPr lang="en-US" altLang="ko-KR" sz="1500" dirty="0" smtClean="0">
              <a:latin typeface="+mn-ea"/>
            </a:endParaRPr>
          </a:p>
          <a:p>
            <a:pPr lvl="1">
              <a:defRPr/>
            </a:pPr>
            <a:r>
              <a:rPr lang="en-US" altLang="ko-KR" sz="1800" dirty="0" smtClean="0">
                <a:latin typeface="+mn-ea"/>
              </a:rPr>
              <a:t>&lt;</a:t>
            </a:r>
            <a:r>
              <a:rPr lang="ko-KR" altLang="en-US" sz="1800" dirty="0" smtClean="0">
                <a:latin typeface="+mn-ea"/>
              </a:rPr>
              <a:t>필드리스트</a:t>
            </a:r>
            <a:r>
              <a:rPr lang="en-US" altLang="ko-KR" sz="1800" dirty="0" smtClean="0">
                <a:latin typeface="+mn-ea"/>
              </a:rPr>
              <a:t>&gt;</a:t>
            </a:r>
            <a:r>
              <a:rPr lang="ko-KR" altLang="en-US" sz="1800" dirty="0" smtClean="0">
                <a:latin typeface="+mn-ea"/>
              </a:rPr>
              <a:t>에 나열되지 않은 필드에 대해서는 널값이 입력됨</a:t>
            </a:r>
            <a:endParaRPr lang="en-US" altLang="ko-KR" sz="1800" dirty="0" smtClean="0">
              <a:latin typeface="+mn-ea"/>
            </a:endParaRPr>
          </a:p>
          <a:p>
            <a:pPr lvl="1">
              <a:defRPr/>
            </a:pPr>
            <a:r>
              <a:rPr lang="en-US" altLang="ko-KR" sz="1800" dirty="0" smtClean="0">
                <a:latin typeface="+mn-ea"/>
              </a:rPr>
              <a:t>&lt;</a:t>
            </a:r>
            <a:r>
              <a:rPr lang="ko-KR" altLang="en-US" sz="1800" dirty="0" smtClean="0">
                <a:latin typeface="+mn-ea"/>
              </a:rPr>
              <a:t>필드리스트</a:t>
            </a:r>
            <a:r>
              <a:rPr lang="en-US" altLang="ko-KR" sz="1800" dirty="0" smtClean="0">
                <a:latin typeface="+mn-ea"/>
              </a:rPr>
              <a:t>&gt;</a:t>
            </a:r>
            <a:r>
              <a:rPr lang="ko-KR" altLang="en-US" sz="1800" dirty="0" smtClean="0">
                <a:latin typeface="+mn-ea"/>
              </a:rPr>
              <a:t>를 생략할 경우 </a:t>
            </a:r>
            <a:r>
              <a:rPr lang="en-US" altLang="ko-KR" sz="1800" dirty="0" smtClean="0">
                <a:latin typeface="+mn-ea"/>
              </a:rPr>
              <a:t>&lt;</a:t>
            </a:r>
            <a:r>
              <a:rPr lang="ko-KR" altLang="en-US" sz="1800" dirty="0" err="1" smtClean="0">
                <a:latin typeface="+mn-ea"/>
              </a:rPr>
              <a:t>값리스트</a:t>
            </a:r>
            <a:r>
              <a:rPr lang="en-US" altLang="ko-KR" sz="1800" dirty="0" smtClean="0">
                <a:latin typeface="+mn-ea"/>
              </a:rPr>
              <a:t>&gt;</a:t>
            </a:r>
            <a:r>
              <a:rPr lang="ko-KR" altLang="en-US" sz="1800" dirty="0" smtClean="0">
                <a:latin typeface="+mn-ea"/>
              </a:rPr>
              <a:t>에는 테이블을 생성할 때 나열한 필드의 순서에 맞춰서 값을 나열</a:t>
            </a:r>
          </a:p>
          <a:p>
            <a:pPr lvl="1">
              <a:defRPr/>
            </a:pPr>
            <a:endParaRPr lang="en-US" altLang="ko-KR" sz="1700" dirty="0" smtClean="0">
              <a:latin typeface="+mn-ea"/>
            </a:endParaRPr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6938" y="1668463"/>
            <a:ext cx="7013575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insert into </a:t>
            </a:r>
            <a:r>
              <a:rPr lang="en-US" altLang="ko-KR" sz="1600" dirty="0"/>
              <a:t>&lt;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&gt;</a:t>
            </a:r>
            <a:r>
              <a:rPr lang="ko-KR" altLang="en-US" sz="1600" b="1" dirty="0"/>
              <a:t> </a:t>
            </a:r>
            <a:r>
              <a:rPr lang="en-US" altLang="ko-KR" sz="1600" dirty="0"/>
              <a:t>(&lt;</a:t>
            </a:r>
            <a:r>
              <a:rPr lang="ko-KR" altLang="en-US" sz="1600" dirty="0"/>
              <a:t>필드리스트</a:t>
            </a:r>
            <a:r>
              <a:rPr lang="en-US" altLang="ko-KR" sz="1600" dirty="0"/>
              <a:t>&gt;)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values </a:t>
            </a:r>
            <a:r>
              <a:rPr lang="en-US" altLang="ko-KR" sz="1600" dirty="0"/>
              <a:t>(&lt;</a:t>
            </a:r>
            <a:r>
              <a:rPr lang="ko-KR" altLang="en-US" sz="1600" dirty="0" err="1"/>
              <a:t>값리스트</a:t>
            </a:r>
            <a:r>
              <a:rPr lang="en-US" altLang="ko-KR" sz="1600" dirty="0"/>
              <a:t>&gt;)</a:t>
            </a:r>
            <a:endParaRPr lang="ko-KR" altLang="en-US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레코드 삽입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273175"/>
          </a:xfrm>
        </p:spPr>
        <p:txBody>
          <a:bodyPr/>
          <a:lstStyle/>
          <a:p>
            <a:r>
              <a:rPr lang="ko-KR" altLang="en-US" sz="2000" smtClean="0"/>
              <a:t>예</a:t>
            </a:r>
            <a:endParaRPr lang="en-US" altLang="ko-KR" sz="2000" smtClean="0"/>
          </a:p>
        </p:txBody>
      </p:sp>
      <p:sp>
        <p:nvSpPr>
          <p:cNvPr id="4" name="직사각형 3"/>
          <p:cNvSpPr/>
          <p:nvPr/>
        </p:nvSpPr>
        <p:spPr>
          <a:xfrm>
            <a:off x="896938" y="1668463"/>
            <a:ext cx="7013575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11)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insert into </a:t>
            </a:r>
            <a:r>
              <a:rPr lang="en-US" altLang="ko-KR" sz="1600" dirty="0">
                <a:latin typeface="+mn-ea"/>
              </a:rPr>
              <a:t>department 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, office) 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values </a:t>
            </a:r>
            <a:r>
              <a:rPr lang="en-US" altLang="ko-KR" sz="1600" dirty="0">
                <a:latin typeface="+mn-ea"/>
              </a:rPr>
              <a:t>('920', 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', '201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906463" y="3959225"/>
            <a:ext cx="1241425" cy="7334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4" name="TextBox 8"/>
          <p:cNvSpPr txBox="1">
            <a:spLocks noChangeArrowheads="1"/>
          </p:cNvSpPr>
          <p:nvPr/>
        </p:nvSpPr>
        <p:spPr bwMode="auto">
          <a:xfrm>
            <a:off x="233363" y="4745038"/>
            <a:ext cx="1316037" cy="460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 b="1"/>
              <a:t>입력확인을 위한</a:t>
            </a:r>
            <a:endParaRPr lang="en-US" altLang="ko-KR" sz="1200" b="1"/>
          </a:p>
          <a:p>
            <a:pPr eaLnBrk="1" hangingPunct="1"/>
            <a:r>
              <a:rPr lang="en-US" altLang="ko-KR" sz="1200" b="1"/>
              <a:t>SQL </a:t>
            </a:r>
            <a:r>
              <a:rPr lang="ko-KR" altLang="en-US" sz="1200" b="1"/>
              <a:t>명령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39942" name="_x84688464" descr="EMB000011b415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2562225"/>
            <a:ext cx="5908675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레코드 삽입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193800"/>
            <a:ext cx="8229600" cy="1273175"/>
          </a:xfrm>
        </p:spPr>
        <p:txBody>
          <a:bodyPr/>
          <a:lstStyle/>
          <a:p>
            <a:r>
              <a:rPr lang="ko-KR" altLang="en-US" sz="2000" smtClean="0"/>
              <a:t>삽입 명령문에 필드 이름을 나열할 경우 그 순서는 테이블을 생성할 때 지정한 순서와 반드시 일치할 필요는 없음</a:t>
            </a:r>
          </a:p>
          <a:p>
            <a:r>
              <a:rPr lang="ko-KR" altLang="en-US" sz="2000" smtClean="0"/>
              <a:t>예</a:t>
            </a:r>
            <a:r>
              <a:rPr lang="en-US" altLang="ko-KR" sz="2000" smtClean="0"/>
              <a:t>) (</a:t>
            </a:r>
            <a:r>
              <a:rPr lang="ko-KR" altLang="en-US" sz="2000" smtClean="0"/>
              <a:t>질의 </a:t>
            </a:r>
            <a:r>
              <a:rPr lang="en-US" altLang="ko-KR" sz="2000" smtClean="0"/>
              <a:t>11)</a:t>
            </a:r>
            <a:r>
              <a:rPr lang="ko-KR" altLang="en-US" sz="2000" smtClean="0"/>
              <a:t>과 동일한 </a:t>
            </a:r>
            <a:r>
              <a:rPr lang="en-US" altLang="ko-KR" sz="2000" smtClean="0"/>
              <a:t>SQL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department </a:t>
            </a:r>
            <a:r>
              <a:rPr lang="ko-KR" altLang="en-US" sz="2000" smtClean="0"/>
              <a:t>테이블의 필드들 중에서 </a:t>
            </a:r>
            <a:r>
              <a:rPr lang="en-US" altLang="ko-KR" sz="2000" smtClean="0"/>
              <a:t>office </a:t>
            </a:r>
            <a:r>
              <a:rPr lang="ko-KR" altLang="en-US" sz="2000" smtClean="0"/>
              <a:t>필드를 생략하는</a:t>
            </a:r>
            <a:r>
              <a:rPr lang="en-US" altLang="ko-KR" sz="2000" smtClean="0"/>
              <a:t> </a:t>
            </a:r>
            <a:r>
              <a:rPr lang="ko-KR" altLang="en-US" sz="2000" smtClean="0"/>
              <a:t>경우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생략된 필드에는 널이 입력</a:t>
            </a:r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r>
              <a:rPr lang="ko-KR" altLang="en-US" sz="1800" smtClean="0"/>
              <a:t>단</a:t>
            </a:r>
            <a:r>
              <a:rPr lang="en-US" altLang="ko-KR" sz="1800" smtClean="0"/>
              <a:t>, </a:t>
            </a:r>
            <a:r>
              <a:rPr lang="en-US" altLang="ko-KR" sz="1800" b="1" smtClean="0"/>
              <a:t>not null</a:t>
            </a:r>
            <a:r>
              <a:rPr lang="ko-KR" altLang="en-US" sz="1800" smtClean="0"/>
              <a:t>로 설정된 필드는 널 값이 들어갈 수 없는 필드이기 때문에 </a:t>
            </a:r>
            <a:r>
              <a:rPr lang="en-US" altLang="ko-KR" sz="1800" b="1" smtClean="0"/>
              <a:t>insert</a:t>
            </a:r>
            <a:r>
              <a:rPr lang="ko-KR" altLang="en-US" sz="1800" smtClean="0"/>
              <a:t>문의 </a:t>
            </a:r>
            <a:r>
              <a:rPr lang="en-US" altLang="ko-KR" sz="1800" smtClean="0"/>
              <a:t>&lt;</a:t>
            </a:r>
            <a:r>
              <a:rPr lang="ko-KR" altLang="en-US" sz="1800" smtClean="0"/>
              <a:t>필드리스트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에서 생략할 수 없음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8738" y="2357438"/>
            <a:ext cx="7013575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12)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insert into </a:t>
            </a:r>
            <a:r>
              <a:rPr lang="en-US" altLang="ko-KR" sz="1600" dirty="0">
                <a:latin typeface="+mn-ea"/>
              </a:rPr>
              <a:t>department (office, 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) 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values </a:t>
            </a:r>
            <a:r>
              <a:rPr lang="en-US" altLang="ko-KR" sz="1600" dirty="0">
                <a:latin typeface="+mn-ea"/>
              </a:rPr>
              <a:t>('201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'920', 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54138" y="4341813"/>
            <a:ext cx="7013575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13)</a:t>
            </a:r>
          </a:p>
          <a:p>
            <a:pPr algn="just">
              <a:defRPr/>
            </a:pPr>
            <a:r>
              <a:rPr lang="en-US" altLang="ko-KR" sz="1600" b="1" dirty="0">
                <a:latin typeface="+mn-ea"/>
              </a:rPr>
              <a:t>	insert into </a:t>
            </a:r>
            <a:r>
              <a:rPr lang="en-US" altLang="ko-KR" sz="1600" dirty="0">
                <a:latin typeface="+mn-ea"/>
              </a:rPr>
              <a:t>department 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) 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values </a:t>
            </a:r>
            <a:r>
              <a:rPr lang="en-US" altLang="ko-KR" sz="1600" dirty="0">
                <a:latin typeface="+mn-ea"/>
              </a:rPr>
              <a:t>('920', 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레코드 삽입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193800"/>
            <a:ext cx="8229600" cy="1273175"/>
          </a:xfrm>
        </p:spPr>
        <p:txBody>
          <a:bodyPr/>
          <a:lstStyle/>
          <a:p>
            <a:r>
              <a:rPr lang="en-US" altLang="ko-KR" sz="2000" smtClean="0"/>
              <a:t>&lt;</a:t>
            </a:r>
            <a:r>
              <a:rPr lang="ko-KR" altLang="en-US" sz="2000" smtClean="0"/>
              <a:t>필드리스트</a:t>
            </a:r>
            <a:r>
              <a:rPr lang="en-US" altLang="ko-KR" sz="2000" smtClean="0"/>
              <a:t>&gt;</a:t>
            </a:r>
            <a:r>
              <a:rPr lang="ko-KR" altLang="en-US" sz="2000" smtClean="0"/>
              <a:t>를 사용하지 않고 데이터를 삽입하는 예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4" name="직사각형 3"/>
          <p:cNvSpPr/>
          <p:nvPr/>
        </p:nvSpPr>
        <p:spPr>
          <a:xfrm>
            <a:off x="1293813" y="2003425"/>
            <a:ext cx="7013575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insert into</a:t>
            </a:r>
            <a:r>
              <a:rPr lang="en-US" altLang="ko-KR" sz="1600" dirty="0">
                <a:latin typeface="+mn-ea"/>
              </a:rPr>
              <a:t> 	department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 		('923', '</a:t>
            </a:r>
            <a:r>
              <a:rPr lang="ko-KR" altLang="en-US" sz="1600" dirty="0">
                <a:latin typeface="+mn-ea"/>
              </a:rPr>
              <a:t>산업공학과</a:t>
            </a:r>
            <a:r>
              <a:rPr lang="en-US" altLang="ko-KR" sz="1600" dirty="0">
                <a:latin typeface="+mn-ea"/>
              </a:rPr>
              <a:t>', '207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pPr eaLnBrk="1" hangingPunct="1"/>
            <a:r>
              <a:rPr lang="en-US" altLang="ko-KR" smtClean="0"/>
              <a:t>SQL</a:t>
            </a:r>
            <a:r>
              <a:rPr lang="ko-KR" altLang="en-US" smtClean="0"/>
              <a:t>의 구성</a:t>
            </a:r>
            <a:r>
              <a:rPr lang="en-US" altLang="ko-KR" smtClean="0"/>
              <a:t>: DDL &amp; DML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000" smtClean="0"/>
              <a:t>SQL</a:t>
            </a:r>
            <a:r>
              <a:rPr lang="ko-KR" altLang="en-US" sz="2000" smtClean="0"/>
              <a:t>은 크게 </a:t>
            </a:r>
            <a:r>
              <a:rPr lang="en-US" altLang="ko-KR" sz="2000" smtClean="0"/>
              <a:t>DDL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DML</a:t>
            </a:r>
            <a:r>
              <a:rPr lang="ko-KR" altLang="en-US" sz="2000" smtClean="0"/>
              <a:t>로 구성됨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데이터 정의 언어 (</a:t>
            </a:r>
            <a:r>
              <a:rPr lang="en-US" altLang="ko-KR" sz="2000" smtClean="0"/>
              <a:t>DDL: Data Definition Language)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800" smtClean="0"/>
              <a:t>데이터 저장 구조를 명시하는 언어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800" smtClean="0"/>
              <a:t>테이블 스키마의 정의, 수정, 삭제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데이터 조작 언어 (</a:t>
            </a:r>
            <a:r>
              <a:rPr lang="en-US" altLang="ko-KR" sz="2000" smtClean="0"/>
              <a:t>DML: Data Manipulation Language)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800" smtClean="0"/>
              <a:t>사용자가 데이터를 접근하고 조작할 수 있게 하는 언어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800" smtClean="0"/>
              <a:t>레코드의 검색</a:t>
            </a:r>
            <a:r>
              <a:rPr lang="en-US" altLang="ko-KR" sz="1800" smtClean="0"/>
              <a:t>(search), </a:t>
            </a:r>
            <a:r>
              <a:rPr lang="ko-KR" altLang="en-US" sz="1800" smtClean="0"/>
              <a:t>삽입(</a:t>
            </a:r>
            <a:r>
              <a:rPr lang="en-US" altLang="ko-KR" sz="1800" smtClean="0"/>
              <a:t>insert), </a:t>
            </a:r>
            <a:r>
              <a:rPr lang="ko-KR" altLang="en-US" sz="1800" smtClean="0"/>
              <a:t>삭제(</a:t>
            </a:r>
            <a:r>
              <a:rPr lang="en-US" altLang="ko-KR" sz="1800" smtClean="0"/>
              <a:t>delete), </a:t>
            </a:r>
            <a:r>
              <a:rPr lang="ko-KR" altLang="en-US" sz="1800" smtClean="0"/>
              <a:t>수정(</a:t>
            </a:r>
            <a:r>
              <a:rPr lang="en-US" altLang="ko-KR" sz="1800" smtClean="0"/>
              <a:t>update)</a:t>
            </a:r>
            <a:endParaRPr lang="ko-KR" altLang="en-US" sz="18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잉크 11"/>
              <p14:cNvContentPartPr/>
              <p14:nvPr/>
            </p14:nvContentPartPr>
            <p14:xfrm>
              <a:off x="5551457" y="592063"/>
              <a:ext cx="1448280" cy="37908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9577" y="580183"/>
                <a:ext cx="14720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잉크 12"/>
              <p14:cNvContentPartPr/>
              <p14:nvPr/>
            </p14:nvContentPartPr>
            <p14:xfrm>
              <a:off x="3189497" y="1076623"/>
              <a:ext cx="794880" cy="12240"/>
            </p14:xfrm>
          </p:contentPart>
        </mc:Choice>
        <mc:Fallback>
          <p:pic>
            <p:nvPicPr>
              <p:cNvPr id="13" name="잉크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7617" y="1064743"/>
                <a:ext cx="818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잉크 13"/>
              <p14:cNvContentPartPr/>
              <p14:nvPr/>
            </p14:nvContentPartPr>
            <p14:xfrm>
              <a:off x="4626257" y="1077703"/>
              <a:ext cx="816840" cy="360"/>
            </p14:xfrm>
          </p:contentPart>
        </mc:Choice>
        <mc:Fallback>
          <p:pic>
            <p:nvPicPr>
              <p:cNvPr id="14" name="잉크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4377" y="1065823"/>
                <a:ext cx="840600" cy="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학사 데이터베이스의 데이터 삽입 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8500" y="1349375"/>
            <a:ext cx="8013700" cy="5016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department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('920', 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', '201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department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('923', '</a:t>
            </a:r>
            <a:r>
              <a:rPr lang="ko-KR" altLang="en-US" sz="1600" dirty="0">
                <a:latin typeface="+mn-ea"/>
              </a:rPr>
              <a:t>산업공학과</a:t>
            </a:r>
            <a:r>
              <a:rPr lang="en-US" altLang="ko-KR" sz="1600" dirty="0">
                <a:latin typeface="+mn-ea"/>
              </a:rPr>
              <a:t>', '207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department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('925', '</a:t>
            </a:r>
            <a:r>
              <a:rPr lang="ko-KR" altLang="en-US" sz="1600" dirty="0">
                <a:latin typeface="+mn-ea"/>
              </a:rPr>
              <a:t>전자공학과</a:t>
            </a:r>
            <a:r>
              <a:rPr lang="en-US" altLang="ko-KR" sz="1600" dirty="0">
                <a:latin typeface="+mn-ea"/>
              </a:rPr>
              <a:t>', '308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')</a:t>
            </a:r>
          </a:p>
          <a:p>
            <a:pPr>
              <a:defRPr/>
            </a:pP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('1292001', </a:t>
            </a:r>
            <a:r>
              <a:rPr lang="en-US" altLang="ko-KR" sz="1600" dirty="0" smtClean="0">
                <a:latin typeface="+mn-ea"/>
              </a:rPr>
              <a:t>'900424*1825409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김광식</a:t>
            </a:r>
            <a:r>
              <a:rPr lang="en-US" altLang="ko-KR" sz="1600" dirty="0">
                <a:latin typeface="+mn-ea"/>
              </a:rPr>
              <a:t>', 3,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920)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('1292002', </a:t>
            </a:r>
            <a:r>
              <a:rPr lang="en-US" altLang="ko-KR" sz="1600" dirty="0" smtClean="0">
                <a:latin typeface="+mn-ea"/>
              </a:rPr>
              <a:t>'900305*1730021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김정현</a:t>
            </a:r>
            <a:r>
              <a:rPr lang="en-US" altLang="ko-KR" sz="1600" dirty="0">
                <a:latin typeface="+mn-ea"/>
              </a:rPr>
              <a:t>', 3,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920)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('1292003', </a:t>
            </a:r>
            <a:r>
              <a:rPr lang="en-US" altLang="ko-KR" sz="1600" dirty="0" smtClean="0">
                <a:latin typeface="+mn-ea"/>
              </a:rPr>
              <a:t>'891021*2308302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김현정</a:t>
            </a:r>
            <a:r>
              <a:rPr lang="en-US" altLang="ko-KR" sz="1600" dirty="0">
                <a:latin typeface="+mn-ea"/>
              </a:rPr>
              <a:t>', 4, '</a:t>
            </a:r>
            <a:r>
              <a:rPr lang="ko-KR" altLang="en-US" sz="1600" dirty="0">
                <a:latin typeface="+mn-ea"/>
              </a:rPr>
              <a:t>대전</a:t>
            </a:r>
            <a:r>
              <a:rPr lang="en-US" altLang="ko-KR" sz="1600" dirty="0">
                <a:latin typeface="+mn-ea"/>
              </a:rPr>
              <a:t>', 920)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('1292301', </a:t>
            </a:r>
            <a:r>
              <a:rPr lang="en-US" altLang="ko-KR" sz="1600" dirty="0" smtClean="0">
                <a:latin typeface="+mn-ea"/>
              </a:rPr>
              <a:t>'890902*2704012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김현정</a:t>
            </a:r>
            <a:r>
              <a:rPr lang="en-US" altLang="ko-KR" sz="1600" dirty="0">
                <a:latin typeface="+mn-ea"/>
              </a:rPr>
              <a:t>', 2, '</a:t>
            </a:r>
            <a:r>
              <a:rPr lang="ko-KR" altLang="en-US" sz="1600" dirty="0">
                <a:latin typeface="+mn-ea"/>
              </a:rPr>
              <a:t>대구</a:t>
            </a:r>
            <a:r>
              <a:rPr lang="en-US" altLang="ko-KR" sz="1600" dirty="0">
                <a:latin typeface="+mn-ea"/>
              </a:rPr>
              <a:t>', 923)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('1292303', </a:t>
            </a:r>
            <a:r>
              <a:rPr lang="en-US" altLang="ko-KR" sz="1600" dirty="0" smtClean="0">
                <a:latin typeface="+mn-ea"/>
              </a:rPr>
              <a:t>'910715*1524390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박광수</a:t>
            </a:r>
            <a:r>
              <a:rPr lang="en-US" altLang="ko-KR" sz="1600" dirty="0">
                <a:latin typeface="+mn-ea"/>
              </a:rPr>
              <a:t>', 3, '</a:t>
            </a:r>
            <a:r>
              <a:rPr lang="ko-KR" altLang="en-US" sz="1600" dirty="0">
                <a:latin typeface="+mn-ea"/>
              </a:rPr>
              <a:t>광주</a:t>
            </a:r>
            <a:r>
              <a:rPr lang="en-US" altLang="ko-KR" sz="1600" dirty="0">
                <a:latin typeface="+mn-ea"/>
              </a:rPr>
              <a:t>', 923)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('1292305', </a:t>
            </a:r>
            <a:r>
              <a:rPr lang="en-US" altLang="ko-KR" sz="1600" dirty="0" smtClean="0">
                <a:latin typeface="+mn-ea"/>
              </a:rPr>
              <a:t>'921011*1809003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김우주</a:t>
            </a:r>
            <a:r>
              <a:rPr lang="en-US" altLang="ko-KR" sz="1600" dirty="0">
                <a:latin typeface="+mn-ea"/>
              </a:rPr>
              <a:t>', 4, '</a:t>
            </a:r>
            <a:r>
              <a:rPr lang="ko-KR" altLang="en-US" sz="1600" dirty="0">
                <a:latin typeface="+mn-ea"/>
              </a:rPr>
              <a:t>부산</a:t>
            </a:r>
            <a:r>
              <a:rPr lang="en-US" altLang="ko-KR" sz="1600" dirty="0">
                <a:latin typeface="+mn-ea"/>
              </a:rPr>
              <a:t>', 923)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('1292501', </a:t>
            </a:r>
            <a:r>
              <a:rPr lang="en-US" altLang="ko-KR" sz="1600" dirty="0" smtClean="0">
                <a:latin typeface="+mn-ea"/>
              </a:rPr>
              <a:t>'900825*1506390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박철수</a:t>
            </a:r>
            <a:r>
              <a:rPr lang="en-US" altLang="ko-KR" sz="1600" dirty="0">
                <a:latin typeface="+mn-ea"/>
              </a:rPr>
              <a:t>', 3, '</a:t>
            </a:r>
            <a:r>
              <a:rPr lang="ko-KR" altLang="en-US" sz="1600" dirty="0">
                <a:latin typeface="+mn-ea"/>
              </a:rPr>
              <a:t>대전</a:t>
            </a:r>
            <a:r>
              <a:rPr lang="en-US" altLang="ko-KR" sz="1600" dirty="0">
                <a:latin typeface="+mn-ea"/>
              </a:rPr>
              <a:t>', 925)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('1292502', </a:t>
            </a:r>
            <a:r>
              <a:rPr lang="en-US" altLang="ko-KR" sz="1600" dirty="0" smtClean="0">
                <a:latin typeface="+mn-ea"/>
              </a:rPr>
              <a:t>'911011*1809003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백태성</a:t>
            </a:r>
            <a:r>
              <a:rPr lang="en-US" altLang="ko-KR" sz="1600" dirty="0">
                <a:latin typeface="+mn-ea"/>
              </a:rPr>
              <a:t>', 3,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925)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학사 데이터베이스의 데이터 삽입 예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8500" y="1349375"/>
            <a:ext cx="8013700" cy="5262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professor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('92001', </a:t>
            </a:r>
            <a:r>
              <a:rPr lang="en-US" altLang="ko-KR" sz="1600" dirty="0" smtClean="0">
                <a:latin typeface="+mn-ea"/>
              </a:rPr>
              <a:t>'590327*1839240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이태규</a:t>
            </a:r>
            <a:r>
              <a:rPr lang="en-US" altLang="ko-KR" sz="1600" dirty="0">
                <a:latin typeface="+mn-ea"/>
              </a:rPr>
              <a:t>', '920', '</a:t>
            </a:r>
            <a:r>
              <a:rPr lang="ko-KR" altLang="en-US" sz="1600" dirty="0">
                <a:latin typeface="+mn-ea"/>
              </a:rPr>
              <a:t>교수</a:t>
            </a:r>
            <a:r>
              <a:rPr lang="en-US" altLang="ko-KR" sz="1600" dirty="0">
                <a:latin typeface="+mn-ea"/>
              </a:rPr>
              <a:t>', 1997)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professor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('92002', </a:t>
            </a:r>
            <a:r>
              <a:rPr lang="en-US" altLang="ko-KR" sz="1600" dirty="0" smtClean="0">
                <a:latin typeface="+mn-ea"/>
              </a:rPr>
              <a:t>'690702*1350026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고희석</a:t>
            </a:r>
            <a:r>
              <a:rPr lang="en-US" altLang="ko-KR" sz="1600" dirty="0">
                <a:latin typeface="+mn-ea"/>
              </a:rPr>
              <a:t>', '920', '</a:t>
            </a:r>
            <a:r>
              <a:rPr lang="ko-KR" altLang="en-US" sz="1600" dirty="0">
                <a:latin typeface="+mn-ea"/>
              </a:rPr>
              <a:t>부교수</a:t>
            </a:r>
            <a:r>
              <a:rPr lang="en-US" altLang="ko-KR" sz="1600" dirty="0">
                <a:latin typeface="+mn-ea"/>
              </a:rPr>
              <a:t>', 2003)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professor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('92301', </a:t>
            </a:r>
            <a:r>
              <a:rPr lang="en-US" altLang="ko-KR" sz="1600" dirty="0" smtClean="0">
                <a:latin typeface="+mn-ea"/>
              </a:rPr>
              <a:t>'741011*2765501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최성희</a:t>
            </a:r>
            <a:r>
              <a:rPr lang="en-US" altLang="ko-KR" sz="1600" dirty="0">
                <a:latin typeface="+mn-ea"/>
              </a:rPr>
              <a:t>', '923', '</a:t>
            </a:r>
            <a:r>
              <a:rPr lang="ko-KR" altLang="en-US" sz="1600" dirty="0">
                <a:latin typeface="+mn-ea"/>
              </a:rPr>
              <a:t>부교수</a:t>
            </a:r>
            <a:r>
              <a:rPr lang="en-US" altLang="ko-KR" sz="1600" dirty="0">
                <a:latin typeface="+mn-ea"/>
              </a:rPr>
              <a:t>', 2005)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professor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('92302', </a:t>
            </a:r>
            <a:r>
              <a:rPr lang="en-US" altLang="ko-KR" sz="1600" dirty="0" smtClean="0">
                <a:latin typeface="+mn-ea"/>
              </a:rPr>
              <a:t>'750728*1102458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김태석</a:t>
            </a:r>
            <a:r>
              <a:rPr lang="en-US" altLang="ko-KR" sz="1600" dirty="0">
                <a:latin typeface="+mn-ea"/>
              </a:rPr>
              <a:t>', '923', '</a:t>
            </a:r>
            <a:r>
              <a:rPr lang="ko-KR" altLang="en-US" sz="1600" dirty="0">
                <a:latin typeface="+mn-ea"/>
              </a:rPr>
              <a:t>교수</a:t>
            </a:r>
            <a:r>
              <a:rPr lang="en-US" altLang="ko-KR" sz="1600" dirty="0">
                <a:latin typeface="+mn-ea"/>
              </a:rPr>
              <a:t>', 1999)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professor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('92501', </a:t>
            </a:r>
            <a:r>
              <a:rPr lang="en-US" altLang="ko-KR" sz="1600" dirty="0" smtClean="0">
                <a:latin typeface="+mn-ea"/>
              </a:rPr>
              <a:t>'620505*1200546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박철재</a:t>
            </a:r>
            <a:r>
              <a:rPr lang="en-US" altLang="ko-KR" sz="1600" dirty="0">
                <a:latin typeface="+mn-ea"/>
              </a:rPr>
              <a:t>', '925', '</a:t>
            </a:r>
            <a:r>
              <a:rPr lang="ko-KR" altLang="en-US" sz="1600" dirty="0">
                <a:latin typeface="+mn-ea"/>
              </a:rPr>
              <a:t>조교수</a:t>
            </a:r>
            <a:r>
              <a:rPr lang="en-US" altLang="ko-KR" sz="1600" dirty="0">
                <a:latin typeface="+mn-ea"/>
              </a:rPr>
              <a:t>', 2007)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professor 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</a:t>
            </a:r>
            <a:r>
              <a:rPr lang="en-US" altLang="ko-KR" sz="1600" dirty="0">
                <a:latin typeface="+mn-ea"/>
              </a:rPr>
              <a:t>('92502', </a:t>
            </a:r>
            <a:r>
              <a:rPr lang="en-US" altLang="ko-KR" sz="1600" dirty="0" smtClean="0">
                <a:latin typeface="+mn-ea"/>
              </a:rPr>
              <a:t>'740101*1830264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장민석</a:t>
            </a:r>
            <a:r>
              <a:rPr lang="en-US" altLang="ko-KR" sz="1600" dirty="0">
                <a:latin typeface="+mn-ea"/>
              </a:rPr>
              <a:t>', '925', '</a:t>
            </a:r>
            <a:r>
              <a:rPr lang="ko-KR" altLang="en-US" sz="1600" dirty="0">
                <a:latin typeface="+mn-ea"/>
              </a:rPr>
              <a:t>부교수</a:t>
            </a:r>
            <a:r>
              <a:rPr lang="en-US" altLang="ko-KR" sz="1600" dirty="0">
                <a:latin typeface="+mn-ea"/>
              </a:rPr>
              <a:t>', 2005)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('C101', '</a:t>
            </a:r>
            <a:r>
              <a:rPr lang="ko-KR" altLang="en-US" sz="1600" dirty="0">
                <a:latin typeface="+mn-ea"/>
              </a:rPr>
              <a:t>전산개론</a:t>
            </a:r>
            <a:r>
              <a:rPr lang="en-US" altLang="ko-KR" sz="1600" dirty="0">
                <a:latin typeface="+mn-ea"/>
              </a:rPr>
              <a:t>', 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('C102', '</a:t>
            </a:r>
            <a:r>
              <a:rPr lang="ko-KR" altLang="en-US" sz="1600" dirty="0">
                <a:latin typeface="+mn-ea"/>
              </a:rPr>
              <a:t>자료구조</a:t>
            </a:r>
            <a:r>
              <a:rPr lang="en-US" altLang="ko-KR" sz="1600" dirty="0">
                <a:latin typeface="+mn-ea"/>
              </a:rPr>
              <a:t>', 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('C103', '</a:t>
            </a:r>
            <a:r>
              <a:rPr lang="ko-KR" altLang="en-US" sz="1600" dirty="0">
                <a:latin typeface="+mn-ea"/>
              </a:rPr>
              <a:t>데이터베이스</a:t>
            </a:r>
            <a:r>
              <a:rPr lang="en-US" altLang="ko-KR" sz="1600" dirty="0">
                <a:latin typeface="+mn-ea"/>
              </a:rPr>
              <a:t>', 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('C301', '</a:t>
            </a:r>
            <a:r>
              <a:rPr lang="ko-KR" altLang="en-US" sz="1600" dirty="0">
                <a:latin typeface="+mn-ea"/>
              </a:rPr>
              <a:t>운영체제</a:t>
            </a:r>
            <a:r>
              <a:rPr lang="en-US" altLang="ko-KR" sz="1600" dirty="0">
                <a:latin typeface="+mn-ea"/>
              </a:rPr>
              <a:t>', 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('C302', '</a:t>
            </a:r>
            <a:r>
              <a:rPr lang="ko-KR" altLang="en-US" sz="1600" dirty="0">
                <a:latin typeface="+mn-ea"/>
              </a:rPr>
              <a:t>컴퓨터구조</a:t>
            </a:r>
            <a:r>
              <a:rPr lang="en-US" altLang="ko-KR" sz="1600" dirty="0">
                <a:latin typeface="+mn-ea"/>
              </a:rPr>
              <a:t>', 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('C303', '</a:t>
            </a:r>
            <a:r>
              <a:rPr lang="ko-KR" altLang="en-US" sz="1600" dirty="0">
                <a:latin typeface="+mn-ea"/>
              </a:rPr>
              <a:t>이산수학</a:t>
            </a:r>
            <a:r>
              <a:rPr lang="en-US" altLang="ko-KR" sz="1600" dirty="0">
                <a:latin typeface="+mn-ea"/>
              </a:rPr>
              <a:t>', 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('C304', '</a:t>
            </a:r>
            <a:r>
              <a:rPr lang="ko-KR" altLang="en-US" sz="1600" dirty="0">
                <a:latin typeface="+mn-ea"/>
              </a:rPr>
              <a:t>객체지향언어</a:t>
            </a:r>
            <a:r>
              <a:rPr lang="en-US" altLang="ko-KR" sz="1600" dirty="0">
                <a:latin typeface="+mn-ea"/>
              </a:rPr>
              <a:t>', 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('C501', '</a:t>
            </a:r>
            <a:r>
              <a:rPr lang="ko-KR" altLang="en-US" sz="1600" dirty="0">
                <a:latin typeface="+mn-ea"/>
              </a:rPr>
              <a:t>인공지능</a:t>
            </a:r>
            <a:r>
              <a:rPr lang="en-US" altLang="ko-KR" sz="1600" dirty="0">
                <a:latin typeface="+mn-ea"/>
              </a:rPr>
              <a:t>', 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('C502', '</a:t>
            </a:r>
            <a:r>
              <a:rPr lang="ko-KR" altLang="en-US" sz="1600" dirty="0">
                <a:latin typeface="+mn-ea"/>
              </a:rPr>
              <a:t>알고리즘</a:t>
            </a:r>
            <a:r>
              <a:rPr lang="en-US" altLang="ko-KR" sz="1600" dirty="0">
                <a:latin typeface="+mn-ea"/>
              </a:rPr>
              <a:t>', 2)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학사 데이터베이스의 데이터 삽입 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8500" y="1349375"/>
            <a:ext cx="8013700" cy="2554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('C101-01', 'C101', 2012, 1, 'A', '92301', '301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40)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('C102-01', 'C102', 2012, 1, 'A', '92001', '209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30)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('C103-01', 'C103', 2012, 1, 'A', '92501', '208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30)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('C103-02', 'C103', 2012, 1, 'B', '92301', '301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30)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('C501-01', 'C501', 2012, 1, 'A', '92501', '103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45)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('C501-02', 'C501', 2012, 1, 'B', '92502', '204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25)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('C301-01', 'C301', 2012, 2, 'A', '92502', '301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30)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('C302-01', 'C302', 2012, 2, 'A', '92501', '209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45)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('C502-01', 'C502', 2012, 2, 'A', '92001', '209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30)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class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('C502-02', 'C502', 2012, 2, 'B', '92301', '103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', 26)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학사 데이터베이스의 데이터 삽입 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8500" y="1349375"/>
            <a:ext cx="8013700" cy="304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('1292001', 'C101-01', 'B+')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('1292001', 'C103-01', 'A+')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('1292001', 'C301-01', 'A')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('1292002', 'C102-01', 'A')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('1292002', 'C103-01', 'B+')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('1292002', 'C502-01', 'C+')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('1292003', 'C103-02', 'B')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('1292003', 'C501-02', 'A+')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('1292301', 'C102-01', 'C+')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('1292303', 'C102-01', 'C')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('1292303', 'C103-02', 'B+')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insert into</a:t>
            </a:r>
            <a:r>
              <a:rPr lang="en-US" altLang="ko-KR" sz="1600" dirty="0">
                <a:latin typeface="+mn-ea"/>
              </a:rPr>
              <a:t> takes </a:t>
            </a:r>
            <a:r>
              <a:rPr lang="en-US" altLang="ko-KR" sz="1600" b="1" dirty="0">
                <a:latin typeface="+mn-ea"/>
              </a:rPr>
              <a:t>values</a:t>
            </a:r>
            <a:r>
              <a:rPr lang="en-US" altLang="ko-KR" sz="1600" dirty="0">
                <a:latin typeface="+mn-ea"/>
              </a:rPr>
              <a:t>('1292303', 'C501-01', 'A+')</a:t>
            </a: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레코드 수정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ko-KR" altLang="en-US" sz="2000" smtClean="0"/>
              <a:t>형식</a:t>
            </a:r>
            <a:endParaRPr lang="en-US" altLang="ko-KR" sz="2000" smtClean="0"/>
          </a:p>
          <a:p>
            <a:endParaRPr lang="en-US" altLang="ko-KR" sz="20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2000" smtClean="0"/>
              <a:t>&lt;</a:t>
            </a:r>
            <a:r>
              <a:rPr lang="ko-KR" altLang="en-US" sz="2000" smtClean="0"/>
              <a:t>수정내역</a:t>
            </a:r>
            <a:r>
              <a:rPr lang="en-US" altLang="ko-KR" sz="2000" smtClean="0"/>
              <a:t>&gt;</a:t>
            </a:r>
          </a:p>
          <a:p>
            <a:pPr lvl="2"/>
            <a:r>
              <a:rPr lang="ko-KR" altLang="en-US" sz="1600" smtClean="0"/>
              <a:t>대상 테이블의 필드에 들어가는 값을 수정하기위한 산술식</a:t>
            </a:r>
            <a:endParaRPr lang="en-US" altLang="ko-KR" sz="1600" smtClean="0"/>
          </a:p>
          <a:p>
            <a:pPr lvl="2"/>
            <a:r>
              <a:rPr lang="en-US" altLang="ko-KR" sz="1600" smtClean="0"/>
              <a:t>‘,’</a:t>
            </a:r>
            <a:r>
              <a:rPr lang="ko-KR" altLang="en-US" sz="1600" smtClean="0"/>
              <a:t>를 이용해서 여러 필드에 대한 수정 내역을 지정</a:t>
            </a:r>
            <a:endParaRPr lang="en-US" altLang="ko-KR" sz="1600" smtClean="0"/>
          </a:p>
          <a:p>
            <a:pPr lvl="1"/>
            <a:r>
              <a:rPr lang="en-US" altLang="ko-KR" sz="2000" smtClean="0"/>
              <a:t>&lt;</a:t>
            </a:r>
            <a:r>
              <a:rPr lang="ko-KR" altLang="en-US" sz="2000" smtClean="0"/>
              <a:t>조건</a:t>
            </a:r>
            <a:r>
              <a:rPr lang="en-US" altLang="ko-KR" sz="2000" smtClean="0"/>
              <a:t>&gt;</a:t>
            </a:r>
          </a:p>
          <a:p>
            <a:pPr lvl="2"/>
            <a:r>
              <a:rPr lang="ko-KR" altLang="en-US" sz="1600" smtClean="0"/>
              <a:t>대상이 되는 레코드에 대한 조건을 기술</a:t>
            </a:r>
            <a:endParaRPr lang="en-US" altLang="ko-KR" sz="1600" smtClean="0"/>
          </a:p>
          <a:p>
            <a:pPr lvl="2"/>
            <a:r>
              <a:rPr lang="ko-KR" altLang="en-US" sz="1600" smtClean="0"/>
              <a:t>관계대수에서 선택 연산의 조건식과 같은 의미</a:t>
            </a:r>
            <a:endParaRPr lang="en-US" altLang="ko-KR" sz="1600" smtClean="0"/>
          </a:p>
          <a:p>
            <a:pPr lvl="2"/>
            <a:r>
              <a:rPr lang="ko-KR" altLang="en-US" sz="1600" smtClean="0"/>
              <a:t>테이블의 모든 레코드에 대해 수정을 적용하려면 </a:t>
            </a:r>
            <a:r>
              <a:rPr lang="en-US" altLang="ko-KR" sz="1600" b="1" smtClean="0"/>
              <a:t>where</a:t>
            </a:r>
            <a:r>
              <a:rPr lang="ko-KR" altLang="en-US" sz="1600" smtClean="0"/>
              <a:t> 절을 생략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6938" y="1668463"/>
            <a:ext cx="2708275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update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테이블이름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set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수정내역</a:t>
            </a:r>
            <a:r>
              <a:rPr lang="en-US" altLang="ko-KR" sz="1600" dirty="0">
                <a:latin typeface="+mn-ea"/>
              </a:rPr>
              <a:t>&gt; 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where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조건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레코드 수정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student </a:t>
            </a:r>
            <a:r>
              <a:rPr lang="ko-KR" altLang="en-US" sz="2000" smtClean="0"/>
              <a:t>테이블에서 모든 학생들의 학년을 하나씩 증가</a:t>
            </a:r>
          </a:p>
          <a:p>
            <a:endParaRPr lang="en-US" altLang="ko-KR" sz="20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</a:t>
            </a:r>
            <a:r>
              <a:rPr lang="en-US" altLang="ko-KR" sz="2000" smtClean="0"/>
              <a:t>) professor </a:t>
            </a:r>
            <a:r>
              <a:rPr lang="ko-KR" altLang="en-US" sz="2000" smtClean="0"/>
              <a:t>테이블에서 ‘고희석’ 교수의 직위를 ‘교수’로 수정하고 학과번호를 ‘</a:t>
            </a:r>
            <a:r>
              <a:rPr lang="en-US" altLang="ko-KR" sz="2000" smtClean="0"/>
              <a:t>923’</a:t>
            </a:r>
            <a:r>
              <a:rPr lang="ko-KR" altLang="en-US" sz="2000" smtClean="0"/>
              <a:t>으로 수정</a:t>
            </a:r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4" name="직사각형 3"/>
          <p:cNvSpPr/>
          <p:nvPr/>
        </p:nvSpPr>
        <p:spPr>
          <a:xfrm>
            <a:off x="914400" y="1719263"/>
            <a:ext cx="5813425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16)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update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set 	</a:t>
            </a:r>
            <a:r>
              <a:rPr lang="en-US" altLang="ko-KR" sz="1600" dirty="0">
                <a:latin typeface="+mn-ea"/>
              </a:rPr>
              <a:t>year = year + 1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46150" y="3511550"/>
            <a:ext cx="5813425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update</a:t>
            </a:r>
            <a:r>
              <a:rPr lang="en-US" altLang="ko-KR" sz="1600" dirty="0">
                <a:latin typeface="+mn-ea"/>
              </a:rPr>
              <a:t> 	professor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set</a:t>
            </a:r>
            <a:r>
              <a:rPr lang="en-US" altLang="ko-KR" sz="1600" dirty="0">
                <a:latin typeface="+mn-ea"/>
              </a:rPr>
              <a:t> 	position='</a:t>
            </a:r>
            <a:r>
              <a:rPr lang="ko-KR" altLang="en-US" sz="1600" dirty="0">
                <a:latin typeface="+mn-ea"/>
              </a:rPr>
              <a:t>교수‘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='923'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name='</a:t>
            </a:r>
            <a:r>
              <a:rPr lang="ko-KR" altLang="en-US" sz="1600" dirty="0">
                <a:latin typeface="+mn-ea"/>
              </a:rPr>
              <a:t>고희석‘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/>
              <p14:cNvContentPartPr/>
              <p14:nvPr/>
            </p14:nvContentPartPr>
            <p14:xfrm>
              <a:off x="6411857" y="3047983"/>
              <a:ext cx="1317240" cy="3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9977" y="3036103"/>
                <a:ext cx="1341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/>
              <p14:cNvContentPartPr/>
              <p14:nvPr/>
            </p14:nvContentPartPr>
            <p14:xfrm>
              <a:off x="2100857" y="3265783"/>
              <a:ext cx="1208880" cy="4392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8977" y="3253903"/>
                <a:ext cx="12326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/>
              <p14:cNvContentPartPr/>
              <p14:nvPr/>
            </p14:nvContentPartPr>
            <p14:xfrm>
              <a:off x="3723017" y="2988223"/>
              <a:ext cx="698040" cy="12672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1137" y="2976343"/>
                <a:ext cx="7218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잉크 12"/>
              <p14:cNvContentPartPr/>
              <p14:nvPr/>
            </p14:nvContentPartPr>
            <p14:xfrm>
              <a:off x="3657497" y="4593823"/>
              <a:ext cx="599040" cy="34920"/>
            </p14:xfrm>
          </p:contentPart>
        </mc:Choice>
        <mc:Fallback>
          <p:pic>
            <p:nvPicPr>
              <p:cNvPr id="13" name="잉크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45617" y="4581943"/>
                <a:ext cx="6228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잉크 25"/>
              <p14:cNvContentPartPr/>
              <p14:nvPr/>
            </p14:nvContentPartPr>
            <p14:xfrm>
              <a:off x="1142897" y="5258023"/>
              <a:ext cx="4322160" cy="370080"/>
            </p14:xfrm>
          </p:contentPart>
        </mc:Choice>
        <mc:Fallback>
          <p:pic>
            <p:nvPicPr>
              <p:cNvPr id="26" name="잉크 2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1017" y="5246143"/>
                <a:ext cx="43459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잉크 29"/>
              <p14:cNvContentPartPr/>
              <p14:nvPr/>
            </p14:nvContentPartPr>
            <p14:xfrm>
              <a:off x="1807097" y="5345503"/>
              <a:ext cx="903960" cy="97560"/>
            </p14:xfrm>
          </p:contentPart>
        </mc:Choice>
        <mc:Fallback>
          <p:pic>
            <p:nvPicPr>
              <p:cNvPr id="30" name="잉크 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5217" y="5333623"/>
                <a:ext cx="9277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잉크 38"/>
              <p14:cNvContentPartPr/>
              <p14:nvPr/>
            </p14:nvContentPartPr>
            <p14:xfrm>
              <a:off x="1981337" y="4102423"/>
              <a:ext cx="707760" cy="23040"/>
            </p14:xfrm>
          </p:contentPart>
        </mc:Choice>
        <mc:Fallback>
          <p:pic>
            <p:nvPicPr>
              <p:cNvPr id="39" name="잉크 3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69457" y="4090543"/>
                <a:ext cx="7315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잉크 39"/>
              <p14:cNvContentPartPr/>
              <p14:nvPr/>
            </p14:nvContentPartPr>
            <p14:xfrm>
              <a:off x="7162817" y="3967423"/>
              <a:ext cx="1002600" cy="1454040"/>
            </p14:xfrm>
          </p:contentPart>
        </mc:Choice>
        <mc:Fallback>
          <p:pic>
            <p:nvPicPr>
              <p:cNvPr id="40" name="잉크 3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50937" y="3955543"/>
                <a:ext cx="1026360" cy="14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잉크 40"/>
              <p14:cNvContentPartPr/>
              <p14:nvPr/>
            </p14:nvContentPartPr>
            <p14:xfrm>
              <a:off x="4201817" y="5377543"/>
              <a:ext cx="54720" cy="33120"/>
            </p14:xfrm>
          </p:contentPart>
        </mc:Choice>
        <mc:Fallback>
          <p:pic>
            <p:nvPicPr>
              <p:cNvPr id="41" name="잉크 4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89937" y="5365663"/>
                <a:ext cx="784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잉크 42"/>
              <p14:cNvContentPartPr/>
              <p14:nvPr/>
            </p14:nvContentPartPr>
            <p14:xfrm>
              <a:off x="2218577" y="5301223"/>
              <a:ext cx="112320" cy="121320"/>
            </p14:xfrm>
          </p:contentPart>
        </mc:Choice>
        <mc:Fallback>
          <p:pic>
            <p:nvPicPr>
              <p:cNvPr id="43" name="잉크 4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06697" y="5289343"/>
                <a:ext cx="136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" name="잉크 50"/>
              <p14:cNvContentPartPr/>
              <p14:nvPr/>
            </p14:nvContentPartPr>
            <p14:xfrm>
              <a:off x="1948577" y="5726023"/>
              <a:ext cx="491400" cy="283320"/>
            </p14:xfrm>
          </p:contentPart>
        </mc:Choice>
        <mc:Fallback>
          <p:pic>
            <p:nvPicPr>
              <p:cNvPr id="51" name="잉크 5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36697" y="5714143"/>
                <a:ext cx="5151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잉크 57"/>
              <p14:cNvContentPartPr/>
              <p14:nvPr/>
            </p14:nvContentPartPr>
            <p14:xfrm>
              <a:off x="1578497" y="5497423"/>
              <a:ext cx="21960" cy="174240"/>
            </p14:xfrm>
          </p:contentPart>
        </mc:Choice>
        <mc:Fallback>
          <p:pic>
            <p:nvPicPr>
              <p:cNvPr id="58" name="잉크 5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66617" y="5485543"/>
                <a:ext cx="457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잉크 61"/>
              <p14:cNvContentPartPr/>
              <p14:nvPr/>
            </p14:nvContentPartPr>
            <p14:xfrm>
              <a:off x="2841017" y="5116183"/>
              <a:ext cx="142200" cy="501120"/>
            </p14:xfrm>
          </p:contentPart>
        </mc:Choice>
        <mc:Fallback>
          <p:pic>
            <p:nvPicPr>
              <p:cNvPr id="62" name="잉크 6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29137" y="5104303"/>
                <a:ext cx="165960" cy="52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레코드 삭제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20100" cy="4937125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1800" dirty="0" smtClean="0"/>
          </a:p>
          <a:p>
            <a:pPr lvl="1">
              <a:defRPr/>
            </a:pPr>
            <a:r>
              <a:rPr lang="en-US" altLang="ko-KR" sz="1800" b="1" dirty="0" smtClean="0"/>
              <a:t>where</a:t>
            </a:r>
            <a:r>
              <a:rPr lang="ko-KR" altLang="en-US" sz="1800" dirty="0" smtClean="0"/>
              <a:t>절에 지정된 조건을 만족하는 레코드를 삭제</a:t>
            </a:r>
            <a:endParaRPr lang="en-US" altLang="ko-KR" sz="1800" dirty="0" smtClean="0"/>
          </a:p>
          <a:p>
            <a:pPr lvl="1">
              <a:defRPr/>
            </a:pPr>
            <a:r>
              <a:rPr lang="en-US" altLang="ko-KR" sz="1800" b="1" dirty="0" smtClean="0"/>
              <a:t>where</a:t>
            </a:r>
            <a:r>
              <a:rPr lang="ko-KR" altLang="en-US" sz="1800" dirty="0" smtClean="0"/>
              <a:t>절이 생략되면 테이블에서 모든 레코드를 삭제</a:t>
            </a:r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en-US" altLang="ko-KR" sz="1800" dirty="0" smtClean="0"/>
              <a:t>professor </a:t>
            </a:r>
            <a:r>
              <a:rPr lang="ko-KR" altLang="en-US" sz="1800" dirty="0" smtClean="0"/>
              <a:t>테이블에서 이름이 ‘김태석’인 교수를 삭제</a:t>
            </a: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 lvl="1">
              <a:defRPr/>
            </a:pPr>
            <a:r>
              <a:rPr lang="en-US" altLang="ko-KR" sz="1600" b="1" dirty="0" smtClean="0"/>
              <a:t>delete</a:t>
            </a:r>
            <a:r>
              <a:rPr lang="ko-KR" altLang="en-US" sz="1600" dirty="0" smtClean="0"/>
              <a:t>문을 이용하여 테이블의 모든 레코드를 삭제하더라도 테이블은 삭제되지 않음</a:t>
            </a:r>
            <a:endParaRPr lang="ko-KR" altLang="en-US" sz="1500" dirty="0" smtClean="0"/>
          </a:p>
          <a:p>
            <a:pPr>
              <a:defRPr/>
            </a:pPr>
            <a:endParaRPr lang="en-US" altLang="ko-KR" sz="180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6938" y="1668463"/>
            <a:ext cx="3692525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delete from 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테이블이름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where 	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조건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0750" y="3657600"/>
            <a:ext cx="5238750" cy="830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18)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delete from</a:t>
            </a:r>
            <a:r>
              <a:rPr lang="en-US" altLang="ko-KR" sz="1600" dirty="0">
                <a:latin typeface="+mn-ea"/>
              </a:rPr>
              <a:t> 	professor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	name='</a:t>
            </a:r>
            <a:r>
              <a:rPr lang="ko-KR" altLang="en-US" sz="1600" dirty="0">
                <a:latin typeface="+mn-ea"/>
              </a:rPr>
              <a:t>김태석</a:t>
            </a:r>
            <a:r>
              <a:rPr lang="en-US" altLang="ko-KR" sz="1600" dirty="0">
                <a:latin typeface="+mn-ea"/>
              </a:rPr>
              <a:t>'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레코드 삽입 시 주의사항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ko-KR" altLang="en-US" sz="2000" smtClean="0"/>
              <a:t>외래키로 사용되는 필드에 대해 데이터를 삽입할 때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참조하는 테이블의 해당 필드에 그 값을 먼저 삽입해야 함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예</a:t>
            </a:r>
            <a:r>
              <a:rPr lang="en-US" altLang="ko-KR" sz="1600" smtClean="0"/>
              <a:t>) department </a:t>
            </a:r>
            <a:r>
              <a:rPr lang="ko-KR" altLang="en-US" sz="1600" smtClean="0"/>
              <a:t>테이블이 생성되긴 했지만 아직 레코드가 삽입되지 않은 상태에서 다음질의의 실행 결과</a:t>
            </a:r>
          </a:p>
          <a:p>
            <a:pPr lvl="1"/>
            <a:endParaRPr lang="ko-KR" altLang="en-US" sz="1800" smtClean="0"/>
          </a:p>
        </p:txBody>
      </p:sp>
      <p:sp>
        <p:nvSpPr>
          <p:cNvPr id="4" name="직사각형 3"/>
          <p:cNvSpPr/>
          <p:nvPr/>
        </p:nvSpPr>
        <p:spPr>
          <a:xfrm>
            <a:off x="1092200" y="2562225"/>
            <a:ext cx="7948613" cy="830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19)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insert into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values 		</a:t>
            </a:r>
            <a:r>
              <a:rPr lang="en-US" altLang="ko-KR" sz="1600" dirty="0">
                <a:latin typeface="+mn-ea"/>
              </a:rPr>
              <a:t>('1292002', </a:t>
            </a:r>
            <a:r>
              <a:rPr lang="en-US" altLang="ko-KR" sz="1600" dirty="0" smtClean="0">
                <a:latin typeface="+mn-ea"/>
              </a:rPr>
              <a:t>'900305*1730021</a:t>
            </a:r>
            <a:r>
              <a:rPr lang="en-US" altLang="ko-KR" sz="1600" dirty="0">
                <a:latin typeface="+mn-ea"/>
              </a:rPr>
              <a:t>', '</a:t>
            </a:r>
            <a:r>
              <a:rPr lang="ko-KR" altLang="en-US" sz="1600" dirty="0">
                <a:latin typeface="+mn-ea"/>
              </a:rPr>
              <a:t>김정현</a:t>
            </a:r>
            <a:r>
              <a:rPr lang="en-US" altLang="ko-KR" sz="1600" dirty="0">
                <a:latin typeface="+mn-ea"/>
              </a:rPr>
              <a:t>', 3, '</a:t>
            </a:r>
            <a:r>
              <a:rPr lang="ko-KR" altLang="en-US" sz="1600" dirty="0">
                <a:latin typeface="+mn-ea"/>
              </a:rPr>
              <a:t>서울</a:t>
            </a:r>
            <a:r>
              <a:rPr lang="en-US" altLang="ko-KR" sz="1600" dirty="0">
                <a:latin typeface="+mn-ea"/>
              </a:rPr>
              <a:t>', '920')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0182" name="_x84705944" descr="EMB000011b415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8" y="3490913"/>
            <a:ext cx="4830762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레코드 삽입 시 주의사항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sz="2000" smtClean="0"/>
              <a:t>department </a:t>
            </a:r>
            <a:r>
              <a:rPr lang="ko-KR" altLang="en-US" sz="2000" smtClean="0"/>
              <a:t>테이블에 </a:t>
            </a:r>
            <a:r>
              <a:rPr lang="en-US" altLang="ko-KR" sz="2000" smtClean="0"/>
              <a:t>dept_id </a:t>
            </a:r>
            <a:r>
              <a:rPr lang="ko-KR" altLang="en-US" sz="2000" smtClean="0"/>
              <a:t>필드의 값이 ‘</a:t>
            </a:r>
            <a:r>
              <a:rPr lang="en-US" altLang="ko-KR" sz="2000" smtClean="0"/>
              <a:t>920’</a:t>
            </a:r>
            <a:r>
              <a:rPr lang="ko-KR" altLang="en-US" sz="2000" smtClean="0"/>
              <a:t>인 레코드가 먼저 삽입</a:t>
            </a:r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06" name="_x84513096" descr="EMB000011b415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776413"/>
            <a:ext cx="6530975" cy="45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레코드 수정 시 주의사항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ko-KR" altLang="en-US" sz="2000" smtClean="0"/>
              <a:t>외래키로 사용되는 필드의 값을 수정할 때</a:t>
            </a:r>
          </a:p>
          <a:p>
            <a:pPr lvl="1"/>
            <a:r>
              <a:rPr lang="ko-KR" altLang="en-US" sz="1800" smtClean="0"/>
              <a:t>외래키가 참조하는 테이블에 삽입되어 있는 값으로만 수정이 가능</a:t>
            </a:r>
          </a:p>
          <a:p>
            <a:pPr lvl="1"/>
            <a:r>
              <a:rPr lang="ko-KR" altLang="en-US" sz="1600" smtClean="0"/>
              <a:t>예</a:t>
            </a:r>
            <a:r>
              <a:rPr lang="en-US" altLang="ko-KR" sz="1600" smtClean="0"/>
              <a:t>) department </a:t>
            </a:r>
            <a:r>
              <a:rPr lang="ko-KR" altLang="en-US" sz="1600" smtClean="0"/>
              <a:t>테이블에 </a:t>
            </a:r>
            <a:r>
              <a:rPr lang="en-US" altLang="ko-KR" sz="1600" smtClean="0"/>
              <a:t>dept_id </a:t>
            </a:r>
            <a:r>
              <a:rPr lang="ko-KR" altLang="en-US" sz="1600" smtClean="0"/>
              <a:t>필드의 값이 ‘</a:t>
            </a:r>
            <a:r>
              <a:rPr lang="en-US" altLang="ko-KR" sz="1600" smtClean="0"/>
              <a:t>920’</a:t>
            </a:r>
            <a:r>
              <a:rPr lang="ko-KR" altLang="en-US" sz="1600" smtClean="0"/>
              <a:t>인 레코드만 삽입되어 있는 상황</a:t>
            </a:r>
          </a:p>
          <a:p>
            <a:pPr lvl="1"/>
            <a:endParaRPr lang="ko-KR" altLang="en-US" sz="1600" smtClean="0"/>
          </a:p>
          <a:p>
            <a:pPr lvl="1"/>
            <a:endParaRPr lang="ko-KR" altLang="en-US" sz="1800" smtClean="0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52230" name="_x84488392" descr="EMB000011b4151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2459038"/>
            <a:ext cx="5770562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데이터 정의 언어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테이블 생성 </a:t>
            </a:r>
            <a:r>
              <a:rPr lang="en-US" altLang="ko-KR" sz="2000" smtClean="0"/>
              <a:t>(create table)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기본키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외래키 설정</a:t>
            </a:r>
            <a:endParaRPr lang="en-US" altLang="ko-KR" sz="200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테이블 삭제 </a:t>
            </a:r>
            <a:r>
              <a:rPr lang="en-US" altLang="ko-KR" sz="2000" smtClean="0"/>
              <a:t>(drop table)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테이블 수정 </a:t>
            </a:r>
            <a:r>
              <a:rPr lang="en-US" altLang="ko-KR" sz="2000" smtClean="0"/>
              <a:t>(alter table)</a:t>
            </a:r>
            <a:endParaRPr lang="ko-KR" altLang="en-US" sz="20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1186457" y="174103"/>
              <a:ext cx="2449800" cy="25092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4577" y="162223"/>
                <a:ext cx="24735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/>
              <p14:cNvContentPartPr/>
              <p14:nvPr/>
            </p14:nvContentPartPr>
            <p14:xfrm>
              <a:off x="2064497" y="628783"/>
              <a:ext cx="822600" cy="38412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2617" y="616903"/>
                <a:ext cx="846360" cy="40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레코드 삭제 시 주의사항</a:t>
            </a:r>
          </a:p>
        </p:txBody>
      </p:sp>
      <p:sp>
        <p:nvSpPr>
          <p:cNvPr id="5325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ko-KR" altLang="en-US" sz="2000" smtClean="0"/>
              <a:t>외래키로 참조되는 필드를 가지고 있는 테이블에서 레코드를 삭제할 경우에도 오류가 발생할 수 있음</a:t>
            </a:r>
          </a:p>
          <a:p>
            <a:pPr lvl="1"/>
            <a:r>
              <a:rPr lang="en-US" altLang="ko-KR" sz="1800" smtClean="0"/>
              <a:t>student </a:t>
            </a:r>
            <a:r>
              <a:rPr lang="ko-KR" altLang="en-US" sz="1800" smtClean="0"/>
              <a:t>테이블에서 외래키로 참조하는 </a:t>
            </a:r>
            <a:r>
              <a:rPr lang="en-US" altLang="ko-KR" sz="1800" smtClean="0"/>
              <a:t>department </a:t>
            </a:r>
            <a:r>
              <a:rPr lang="ko-KR" altLang="en-US" sz="1800" smtClean="0"/>
              <a:t>테이블의 레코드에 대한 삭제 시도</a:t>
            </a:r>
          </a:p>
          <a:p>
            <a:pPr lvl="1">
              <a:buFont typeface="Wingdings 3" pitchFamily="18" charset="2"/>
              <a:buNone/>
            </a:pPr>
            <a:endParaRPr lang="ko-KR" altLang="en-US" sz="1800" smtClean="0"/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53254" name="_x84800712" descr="EMB000011b4151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552700"/>
            <a:ext cx="5780088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레코드 검색</a:t>
            </a:r>
          </a:p>
        </p:txBody>
      </p:sp>
      <p:sp>
        <p:nvSpPr>
          <p:cNvPr id="5427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sz="2000" smtClean="0"/>
              <a:t>SQL</a:t>
            </a:r>
            <a:r>
              <a:rPr lang="ko-KR" altLang="en-US" sz="2000" smtClean="0"/>
              <a:t>에서 </a:t>
            </a:r>
            <a:r>
              <a:rPr lang="ko-KR" altLang="en-US" sz="2000" b="1" smtClean="0">
                <a:solidFill>
                  <a:srgbClr val="002060"/>
                </a:solidFill>
              </a:rPr>
              <a:t>가장 많이 사용하고</a:t>
            </a:r>
            <a:r>
              <a:rPr lang="en-US" altLang="ko-KR" sz="2000" b="1" smtClean="0">
                <a:solidFill>
                  <a:srgbClr val="002060"/>
                </a:solidFill>
              </a:rPr>
              <a:t>, </a:t>
            </a:r>
            <a:r>
              <a:rPr lang="ko-KR" altLang="en-US" sz="2000" b="1" smtClean="0">
                <a:solidFill>
                  <a:srgbClr val="002060"/>
                </a:solidFill>
              </a:rPr>
              <a:t>중요하며</a:t>
            </a:r>
            <a:r>
              <a:rPr lang="en-US" altLang="ko-KR" sz="2000" b="1" smtClean="0">
                <a:solidFill>
                  <a:srgbClr val="002060"/>
                </a:solidFill>
              </a:rPr>
              <a:t>, </a:t>
            </a:r>
            <a:r>
              <a:rPr lang="ko-KR" altLang="en-US" sz="2000" b="1" smtClean="0">
                <a:solidFill>
                  <a:srgbClr val="002060"/>
                </a:solidFill>
              </a:rPr>
              <a:t>복잡함</a:t>
            </a:r>
            <a:endParaRPr lang="en-US" altLang="ko-KR" sz="2000" b="1" smtClean="0">
              <a:solidFill>
                <a:srgbClr val="002060"/>
              </a:solidFill>
            </a:endParaRPr>
          </a:p>
          <a:p>
            <a:endParaRPr lang="en-US" altLang="ko-KR" sz="2000" smtClean="0"/>
          </a:p>
          <a:p>
            <a:r>
              <a:rPr lang="ko-KR" altLang="en-US" sz="2000" smtClean="0"/>
              <a:t>종류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기본 구조</a:t>
            </a:r>
          </a:p>
          <a:p>
            <a:pPr lvl="1"/>
            <a:r>
              <a:rPr lang="ko-KR" altLang="en-US" sz="1800" smtClean="0"/>
              <a:t>재명명 연산</a:t>
            </a:r>
          </a:p>
          <a:p>
            <a:pPr lvl="1"/>
            <a:r>
              <a:rPr lang="en-US" altLang="ko-KR" sz="1800" smtClean="0"/>
              <a:t>LIKE </a:t>
            </a:r>
            <a:r>
              <a:rPr lang="ko-KR" altLang="en-US" sz="1800" smtClean="0"/>
              <a:t>연산자</a:t>
            </a:r>
          </a:p>
          <a:p>
            <a:pPr lvl="1"/>
            <a:r>
              <a:rPr lang="ko-KR" altLang="en-US" sz="1800" smtClean="0"/>
              <a:t>집합 연산</a:t>
            </a:r>
          </a:p>
          <a:p>
            <a:pPr lvl="1"/>
            <a:r>
              <a:rPr lang="ko-KR" altLang="en-US" sz="1800" smtClean="0"/>
              <a:t>외부조인</a:t>
            </a:r>
          </a:p>
          <a:p>
            <a:pPr lvl="1"/>
            <a:r>
              <a:rPr lang="ko-KR" altLang="en-US" sz="1800" smtClean="0"/>
              <a:t>집계 함수</a:t>
            </a:r>
          </a:p>
          <a:p>
            <a:pPr lvl="1"/>
            <a:r>
              <a:rPr lang="ko-KR" altLang="en-US" sz="1800" smtClean="0"/>
              <a:t>널의 처리</a:t>
            </a:r>
          </a:p>
          <a:p>
            <a:pPr lvl="1"/>
            <a:r>
              <a:rPr lang="ko-KR" altLang="en-US" sz="1800" smtClean="0"/>
              <a:t>중첩 질의</a:t>
            </a:r>
          </a:p>
          <a:p>
            <a:pPr lvl="1"/>
            <a:endParaRPr lang="ko-KR" altLang="en-US" sz="1700" b="1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잉크 15"/>
              <p14:cNvContentPartPr/>
              <p14:nvPr/>
            </p14:nvContentPartPr>
            <p14:xfrm>
              <a:off x="2209937" y="4343263"/>
              <a:ext cx="1121400" cy="632520"/>
            </p14:xfrm>
          </p:contentPart>
        </mc:Choice>
        <mc:Fallback>
          <p:pic>
            <p:nvPicPr>
              <p:cNvPr id="16" name="잉크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8057" y="4331383"/>
                <a:ext cx="114516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잉크 24"/>
              <p14:cNvContentPartPr/>
              <p14:nvPr/>
            </p14:nvContentPartPr>
            <p14:xfrm>
              <a:off x="707657" y="4007383"/>
              <a:ext cx="1839960" cy="53280"/>
            </p14:xfrm>
          </p:contentPart>
        </mc:Choice>
        <mc:Fallback>
          <p:pic>
            <p:nvPicPr>
              <p:cNvPr id="25" name="잉크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777" y="3995503"/>
                <a:ext cx="18637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잉크 25"/>
              <p14:cNvContentPartPr/>
              <p14:nvPr/>
            </p14:nvContentPartPr>
            <p14:xfrm>
              <a:off x="2264297" y="4201783"/>
              <a:ext cx="360" cy="795240"/>
            </p14:xfrm>
          </p:contentPart>
        </mc:Choice>
        <mc:Fallback>
          <p:pic>
            <p:nvPicPr>
              <p:cNvPr id="26" name="잉크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2417" y="4189903"/>
                <a:ext cx="24120" cy="81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420100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lt"/>
                <a:ea typeface="+mn-ea"/>
              </a:rPr>
              <a:t>형식</a:t>
            </a: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select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질의 결과로 출력할 필드들의 리스트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관계대수의 추출연산에 </a:t>
            </a:r>
            <a:endParaRPr lang="en-US" altLang="ko-KR" sz="18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from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질의 실행과정에 필요한 테이블들의 리스트를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관계대수의 </a:t>
            </a:r>
            <a:r>
              <a:rPr lang="ko-KR" altLang="en-US" sz="1800" dirty="0" err="1">
                <a:latin typeface="+mn-ea"/>
                <a:ea typeface="+mn-ea"/>
              </a:rPr>
              <a:t>카티션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</a:rPr>
              <a:t>프로덕트</a:t>
            </a:r>
            <a:endParaRPr lang="en-US" altLang="ko-KR" sz="18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where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검색되어야 하는 레코드에 대한 조건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관계대수의 선택연산에서 </a:t>
            </a:r>
            <a:endParaRPr lang="en-US" altLang="ko-KR" sz="1800" dirty="0">
              <a:latin typeface="+mn-ea"/>
              <a:ea typeface="+mn-ea"/>
            </a:endParaRP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생략 가능</a:t>
            </a:r>
            <a:endParaRPr kumimoji="0" lang="en-US" altLang="ko-KR" sz="18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4575" y="1608138"/>
            <a:ext cx="3690938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select 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필드리스트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from 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테이블리스트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where 	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조건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83613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lt"/>
                <a:ea typeface="+mn-ea"/>
              </a:rPr>
              <a:t>예</a:t>
            </a:r>
            <a:r>
              <a:rPr kumimoji="0" lang="en-US" altLang="ko-KR" sz="2000" dirty="0">
                <a:latin typeface="+mn-lt"/>
                <a:ea typeface="+mn-ea"/>
              </a:rPr>
              <a:t>)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의미</a:t>
            </a:r>
            <a:endParaRPr lang="en-US" altLang="ko-KR" sz="1800" dirty="0">
              <a:latin typeface="+mn-ea"/>
              <a:ea typeface="+mn-ea"/>
            </a:endParaRP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ko-KR" sz="1800" dirty="0">
                <a:latin typeface="+mn-ea"/>
                <a:ea typeface="+mn-ea"/>
              </a:rPr>
              <a:t>from</a:t>
            </a:r>
            <a:r>
              <a:rPr lang="ko-KR" altLang="en-US" sz="1800" dirty="0">
                <a:latin typeface="+mn-ea"/>
                <a:ea typeface="+mn-ea"/>
              </a:rPr>
              <a:t>절에 나열된 </a:t>
            </a:r>
            <a:r>
              <a:rPr lang="en-US" altLang="ko-KR" sz="1800" dirty="0">
                <a:latin typeface="+mn-ea"/>
                <a:ea typeface="+mn-ea"/>
              </a:rPr>
              <a:t>department </a:t>
            </a:r>
            <a:r>
              <a:rPr lang="ko-KR" altLang="en-US" sz="1800" dirty="0">
                <a:latin typeface="+mn-ea"/>
                <a:ea typeface="+mn-ea"/>
              </a:rPr>
              <a:t>테이블과 </a:t>
            </a:r>
            <a:r>
              <a:rPr lang="en-US" altLang="ko-KR" sz="1800" dirty="0">
                <a:latin typeface="+mn-ea"/>
                <a:ea typeface="+mn-ea"/>
              </a:rPr>
              <a:t>student </a:t>
            </a:r>
            <a:r>
              <a:rPr lang="ko-KR" altLang="en-US" sz="1800" dirty="0">
                <a:latin typeface="+mn-ea"/>
                <a:ea typeface="+mn-ea"/>
              </a:rPr>
              <a:t>테이블을 </a:t>
            </a:r>
            <a:r>
              <a:rPr lang="ko-KR" altLang="en-US" sz="1800" dirty="0" err="1">
                <a:latin typeface="+mn-ea"/>
                <a:ea typeface="+mn-ea"/>
              </a:rPr>
              <a:t>카티션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</a:rPr>
              <a:t>프로덕트</a:t>
            </a:r>
            <a:endParaRPr lang="en-US" altLang="ko-KR" sz="1800" dirty="0">
              <a:latin typeface="+mn-ea"/>
              <a:ea typeface="+mn-ea"/>
            </a:endParaRP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ko-KR" sz="1800" dirty="0">
                <a:latin typeface="+mn-ea"/>
                <a:ea typeface="+mn-ea"/>
              </a:rPr>
              <a:t>where</a:t>
            </a:r>
            <a:r>
              <a:rPr lang="ko-KR" altLang="en-US" sz="1800" dirty="0">
                <a:latin typeface="+mn-ea"/>
                <a:ea typeface="+mn-ea"/>
              </a:rPr>
              <a:t>절에 지정된 </a:t>
            </a:r>
            <a:r>
              <a:rPr lang="ko-KR" altLang="en-US" sz="1800" dirty="0" err="1">
                <a:latin typeface="+mn-ea"/>
                <a:ea typeface="+mn-ea"/>
              </a:rPr>
              <a:t>조건식을</a:t>
            </a:r>
            <a:r>
              <a:rPr lang="ko-KR" altLang="en-US" sz="1800" dirty="0">
                <a:latin typeface="+mn-ea"/>
                <a:ea typeface="+mn-ea"/>
              </a:rPr>
              <a:t> 만족하는 레코드만 선택</a:t>
            </a:r>
            <a:endParaRPr lang="en-US" altLang="ko-KR" sz="1800" dirty="0">
              <a:latin typeface="+mn-ea"/>
              <a:ea typeface="+mn-ea"/>
            </a:endParaRPr>
          </a:p>
          <a:p>
            <a:pPr marL="1187450" lvl="2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600" dirty="0">
                <a:latin typeface="+mn-ea"/>
                <a:ea typeface="+mn-ea"/>
              </a:rPr>
              <a:t>같은 이름의 필드가 두 개 이상의 테이블에 나타날 때 혼동을 피하기 위해 ‘테이블이름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r>
              <a:rPr lang="ko-KR" altLang="en-US" sz="1600" dirty="0">
                <a:latin typeface="+mn-ea"/>
                <a:ea typeface="+mn-ea"/>
              </a:rPr>
              <a:t>필드이름’</a:t>
            </a:r>
            <a:r>
              <a:rPr lang="ko-KR" altLang="en-US" sz="1600" dirty="0" err="1">
                <a:latin typeface="+mn-ea"/>
                <a:ea typeface="+mn-ea"/>
              </a:rPr>
              <a:t>으로</a:t>
            </a:r>
            <a:r>
              <a:rPr lang="ko-KR" altLang="en-US" sz="1600" dirty="0">
                <a:latin typeface="+mn-ea"/>
                <a:ea typeface="+mn-ea"/>
              </a:rPr>
              <a:t> 표현</a:t>
            </a:r>
            <a:endParaRPr lang="en-US" altLang="ko-KR" sz="1800" dirty="0">
              <a:latin typeface="+mn-ea"/>
              <a:ea typeface="+mn-ea"/>
            </a:endParaRP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최종적으로 </a:t>
            </a:r>
            <a:r>
              <a:rPr lang="en-US" altLang="ko-KR" sz="1800" dirty="0">
                <a:latin typeface="+mn-ea"/>
                <a:ea typeface="+mn-ea"/>
              </a:rPr>
              <a:t>name </a:t>
            </a:r>
            <a:r>
              <a:rPr lang="ko-KR" altLang="en-US" sz="1800" dirty="0">
                <a:latin typeface="+mn-ea"/>
                <a:ea typeface="+mn-ea"/>
              </a:rPr>
              <a:t>필드와 </a:t>
            </a:r>
            <a:r>
              <a:rPr lang="en-US" altLang="ko-KR" sz="1800" dirty="0" err="1">
                <a:latin typeface="+mn-ea"/>
                <a:ea typeface="+mn-ea"/>
              </a:rPr>
              <a:t>dept_name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필드의 값만을 추출하라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다음과 같은 의미</a:t>
            </a:r>
            <a:endParaRPr kumimoji="0" lang="en-US" altLang="ko-KR" sz="18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4575" y="1608138"/>
            <a:ext cx="6064250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name, </a:t>
            </a:r>
            <a:r>
              <a:rPr lang="en-US" altLang="ko-KR" sz="1600" dirty="0" err="1">
                <a:latin typeface="+mn-ea"/>
              </a:rPr>
              <a:t>dept_name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department, 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department.dept_id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student_dept_id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568950"/>
            <a:ext cx="8054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3178697" y="2402503"/>
              <a:ext cx="751320" cy="144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6817" y="2390623"/>
                <a:ext cx="775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4212617" y="2382343"/>
              <a:ext cx="610200" cy="129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0737" y="2370463"/>
                <a:ext cx="6339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/>
              <p14:cNvContentPartPr/>
              <p14:nvPr/>
            </p14:nvContentPartPr>
            <p14:xfrm>
              <a:off x="3265817" y="1850623"/>
              <a:ext cx="360" cy="36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53937" y="1838743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/>
              <p14:cNvContentPartPr/>
              <p14:nvPr/>
            </p14:nvContentPartPr>
            <p14:xfrm>
              <a:off x="4147457" y="1861423"/>
              <a:ext cx="360" cy="36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35577" y="1849543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83613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예</a:t>
            </a:r>
            <a:r>
              <a:rPr kumimoji="0" lang="en-US" altLang="ko-KR" sz="2000" dirty="0">
                <a:latin typeface="+mn-ea"/>
                <a:ea typeface="+mn-ea"/>
              </a:rPr>
              <a:t>) </a:t>
            </a:r>
            <a:r>
              <a:rPr lang="en-US" altLang="ko-KR" sz="2000" dirty="0">
                <a:latin typeface="+mn-ea"/>
                <a:ea typeface="+mn-ea"/>
              </a:rPr>
              <a:t>student </a:t>
            </a:r>
            <a:r>
              <a:rPr lang="ko-KR" altLang="en-US" sz="2000" dirty="0">
                <a:latin typeface="+mn-ea"/>
                <a:ea typeface="+mn-ea"/>
              </a:rPr>
              <a:t>테이블에서 모든 학생들의 주소를 추출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52513" y="1728788"/>
            <a:ext cx="6064250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21)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address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7350" name="_x84721416" descr="EMB000011b415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2665413"/>
            <a:ext cx="5400675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83613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중복된 레코드를 제거하고 검색하려면 </a:t>
            </a:r>
            <a:r>
              <a:rPr kumimoji="0" lang="en-US" altLang="ko-KR" sz="2000" dirty="0">
                <a:latin typeface="+mn-ea"/>
                <a:ea typeface="+mn-ea"/>
              </a:rPr>
              <a:t>distinct</a:t>
            </a:r>
            <a:r>
              <a:rPr kumimoji="0" lang="ko-KR" altLang="en-US" sz="2000" dirty="0">
                <a:latin typeface="+mn-ea"/>
                <a:ea typeface="+mn-ea"/>
              </a:rPr>
              <a:t>를 사용</a:t>
            </a:r>
            <a:endParaRPr kumimoji="0" lang="en-US" altLang="ko-KR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예</a:t>
            </a:r>
            <a:r>
              <a:rPr kumimoji="0" lang="en-US" altLang="ko-KR" sz="2000" dirty="0">
                <a:latin typeface="+mn-ea"/>
                <a:ea typeface="+mn-ea"/>
              </a:rPr>
              <a:t>) </a:t>
            </a:r>
            <a:r>
              <a:rPr lang="en-US" altLang="ko-KR" sz="2000" dirty="0">
                <a:latin typeface="+mn-ea"/>
                <a:ea typeface="+mn-ea"/>
              </a:rPr>
              <a:t>student </a:t>
            </a:r>
            <a:r>
              <a:rPr lang="ko-KR" altLang="en-US" sz="2000" dirty="0">
                <a:latin typeface="+mn-ea"/>
                <a:ea typeface="+mn-ea"/>
              </a:rPr>
              <a:t>테이블에서 모든 학생들의 주소를 추출</a:t>
            </a: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4575" y="2003425"/>
            <a:ext cx="6064250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22)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 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distinct </a:t>
            </a:r>
            <a:r>
              <a:rPr lang="en-US" altLang="ko-KR" sz="1600" b="1" dirty="0">
                <a:latin typeface="+mn-ea"/>
              </a:rPr>
              <a:t> 	</a:t>
            </a:r>
            <a:r>
              <a:rPr lang="en-US" altLang="ko-KR" sz="1600" dirty="0">
                <a:latin typeface="+mn-ea"/>
              </a:rPr>
              <a:t>address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	student</a:t>
            </a: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8375" name="_x84484552" descr="EMB000011b415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947988"/>
            <a:ext cx="5400675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1055777" y="1567663"/>
              <a:ext cx="2123280" cy="381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897" y="1555783"/>
                <a:ext cx="2147040" cy="6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83613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ko-KR" sz="2000" dirty="0">
                <a:latin typeface="+mn-ea"/>
                <a:ea typeface="+mn-ea"/>
              </a:rPr>
              <a:t>from</a:t>
            </a:r>
            <a:r>
              <a:rPr lang="ko-KR" altLang="en-US" sz="2000" dirty="0">
                <a:latin typeface="+mn-ea"/>
                <a:ea typeface="+mn-ea"/>
              </a:rPr>
              <a:t> 절에 나타난 테이블에서 모든 필드의 값을 추출할 경우에는 </a:t>
            </a:r>
            <a:r>
              <a:rPr lang="en-US" altLang="ko-KR" sz="2000" dirty="0">
                <a:latin typeface="+mn-ea"/>
                <a:ea typeface="+mn-ea"/>
              </a:rPr>
              <a:t>select</a:t>
            </a:r>
            <a:r>
              <a:rPr lang="ko-KR" altLang="en-US" sz="2000" dirty="0">
                <a:latin typeface="+mn-ea"/>
                <a:ea typeface="+mn-ea"/>
              </a:rPr>
              <a:t> 절에 모든 필드를 명시할 필요 없이 </a:t>
            </a:r>
            <a:r>
              <a:rPr lang="en-US" altLang="ko-KR" sz="2000" dirty="0">
                <a:latin typeface="+mn-ea"/>
                <a:ea typeface="+mn-ea"/>
              </a:rPr>
              <a:t>'*'</a:t>
            </a:r>
            <a:r>
              <a:rPr lang="ko-KR" altLang="en-US" sz="2000" dirty="0">
                <a:latin typeface="+mn-ea"/>
                <a:ea typeface="+mn-ea"/>
              </a:rPr>
              <a:t>를 사용</a:t>
            </a:r>
            <a:endParaRPr lang="en-US" altLang="ko-KR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lang="ko-KR" altLang="en-US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예</a:t>
            </a:r>
            <a:r>
              <a:rPr kumimoji="0" lang="en-US" altLang="ko-KR" sz="2000" dirty="0">
                <a:latin typeface="+mn-ea"/>
                <a:ea typeface="+mn-ea"/>
              </a:rPr>
              <a:t>) </a:t>
            </a:r>
            <a:r>
              <a:rPr lang="en-US" altLang="ko-KR" sz="2000" dirty="0">
                <a:latin typeface="+mn-ea"/>
                <a:ea typeface="+mn-ea"/>
              </a:rPr>
              <a:t>student </a:t>
            </a:r>
            <a:r>
              <a:rPr lang="ko-KR" altLang="en-US" sz="2000" dirty="0">
                <a:latin typeface="+mn-ea"/>
                <a:ea typeface="+mn-ea"/>
              </a:rPr>
              <a:t>테이블에서 모든 레코드의 모든 필드 값을 추출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lang="ko-KR" altLang="en-US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9475" y="3005138"/>
            <a:ext cx="6099175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*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83613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select</a:t>
            </a:r>
            <a:r>
              <a:rPr kumimoji="0" lang="ko-KR" altLang="en-US" sz="2000" dirty="0">
                <a:latin typeface="+mn-ea"/>
                <a:ea typeface="+mn-ea"/>
              </a:rPr>
              <a:t>절에 필드이름 외에 </a:t>
            </a:r>
            <a:r>
              <a:rPr kumimoji="0" lang="ko-KR" altLang="en-US" sz="2000" dirty="0">
                <a:solidFill>
                  <a:srgbClr val="C00000"/>
                </a:solidFill>
                <a:latin typeface="+mn-ea"/>
                <a:ea typeface="+mn-ea"/>
              </a:rPr>
              <a:t>산술식</a:t>
            </a:r>
            <a:r>
              <a:rPr kumimoji="0" lang="ko-KR" altLang="en-US" sz="2000" dirty="0">
                <a:latin typeface="+mn-ea"/>
                <a:ea typeface="+mn-ea"/>
              </a:rPr>
              <a:t>이나 </a:t>
            </a:r>
            <a:r>
              <a:rPr kumimoji="0" lang="ko-KR" altLang="en-US" sz="2000" dirty="0">
                <a:solidFill>
                  <a:srgbClr val="C00000"/>
                </a:solidFill>
                <a:latin typeface="+mn-ea"/>
                <a:ea typeface="+mn-ea"/>
              </a:rPr>
              <a:t>상수</a:t>
            </a:r>
            <a:r>
              <a:rPr kumimoji="0" lang="ko-KR" altLang="en-US" sz="2000" dirty="0">
                <a:latin typeface="+mn-ea"/>
                <a:ea typeface="+mn-ea"/>
              </a:rPr>
              <a:t>의 사용이 가능</a:t>
            </a:r>
            <a:endParaRPr kumimoji="0" lang="en-US" altLang="ko-KR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예</a:t>
            </a:r>
            <a:r>
              <a:rPr kumimoji="0" lang="en-US" altLang="ko-KR" sz="2000" dirty="0">
                <a:latin typeface="+mn-ea"/>
                <a:ea typeface="+mn-ea"/>
              </a:rPr>
              <a:t>) </a:t>
            </a:r>
            <a:r>
              <a:rPr lang="en-US" altLang="ko-KR" sz="2000" dirty="0">
                <a:latin typeface="+mn-ea"/>
                <a:ea typeface="+mn-ea"/>
              </a:rPr>
              <a:t>professor </a:t>
            </a:r>
            <a:r>
              <a:rPr lang="ko-KR" altLang="en-US" sz="2000" dirty="0">
                <a:latin typeface="+mn-ea"/>
                <a:ea typeface="+mn-ea"/>
              </a:rPr>
              <a:t>테이블에서 교수의 이름과 현재까지의 재직연수를 검색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4575" y="2003425"/>
            <a:ext cx="6064250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name, 2012-year_emp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professor</a:t>
            </a:r>
          </a:p>
        </p:txBody>
      </p:sp>
      <p:sp>
        <p:nvSpPr>
          <p:cNvPr id="604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0424" name="_x84792144" descr="EMB000011b415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2895600"/>
            <a:ext cx="5400675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83613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ko-KR" sz="2000" dirty="0">
                <a:latin typeface="+mn-ea"/>
                <a:ea typeface="+mn-ea"/>
              </a:rPr>
              <a:t>from</a:t>
            </a:r>
            <a:r>
              <a:rPr lang="ko-KR" altLang="en-US" sz="2000" dirty="0">
                <a:latin typeface="+mn-ea"/>
                <a:ea typeface="+mn-ea"/>
              </a:rPr>
              <a:t> 절에 두 개 이상의 테이블이 포함된 질의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예</a:t>
            </a:r>
            <a:r>
              <a:rPr kumimoji="0" lang="en-US" altLang="ko-KR" sz="2000" dirty="0">
                <a:latin typeface="+mn-ea"/>
                <a:ea typeface="+mn-ea"/>
              </a:rPr>
              <a:t>) </a:t>
            </a:r>
            <a:r>
              <a:rPr lang="en-US" altLang="ko-KR" sz="2000" dirty="0">
                <a:latin typeface="+mn-ea"/>
                <a:ea typeface="+mn-ea"/>
              </a:rPr>
              <a:t>select</a:t>
            </a:r>
            <a:r>
              <a:rPr lang="ko-KR" altLang="en-US" sz="2000" dirty="0">
                <a:latin typeface="+mn-ea"/>
                <a:ea typeface="+mn-ea"/>
              </a:rPr>
              <a:t>문은 학생들의 이름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학번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그리고 소속 학과의 이름을 검색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lang="ko-KR" altLang="en-US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4575" y="2003425"/>
            <a:ext cx="7634288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student.name, </a:t>
            </a:r>
            <a:r>
              <a:rPr lang="en-US" altLang="ko-KR" sz="1600" dirty="0" err="1">
                <a:latin typeface="+mn-ea"/>
              </a:rPr>
              <a:t>student.stu_id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department.dept_name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student, department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student.dept_id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department.dept_id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14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4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4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8938" y="1311275"/>
            <a:ext cx="8582025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ko-KR" sz="2000" dirty="0">
                <a:latin typeface="+mn-ea"/>
                <a:ea typeface="+mn-ea"/>
              </a:rPr>
              <a:t>from</a:t>
            </a:r>
            <a:r>
              <a:rPr lang="ko-KR" altLang="en-US" sz="2000" dirty="0">
                <a:latin typeface="+mn-ea"/>
                <a:ea typeface="+mn-ea"/>
              </a:rPr>
              <a:t> 절에 두 개 이상의 테이블을 포함하는 질의</a:t>
            </a:r>
            <a:endParaRPr lang="en-US" altLang="ko-KR" sz="2000" dirty="0">
              <a:latin typeface="+mn-ea"/>
              <a:ea typeface="+mn-ea"/>
            </a:endParaRP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특정 조건이 없는 순수한 </a:t>
            </a:r>
            <a:r>
              <a:rPr lang="ko-KR" altLang="en-US" sz="1800" dirty="0" err="1">
                <a:latin typeface="+mn-ea"/>
                <a:ea typeface="+mn-ea"/>
              </a:rPr>
              <a:t>카티션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</a:rPr>
              <a:t>프러덕트보다는</a:t>
            </a:r>
            <a:r>
              <a:rPr lang="ko-KR" altLang="en-US" sz="1800" dirty="0">
                <a:latin typeface="+mn-ea"/>
                <a:ea typeface="+mn-ea"/>
              </a:rPr>
              <a:t> 테이블 간의 레코드에 대한 관계가 명시된 조인이나 자연조인이 대부분</a:t>
            </a:r>
            <a:endParaRPr lang="en-US" altLang="ko-KR" sz="1800" dirty="0">
              <a:latin typeface="+mn-ea"/>
              <a:ea typeface="+mn-ea"/>
            </a:endParaRP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조인 질의</a:t>
            </a:r>
            <a:endParaRPr lang="en-US" altLang="ko-KR" sz="1800" dirty="0">
              <a:latin typeface="+mn-ea"/>
              <a:ea typeface="+mn-ea"/>
            </a:endParaRPr>
          </a:p>
          <a:p>
            <a:pPr marL="1187450" lvl="2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ko-KR" sz="1800" dirty="0">
                <a:latin typeface="+mn-ea"/>
                <a:ea typeface="+mn-ea"/>
              </a:rPr>
              <a:t>from</a:t>
            </a:r>
            <a:r>
              <a:rPr lang="ko-KR" altLang="en-US" sz="1800" dirty="0">
                <a:latin typeface="+mn-ea"/>
                <a:ea typeface="+mn-ea"/>
              </a:rPr>
              <a:t> 절에 두 개 이상의 테이블을 포함하는 질의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12763"/>
            <a:ext cx="8162925" cy="579437"/>
          </a:xfrm>
        </p:spPr>
        <p:txBody>
          <a:bodyPr/>
          <a:lstStyle/>
          <a:p>
            <a:r>
              <a:rPr lang="ko-KR" altLang="en-US" smtClean="0"/>
              <a:t>데이터 정의 언어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종류</a:t>
            </a:r>
            <a:endParaRPr lang="en-US" altLang="ko-KR" sz="2000" smtClean="0"/>
          </a:p>
          <a:p>
            <a:pPr lvl="1" eaLnBrk="1" hangingPunct="1"/>
            <a:r>
              <a:rPr lang="ko-KR" altLang="en-US" sz="1600" smtClean="0"/>
              <a:t>테이블 생성</a:t>
            </a:r>
            <a:endParaRPr lang="en-US" altLang="ko-KR" sz="1600" smtClean="0"/>
          </a:p>
          <a:p>
            <a:pPr lvl="1" eaLnBrk="1" hangingPunct="1"/>
            <a:r>
              <a:rPr lang="ko-KR" altLang="en-US" sz="1600" smtClean="0"/>
              <a:t>테이블 삭제</a:t>
            </a:r>
            <a:endParaRPr lang="en-US" altLang="ko-KR" sz="1600" smtClean="0"/>
          </a:p>
          <a:p>
            <a:pPr lvl="1" eaLnBrk="1" hangingPunct="1"/>
            <a:r>
              <a:rPr lang="ko-KR" altLang="en-US" sz="1600" smtClean="0"/>
              <a:t>테이블 수정</a:t>
            </a:r>
            <a:endParaRPr lang="en-US" altLang="ko-KR" sz="1600" smtClean="0"/>
          </a:p>
          <a:p>
            <a:pPr lvl="1" eaLnBrk="1" hangingPunct="1"/>
            <a:endParaRPr lang="en-US" altLang="ko-KR" sz="1600" smtClean="0"/>
          </a:p>
          <a:p>
            <a:pPr eaLnBrk="1" hangingPunct="1"/>
            <a:r>
              <a:rPr lang="ko-KR" altLang="en-US" sz="1800" smtClean="0"/>
              <a:t>필드의 </a:t>
            </a:r>
            <a:r>
              <a:rPr lang="en-US" altLang="ko-KR" sz="1800" smtClean="0"/>
              <a:t>Data type </a:t>
            </a:r>
            <a:r>
              <a:rPr lang="ko-KR" altLang="en-US" sz="1800" smtClean="0"/>
              <a:t>종류</a:t>
            </a:r>
          </a:p>
        </p:txBody>
      </p:sp>
      <p:sp>
        <p:nvSpPr>
          <p:cNvPr id="1745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74286"/>
              </p:ext>
            </p:extLst>
          </p:nvPr>
        </p:nvGraphicFramePr>
        <p:xfrm>
          <a:off x="833438" y="3162300"/>
          <a:ext cx="7627937" cy="3414713"/>
        </p:xfrm>
        <a:graphic>
          <a:graphicData uri="http://schemas.openxmlformats.org/drawingml/2006/table">
            <a:tbl>
              <a:tblPr/>
              <a:tblGrid>
                <a:gridCol w="96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5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분류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표준 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SQL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오라클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설명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24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문자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char(n)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char(n)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길이가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n byte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인 고정길이 문자열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오라클의 경우 최대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2000byte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까지 지정 가능 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(n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varchar2(n)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최대 길이가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n byte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인 가변길이 문자열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오라클의 경우 최대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4000byte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까지 지정 가능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7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숫자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정수형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float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float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부동 소수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24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날짜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시간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date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date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년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월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일을 갖는 날짜형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오라클의 경우 날짜의 기본 형식은 ‘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yy/mm/dd’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이다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time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timestamp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timestamp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년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월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일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시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분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초를 갖는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날짜시간형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0468" marR="50468" marT="13957" marB="13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구조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83613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예</a:t>
            </a:r>
            <a:r>
              <a:rPr kumimoji="0" lang="en-US" altLang="ko-KR" sz="2000" dirty="0">
                <a:latin typeface="+mn-ea"/>
                <a:ea typeface="+mn-ea"/>
              </a:rPr>
              <a:t>) </a:t>
            </a:r>
            <a:r>
              <a:rPr lang="ko-KR" altLang="en-US" sz="2000" dirty="0">
                <a:latin typeface="+mn-ea"/>
                <a:ea typeface="+mn-ea"/>
              </a:rPr>
              <a:t>컴퓨터공학과 </a:t>
            </a:r>
            <a:r>
              <a:rPr lang="en-US" altLang="ko-KR" sz="2000" dirty="0">
                <a:latin typeface="+mn-ea"/>
                <a:ea typeface="+mn-ea"/>
              </a:rPr>
              <a:t>3</a:t>
            </a:r>
            <a:r>
              <a:rPr lang="ko-KR" altLang="en-US" sz="2000" dirty="0">
                <a:latin typeface="+mn-ea"/>
                <a:ea typeface="+mn-ea"/>
              </a:rPr>
              <a:t>학년 학생들의 학번을 검색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lang="ko-KR" altLang="en-US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lang="ko-KR" altLang="en-US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lt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20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35050" y="1651000"/>
            <a:ext cx="7634288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26)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student.stu_id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student, department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student.dept_id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department.dept_id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student.year</a:t>
            </a:r>
            <a:r>
              <a:rPr lang="en-US" altLang="ko-KR" sz="1600" dirty="0">
                <a:latin typeface="+mn-ea"/>
              </a:rPr>
              <a:t> = 3 </a:t>
            </a:r>
            <a:r>
              <a:rPr lang="en-US" altLang="ko-KR" sz="1600" b="1" dirty="0">
                <a:latin typeface="+mn-ea"/>
              </a:rPr>
              <a:t>and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department.dept_name</a:t>
            </a:r>
            <a:r>
              <a:rPr lang="en-US" altLang="ko-KR" sz="1600" dirty="0">
                <a:latin typeface="+mn-ea"/>
              </a:rPr>
              <a:t>='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3497" name="_x84502704" descr="EMB000011b415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3352800"/>
            <a:ext cx="485616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레코드의 순서 지정</a:t>
            </a:r>
            <a:r>
              <a:rPr lang="en-US" altLang="ko-KR" dirty="0" smtClean="0">
                <a:latin typeface="+mn-ea"/>
                <a:ea typeface="+mn-ea"/>
              </a:rPr>
              <a:t>(order by)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>
                <a:latin typeface="+mn-ea"/>
              </a:rPr>
              <a:t>검색 결과를 정렬하여 출력하는 기능</a:t>
            </a:r>
            <a:endParaRPr lang="en-US" altLang="ko-KR" sz="2000" dirty="0" smtClean="0">
              <a:latin typeface="+mn-ea"/>
            </a:endParaRPr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select</a:t>
            </a:r>
            <a:r>
              <a:rPr lang="ko-KR" altLang="en-US" sz="2000" dirty="0" smtClean="0">
                <a:latin typeface="+mn-ea"/>
              </a:rPr>
              <a:t>문 맨 마지막에 다음과 같은 </a:t>
            </a:r>
            <a:r>
              <a:rPr lang="en-US" altLang="ko-KR" sz="2000" dirty="0" smtClean="0">
                <a:latin typeface="+mn-ea"/>
              </a:rPr>
              <a:t>order by</a:t>
            </a:r>
            <a:r>
              <a:rPr lang="ko-KR" altLang="en-US" sz="2000" dirty="0" smtClean="0">
                <a:latin typeface="+mn-ea"/>
              </a:rPr>
              <a:t>절을 추가</a:t>
            </a:r>
            <a:endParaRPr lang="en-US" altLang="ko-KR" sz="2000" dirty="0" smtClean="0">
              <a:latin typeface="+mn-ea"/>
            </a:endParaRPr>
          </a:p>
          <a:p>
            <a:pPr>
              <a:defRPr/>
            </a:pP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오름차순을 기본으로 하며 </a:t>
            </a:r>
            <a:r>
              <a:rPr lang="en-US" altLang="ko-KR" sz="2000" dirty="0" smtClean="0"/>
              <a:t>&lt;</a:t>
            </a:r>
            <a:r>
              <a:rPr lang="ko-KR" altLang="en-US" sz="2000" dirty="0" smtClean="0"/>
              <a:t>필드리스트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에 여러 개의 필드를 나열할 경우 나열된 순서대로 정렬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student </a:t>
            </a:r>
            <a:r>
              <a:rPr lang="ko-KR" altLang="en-US" sz="2000" dirty="0" smtClean="0"/>
              <a:t>테이블에서 </a:t>
            </a:r>
            <a:r>
              <a:rPr lang="en-US" altLang="ko-KR" sz="2000" dirty="0" smtClean="0"/>
              <a:t>3, 4</a:t>
            </a:r>
            <a:r>
              <a:rPr lang="ko-KR" altLang="en-US" sz="2000" dirty="0" smtClean="0"/>
              <a:t>학년 학생들의 이름과 학번을 검색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1700" dirty="0" smtClean="0"/>
              <a:t>학생 이름</a:t>
            </a:r>
            <a:r>
              <a:rPr lang="en-US" altLang="ko-KR" sz="1700" dirty="0" smtClean="0"/>
              <a:t>(name </a:t>
            </a:r>
            <a:r>
              <a:rPr lang="ko-KR" altLang="en-US" sz="1700" dirty="0" smtClean="0"/>
              <a:t>필드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으로 오름차순으로 정렬하고 같은 이름에 대해서는 학번의 오름차순으로 정렬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20775" y="2452688"/>
            <a:ext cx="6064250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order by </a:t>
            </a:r>
            <a:r>
              <a:rPr lang="en-US" altLang="ko-KR" sz="1600" dirty="0"/>
              <a:t>&lt;</a:t>
            </a:r>
            <a:r>
              <a:rPr lang="ko-KR" altLang="en-US" sz="1600" dirty="0"/>
              <a:t>필드리스트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031875" y="4398963"/>
            <a:ext cx="6064250" cy="1323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name, 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year = 3 </a:t>
            </a:r>
            <a:r>
              <a:rPr lang="en-US" altLang="ko-KR" sz="1600" b="1" dirty="0">
                <a:latin typeface="+mn-ea"/>
              </a:rPr>
              <a:t>or</a:t>
            </a:r>
            <a:r>
              <a:rPr lang="en-US" altLang="ko-KR" sz="1600" dirty="0">
                <a:latin typeface="+mn-ea"/>
              </a:rPr>
              <a:t> year = 4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order by</a:t>
            </a:r>
            <a:r>
              <a:rPr lang="en-US" altLang="ko-KR" sz="1600" dirty="0">
                <a:latin typeface="+mn-ea"/>
              </a:rPr>
              <a:t> 	name, 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/>
              <p14:cNvContentPartPr/>
              <p14:nvPr/>
            </p14:nvContentPartPr>
            <p14:xfrm>
              <a:off x="4158257" y="1132063"/>
              <a:ext cx="1600560" cy="36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6377" y="1120183"/>
                <a:ext cx="16243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/>
              <p14:cNvContentPartPr/>
              <p14:nvPr/>
            </p14:nvContentPartPr>
            <p14:xfrm>
              <a:off x="2208137" y="1130623"/>
              <a:ext cx="691920" cy="48312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6257" y="1118743"/>
                <a:ext cx="71568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/>
              <p14:cNvContentPartPr/>
              <p14:nvPr/>
            </p14:nvContentPartPr>
            <p14:xfrm>
              <a:off x="2057297" y="5671303"/>
              <a:ext cx="806040" cy="1152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5417" y="5659423"/>
                <a:ext cx="8298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잉크 13"/>
              <p14:cNvContentPartPr/>
              <p14:nvPr/>
            </p14:nvContentPartPr>
            <p14:xfrm>
              <a:off x="4147457" y="544183"/>
              <a:ext cx="141840" cy="99000"/>
            </p14:xfrm>
          </p:contentPart>
        </mc:Choice>
        <mc:Fallback>
          <p:pic>
            <p:nvPicPr>
              <p:cNvPr id="14" name="잉크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35577" y="532303"/>
                <a:ext cx="165600" cy="12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레코드의 순서 지정</a:t>
            </a: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5540" name="_x84688544" descr="EMB000011b415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638300"/>
            <a:ext cx="62452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레코드의 순서 지정</a:t>
            </a:r>
          </a:p>
        </p:txBody>
      </p:sp>
      <p:sp>
        <p:nvSpPr>
          <p:cNvPr id="6656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ko-KR" altLang="en-US" sz="2000" smtClean="0"/>
              <a:t>내림차순은 해당 필드 이름 뒤에 </a:t>
            </a:r>
            <a:r>
              <a:rPr lang="en-US" altLang="ko-KR" sz="2000" b="1" smtClean="0"/>
              <a:t>desc</a:t>
            </a:r>
            <a:r>
              <a:rPr lang="ko-KR" altLang="en-US" sz="2000" smtClean="0"/>
              <a:t> 라는 키워드를 삽입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42963" y="1760538"/>
            <a:ext cx="6064250" cy="1322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28)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name, 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year = 3 </a:t>
            </a:r>
            <a:r>
              <a:rPr lang="en-US" altLang="ko-KR" sz="1600" b="1" dirty="0">
                <a:latin typeface="+mn-ea"/>
              </a:rPr>
              <a:t>or</a:t>
            </a:r>
            <a:r>
              <a:rPr lang="en-US" altLang="ko-KR" sz="1600" dirty="0">
                <a:latin typeface="+mn-ea"/>
              </a:rPr>
              <a:t> year = 4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order by</a:t>
            </a:r>
            <a:r>
              <a:rPr lang="en-US" altLang="ko-KR" sz="1600" dirty="0">
                <a:latin typeface="+mn-ea"/>
              </a:rPr>
              <a:t> 	name 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desc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6566" name="_x84506696" descr="EMB000011b415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3157538"/>
            <a:ext cx="5122862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2841017" y="2654143"/>
              <a:ext cx="938880" cy="49392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9137" y="2642263"/>
                <a:ext cx="9626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/>
              <p14:cNvContentPartPr/>
              <p14:nvPr/>
            </p14:nvContentPartPr>
            <p14:xfrm>
              <a:off x="1044977" y="1556503"/>
              <a:ext cx="1089000" cy="36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3097" y="1544623"/>
                <a:ext cx="1112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/>
              <p14:cNvContentPartPr/>
              <p14:nvPr/>
            </p14:nvContentPartPr>
            <p14:xfrm>
              <a:off x="4495577" y="1283623"/>
              <a:ext cx="536400" cy="29520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83697" y="1271743"/>
                <a:ext cx="560160" cy="31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>
                <a:latin typeface="+mn-ea"/>
                <a:ea typeface="+mn-ea"/>
              </a:rPr>
              <a:t>재명명</a:t>
            </a:r>
            <a:r>
              <a:rPr lang="ko-KR" altLang="en-US" dirty="0" smtClean="0">
                <a:latin typeface="+mn-ea"/>
                <a:ea typeface="+mn-ea"/>
              </a:rPr>
              <a:t> 연산</a:t>
            </a:r>
          </a:p>
        </p:txBody>
      </p:sp>
      <p:sp>
        <p:nvSpPr>
          <p:cNvPr id="675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843088"/>
          </a:xfrm>
        </p:spPr>
        <p:txBody>
          <a:bodyPr/>
          <a:lstStyle/>
          <a:p>
            <a:r>
              <a:rPr lang="ko-KR" altLang="en-US" sz="2000" smtClean="0"/>
              <a:t>테이블이나 필드에 대한 재명명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실제 테이블 이름이 수정되거나 필드 이름이 바뀌는 것이 아님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질의를 처리하는 과정 동안만 일시적으로 사용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표현이 단순화하거나</a:t>
            </a:r>
            <a:r>
              <a:rPr lang="en-US" altLang="ko-KR" sz="1800" smtClean="0"/>
              <a:t>, </a:t>
            </a:r>
            <a:r>
              <a:rPr lang="ko-KR" altLang="en-US" sz="1800" smtClean="0"/>
              <a:t>동일 이름이 존재할 경우에 사용</a:t>
            </a:r>
            <a:endParaRPr lang="en-US" altLang="ko-KR" sz="1800" smtClean="0"/>
          </a:p>
          <a:p>
            <a:r>
              <a:rPr lang="ko-KR" altLang="en-US" sz="2000" smtClean="0"/>
              <a:t>예</a:t>
            </a:r>
            <a:r>
              <a:rPr lang="en-US" altLang="ko-KR" sz="2000" smtClean="0"/>
              <a:t>) student </a:t>
            </a:r>
            <a:r>
              <a:rPr lang="ko-KR" altLang="en-US" sz="2000" smtClean="0"/>
              <a:t>테이블과 </a:t>
            </a:r>
            <a:r>
              <a:rPr lang="en-US" altLang="ko-KR" sz="2000" smtClean="0"/>
              <a:t>department </a:t>
            </a:r>
            <a:r>
              <a:rPr lang="ko-KR" altLang="en-US" sz="2000" smtClean="0"/>
              <a:t>테이블을 조인하여 학생들의 이름과 소속 학과 이름을 검색</a:t>
            </a:r>
          </a:p>
          <a:p>
            <a:endParaRPr lang="ko-KR" altLang="en-US" sz="2100" smtClean="0"/>
          </a:p>
          <a:p>
            <a:endParaRPr lang="ko-KR" altLang="en-US" sz="2000" smtClean="0"/>
          </a:p>
        </p:txBody>
      </p:sp>
      <p:sp>
        <p:nvSpPr>
          <p:cNvPr id="4" name="직사각형 3"/>
          <p:cNvSpPr/>
          <p:nvPr/>
        </p:nvSpPr>
        <p:spPr>
          <a:xfrm>
            <a:off x="1041400" y="3571875"/>
            <a:ext cx="6064250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29)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student.name, </a:t>
            </a:r>
            <a:r>
              <a:rPr lang="en-US" altLang="ko-KR" sz="1600" dirty="0" err="1">
                <a:latin typeface="+mn-ea"/>
              </a:rPr>
              <a:t>department.dept_name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student, department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student.dept_id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department.dept_id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66800" y="5097463"/>
            <a:ext cx="6064250" cy="107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s.name, </a:t>
            </a:r>
            <a:r>
              <a:rPr lang="en-US" altLang="ko-KR" sz="1600" dirty="0" err="1">
                <a:latin typeface="+mn-ea"/>
              </a:rPr>
              <a:t>d.dept_name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 s, department d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	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s.dept_id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278188" y="4745038"/>
            <a:ext cx="1069975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/>
              <p14:cNvContentPartPr/>
              <p14:nvPr/>
            </p14:nvContentPartPr>
            <p14:xfrm>
              <a:off x="598577" y="587743"/>
              <a:ext cx="1333080" cy="59652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697" y="575863"/>
                <a:ext cx="135684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/>
              <p14:cNvContentPartPr/>
              <p14:nvPr/>
            </p14:nvContentPartPr>
            <p14:xfrm>
              <a:off x="3729137" y="5714143"/>
              <a:ext cx="127080" cy="17532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7257" y="5702263"/>
                <a:ext cx="1508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/>
              <p14:cNvContentPartPr/>
              <p14:nvPr/>
            </p14:nvContentPartPr>
            <p14:xfrm>
              <a:off x="5101097" y="5627743"/>
              <a:ext cx="202680" cy="24012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9217" y="5615863"/>
                <a:ext cx="226440" cy="26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>
                <a:latin typeface="+mn-ea"/>
                <a:ea typeface="+mn-ea"/>
              </a:rPr>
              <a:t>재명명</a:t>
            </a:r>
            <a:r>
              <a:rPr lang="ko-KR" altLang="en-US" dirty="0" smtClean="0">
                <a:latin typeface="+mn-ea"/>
                <a:ea typeface="+mn-ea"/>
              </a:rPr>
              <a:t>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843088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>
                <a:latin typeface="+mn-ea"/>
              </a:rPr>
              <a:t>동일 테이블이 두 번 사용되는 예</a:t>
            </a:r>
            <a:endParaRPr lang="en-US" altLang="ko-KR" sz="2000" dirty="0" smtClean="0">
              <a:latin typeface="+mn-ea"/>
            </a:endParaRPr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en-US" altLang="ko-KR" sz="2000" dirty="0" smtClean="0"/>
              <a:t>student </a:t>
            </a:r>
            <a:r>
              <a:rPr lang="ko-KR" altLang="en-US" sz="2000" dirty="0" smtClean="0"/>
              <a:t>테이블에서 ‘김광식’ 학생과 주소가 같은 학생들의 이름과 주소를 검색</a:t>
            </a:r>
            <a:endParaRPr lang="ko-KR" altLang="en-US" sz="2000" dirty="0" smtClean="0">
              <a:latin typeface="+mn-ea"/>
            </a:endParaRPr>
          </a:p>
          <a:p>
            <a:pPr>
              <a:defRPr/>
            </a:pPr>
            <a:endParaRPr lang="ko-KR" altLang="en-US" sz="20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363" y="2432050"/>
            <a:ext cx="7567612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31)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s2.name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 s1, student s2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s1.address = s2.address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s1.name = '</a:t>
            </a:r>
            <a:r>
              <a:rPr lang="ko-KR" altLang="en-US" sz="1600" dirty="0">
                <a:latin typeface="+mn-ea"/>
              </a:rPr>
              <a:t>김광식</a:t>
            </a:r>
            <a:r>
              <a:rPr lang="en-US" altLang="ko-KR" sz="1600" dirty="0">
                <a:latin typeface="+mn-ea"/>
              </a:rPr>
              <a:t>'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86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8614" name="_x84448232" descr="EMB000011b415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3543300"/>
            <a:ext cx="45370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필드의 </a:t>
            </a:r>
            <a:r>
              <a:rPr lang="ko-KR" altLang="en-US" dirty="0" err="1" smtClean="0">
                <a:latin typeface="+mn-ea"/>
                <a:ea typeface="+mn-ea"/>
              </a:rPr>
              <a:t>재명명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843088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질의 실행 결과를 출력할 때 원래 필드의 이름 대신 </a:t>
            </a:r>
            <a:r>
              <a:rPr lang="ko-KR" altLang="en-US" sz="2000" dirty="0" err="1" smtClean="0"/>
              <a:t>재명명된</a:t>
            </a:r>
            <a:r>
              <a:rPr lang="ko-KR" altLang="en-US" sz="2000" dirty="0" smtClean="0"/>
              <a:t> 이름으로 출력시키고자 할 때 사용</a:t>
            </a:r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교수들의 이름과 직위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재직연수를 출력</a:t>
            </a:r>
          </a:p>
          <a:p>
            <a:pPr>
              <a:defRPr/>
            </a:pPr>
            <a:endParaRPr lang="ko-KR" altLang="en-US" sz="2100" dirty="0" smtClean="0"/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998538" y="2838450"/>
            <a:ext cx="7205662" cy="830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32)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name, position, 2012-year_emp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professor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23938" y="4365625"/>
            <a:ext cx="7205662" cy="830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name </a:t>
            </a:r>
            <a:r>
              <a:rPr lang="ko-KR" altLang="en-US" sz="1600" dirty="0">
                <a:latin typeface="+mn-ea"/>
              </a:rPr>
              <a:t>이름</a:t>
            </a:r>
            <a:r>
              <a:rPr lang="en-US" altLang="ko-KR" sz="1600" dirty="0">
                <a:latin typeface="+mn-ea"/>
              </a:rPr>
              <a:t>, position </a:t>
            </a:r>
            <a:r>
              <a:rPr lang="ko-KR" altLang="en-US" sz="1600" dirty="0">
                <a:latin typeface="+mn-ea"/>
              </a:rPr>
              <a:t>직위</a:t>
            </a:r>
            <a:r>
              <a:rPr lang="en-US" altLang="ko-KR" sz="1600" dirty="0">
                <a:latin typeface="+mn-ea"/>
              </a:rPr>
              <a:t>, 2012-year_emp </a:t>
            </a:r>
            <a:r>
              <a:rPr lang="ko-KR" altLang="en-US" sz="1600" dirty="0">
                <a:latin typeface="+mn-ea"/>
              </a:rPr>
              <a:t>재직연수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professor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3890963" y="3863975"/>
            <a:ext cx="1069975" cy="268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잉크 8"/>
              <p14:cNvContentPartPr/>
              <p14:nvPr/>
            </p14:nvContentPartPr>
            <p14:xfrm>
              <a:off x="4306937" y="3023503"/>
              <a:ext cx="1484640" cy="49392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5057" y="3011623"/>
                <a:ext cx="150840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/>
              <p14:cNvContentPartPr/>
              <p14:nvPr/>
            </p14:nvContentPartPr>
            <p14:xfrm>
              <a:off x="7032137" y="4907743"/>
              <a:ext cx="708120" cy="4572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0257" y="4895863"/>
                <a:ext cx="7318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잉크 15"/>
              <p14:cNvContentPartPr/>
              <p14:nvPr/>
            </p14:nvContentPartPr>
            <p14:xfrm>
              <a:off x="4898417" y="4907743"/>
              <a:ext cx="403200" cy="16560"/>
            </p14:xfrm>
          </p:contentPart>
        </mc:Choice>
        <mc:Fallback>
          <p:pic>
            <p:nvPicPr>
              <p:cNvPr id="16" name="잉크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86537" y="4895863"/>
                <a:ext cx="4269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잉크 16"/>
              <p14:cNvContentPartPr/>
              <p14:nvPr/>
            </p14:nvContentPartPr>
            <p14:xfrm>
              <a:off x="3570377" y="4905223"/>
              <a:ext cx="250920" cy="15480"/>
            </p14:xfrm>
          </p:contentPart>
        </mc:Choice>
        <mc:Fallback>
          <p:pic>
            <p:nvPicPr>
              <p:cNvPr id="17" name="잉크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8497" y="4893343"/>
                <a:ext cx="2746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잉크 26"/>
              <p14:cNvContentPartPr/>
              <p14:nvPr/>
            </p14:nvContentPartPr>
            <p14:xfrm>
              <a:off x="5682497" y="2351383"/>
              <a:ext cx="696960" cy="318240"/>
            </p14:xfrm>
          </p:contentPart>
        </mc:Choice>
        <mc:Fallback>
          <p:pic>
            <p:nvPicPr>
              <p:cNvPr id="27" name="잉크 2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70617" y="2339503"/>
                <a:ext cx="7207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잉크 37"/>
              <p14:cNvContentPartPr/>
              <p14:nvPr/>
            </p14:nvContentPartPr>
            <p14:xfrm>
              <a:off x="4974737" y="2350663"/>
              <a:ext cx="729720" cy="687240"/>
            </p14:xfrm>
          </p:contentPart>
        </mc:Choice>
        <mc:Fallback>
          <p:pic>
            <p:nvPicPr>
              <p:cNvPr id="38" name="잉크 3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62857" y="2338783"/>
                <a:ext cx="75348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잉크 47"/>
              <p14:cNvContentPartPr/>
              <p14:nvPr/>
            </p14:nvContentPartPr>
            <p14:xfrm>
              <a:off x="4648217" y="2317903"/>
              <a:ext cx="294120" cy="534960"/>
            </p14:xfrm>
          </p:contentPart>
        </mc:Choice>
        <mc:Fallback>
          <p:pic>
            <p:nvPicPr>
              <p:cNvPr id="48" name="잉크 4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36337" y="2306023"/>
                <a:ext cx="31788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5" name="잉크 54"/>
              <p14:cNvContentPartPr/>
              <p14:nvPr/>
            </p14:nvContentPartPr>
            <p14:xfrm>
              <a:off x="6313577" y="2449303"/>
              <a:ext cx="109440" cy="163800"/>
            </p14:xfrm>
          </p:contentPart>
        </mc:Choice>
        <mc:Fallback>
          <p:pic>
            <p:nvPicPr>
              <p:cNvPr id="55" name="잉크 5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01697" y="2437423"/>
                <a:ext cx="133200" cy="18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필드의 </a:t>
            </a:r>
            <a:r>
              <a:rPr lang="ko-KR" altLang="en-US" dirty="0" err="1" smtClean="0">
                <a:latin typeface="+mn-ea"/>
                <a:ea typeface="+mn-ea"/>
              </a:rPr>
              <a:t>재명명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0660" name="_x84497152" descr="EMB000011b415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562100"/>
            <a:ext cx="72231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  <a:ea typeface="+mn-ea"/>
              </a:rPr>
              <a:t>LIKE </a:t>
            </a:r>
            <a:r>
              <a:rPr lang="ko-KR" altLang="en-US" dirty="0" smtClean="0">
                <a:latin typeface="+mn-ea"/>
                <a:ea typeface="+mn-ea"/>
              </a:rPr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32425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문자열에 대해서는 일부분만 일치하는 경우를 찾아야 할 때 사용</a:t>
            </a:r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‘=‘ </a:t>
            </a:r>
            <a:r>
              <a:rPr lang="ko-KR" altLang="en-US" sz="2000" dirty="0" smtClean="0">
                <a:latin typeface="+mn-ea"/>
              </a:rPr>
              <a:t>연산자 대신에 </a:t>
            </a:r>
            <a:r>
              <a:rPr lang="en-US" altLang="ko-KR" sz="2000" dirty="0" smtClean="0">
                <a:latin typeface="+mn-ea"/>
              </a:rPr>
              <a:t>‘like’</a:t>
            </a:r>
            <a:r>
              <a:rPr lang="ko-KR" altLang="en-US" sz="2000" dirty="0" smtClean="0">
                <a:latin typeface="+mn-ea"/>
              </a:rPr>
              <a:t>연산자를 이용함</a:t>
            </a:r>
            <a:endParaRPr lang="en-US" altLang="ko-KR" sz="2000" dirty="0" smtClean="0">
              <a:latin typeface="+mn-ea"/>
            </a:endParaRPr>
          </a:p>
          <a:p>
            <a:pPr lvl="1">
              <a:defRPr/>
            </a:pPr>
            <a:r>
              <a:rPr lang="en-US" altLang="ko-KR" sz="1700" dirty="0" smtClean="0">
                <a:latin typeface="+mn-ea"/>
              </a:rPr>
              <a:t>‘=‘</a:t>
            </a:r>
            <a:r>
              <a:rPr lang="ko-KR" altLang="en-US" sz="1700" dirty="0" smtClean="0">
                <a:latin typeface="+mn-ea"/>
              </a:rPr>
              <a:t>는</a:t>
            </a:r>
            <a:r>
              <a:rPr lang="en-US" altLang="ko-KR" sz="1700" dirty="0" smtClean="0">
                <a:latin typeface="+mn-ea"/>
              </a:rPr>
              <a:t> </a:t>
            </a:r>
            <a:r>
              <a:rPr lang="ko-KR" altLang="en-US" sz="1700" dirty="0" smtClean="0">
                <a:latin typeface="+mn-ea"/>
              </a:rPr>
              <a:t>정확히 일치하는 경우에만 사용</a:t>
            </a:r>
            <a:endParaRPr lang="en-US" altLang="ko-KR" sz="1700" dirty="0" smtClean="0">
              <a:latin typeface="+mn-ea"/>
            </a:endParaRPr>
          </a:p>
          <a:p>
            <a:pPr>
              <a:defRPr/>
            </a:pP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 lvl="2">
              <a:defRPr/>
            </a:pPr>
            <a:r>
              <a:rPr lang="en-US" altLang="ko-KR" sz="1500" dirty="0" smtClean="0"/>
              <a:t>&lt;</a:t>
            </a:r>
            <a:r>
              <a:rPr lang="ko-KR" altLang="en-US" sz="1500" dirty="0" smtClean="0"/>
              <a:t>필드이름</a:t>
            </a:r>
            <a:r>
              <a:rPr lang="en-US" altLang="ko-KR" sz="1500" dirty="0" smtClean="0"/>
              <a:t>&gt;</a:t>
            </a:r>
            <a:r>
              <a:rPr lang="ko-KR" altLang="en-US" sz="1500" dirty="0" smtClean="0"/>
              <a:t>에 지정된 </a:t>
            </a:r>
            <a:r>
              <a:rPr lang="en-US" altLang="ko-KR" sz="1500" dirty="0" smtClean="0"/>
              <a:t>&lt;</a:t>
            </a:r>
            <a:r>
              <a:rPr lang="ko-KR" altLang="en-US" sz="1500" dirty="0" smtClean="0"/>
              <a:t>문자열패턴</a:t>
            </a:r>
            <a:r>
              <a:rPr lang="en-US" altLang="ko-KR" sz="1500" dirty="0" smtClean="0"/>
              <a:t>&gt;</a:t>
            </a:r>
            <a:r>
              <a:rPr lang="ko-KR" altLang="en-US" sz="1500" dirty="0" smtClean="0"/>
              <a:t>이 들어 있는지를 판단</a:t>
            </a:r>
          </a:p>
          <a:p>
            <a:pPr>
              <a:defRPr/>
            </a:pPr>
            <a:r>
              <a:rPr lang="ko-KR" altLang="en-US" sz="2000" dirty="0" smtClean="0"/>
              <a:t>문자열 패턴 종류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1500" dirty="0" smtClean="0"/>
              <a:t> </a:t>
            </a:r>
            <a:r>
              <a:rPr lang="en-US" altLang="ko-KR" sz="1600" dirty="0" smtClean="0"/>
              <a:t>_    :       </a:t>
            </a:r>
            <a:r>
              <a:rPr lang="ko-KR" altLang="en-US" sz="1600" dirty="0" smtClean="0"/>
              <a:t>임의의 한 개 문자를 의미한다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%    :      </a:t>
            </a:r>
            <a:r>
              <a:rPr lang="ko-KR" altLang="en-US" sz="1600" dirty="0" smtClean="0"/>
              <a:t>임의의 여러 개 문자를 의미한다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pPr lvl="3">
              <a:defRPr/>
            </a:pPr>
            <a:r>
              <a:rPr lang="en-US" altLang="ko-KR" dirty="0" smtClean="0"/>
              <a:t>‘%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%’ : ‘</a:t>
            </a:r>
            <a:r>
              <a:rPr lang="ko-KR" altLang="en-US" dirty="0" smtClean="0"/>
              <a:t>서울’이란 단어가 포함된 문자열</a:t>
            </a:r>
          </a:p>
          <a:p>
            <a:pPr lvl="3">
              <a:defRPr/>
            </a:pPr>
            <a:r>
              <a:rPr lang="ko-KR" altLang="en-US" dirty="0" smtClean="0"/>
              <a:t>‘</a:t>
            </a:r>
            <a:r>
              <a:rPr lang="en-US" altLang="ko-KR" dirty="0" smtClean="0"/>
              <a:t>%</a:t>
            </a:r>
            <a:r>
              <a:rPr lang="ko-KR" altLang="en-US" dirty="0" smtClean="0"/>
              <a:t>서울’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서울’이란 단어로 끝나는 문자열</a:t>
            </a:r>
          </a:p>
          <a:p>
            <a:pPr lvl="3">
              <a:defRPr/>
            </a:pPr>
            <a:r>
              <a:rPr lang="ko-KR" altLang="en-US" dirty="0" smtClean="0"/>
              <a:t>‘서울</a:t>
            </a:r>
            <a:r>
              <a:rPr lang="en-US" altLang="ko-KR" dirty="0" smtClean="0"/>
              <a:t>%’ : ‘</a:t>
            </a:r>
            <a:r>
              <a:rPr lang="ko-KR" altLang="en-US" dirty="0" smtClean="0"/>
              <a:t>서울’이란 단어로 시작하는 문자열</a:t>
            </a:r>
          </a:p>
          <a:p>
            <a:pPr lvl="3">
              <a:defRPr/>
            </a:pPr>
            <a:r>
              <a:rPr lang="ko-KR" altLang="en-US" dirty="0" smtClean="0"/>
              <a:t>‘</a:t>
            </a:r>
            <a:r>
              <a:rPr lang="en-US" altLang="ko-KR" dirty="0" smtClean="0"/>
              <a:t>_ _ _’ : </a:t>
            </a:r>
            <a:r>
              <a:rPr lang="ko-KR" altLang="en-US" dirty="0" smtClean="0"/>
              <a:t>정확히 세 개의 문자로 구성된 문자열</a:t>
            </a:r>
          </a:p>
          <a:p>
            <a:pPr lvl="3">
              <a:defRPr/>
            </a:pPr>
            <a:r>
              <a:rPr lang="ko-KR" altLang="en-US" dirty="0" smtClean="0"/>
              <a:t>‘</a:t>
            </a:r>
            <a:r>
              <a:rPr lang="en-US" altLang="ko-KR" dirty="0" smtClean="0"/>
              <a:t>_ _ _%’ : </a:t>
            </a:r>
            <a:r>
              <a:rPr lang="ko-KR" altLang="en-US" dirty="0" smtClean="0"/>
              <a:t>최소한 세 개의 문자로 구성된 문자열</a:t>
            </a:r>
          </a:p>
          <a:p>
            <a:pPr lvl="1">
              <a:defRPr/>
            </a:pPr>
            <a:endParaRPr lang="ko-KR" altLang="en-US" sz="1600" dirty="0" smtClean="0"/>
          </a:p>
          <a:p>
            <a:pPr lvl="1">
              <a:defRPr/>
            </a:pPr>
            <a:endParaRPr lang="ko-KR" altLang="en-US" sz="1500" dirty="0" smtClean="0"/>
          </a:p>
          <a:p>
            <a:pPr lvl="1">
              <a:defRPr/>
            </a:pPr>
            <a:endParaRPr lang="en-US" altLang="ko-KR" sz="17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92250" y="2470150"/>
            <a:ext cx="6064250" cy="338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where </a:t>
            </a:r>
            <a:r>
              <a:rPr lang="en-US" altLang="ko-KR" sz="1600" dirty="0"/>
              <a:t>&lt;</a:t>
            </a:r>
            <a:r>
              <a:rPr lang="ko-KR" altLang="en-US" sz="1600" dirty="0"/>
              <a:t>필드이름</a:t>
            </a:r>
            <a:r>
              <a:rPr lang="en-US" altLang="ko-KR" sz="1600" dirty="0"/>
              <a:t>&gt;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like </a:t>
            </a:r>
            <a:r>
              <a:rPr lang="en-US" altLang="ko-KR" sz="1600" dirty="0"/>
              <a:t>&lt;</a:t>
            </a:r>
            <a:r>
              <a:rPr lang="ko-KR" altLang="en-US" sz="1600" dirty="0"/>
              <a:t>문자열패턴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/>
              <p14:cNvContentPartPr/>
              <p14:nvPr/>
            </p14:nvContentPartPr>
            <p14:xfrm>
              <a:off x="642137" y="561823"/>
              <a:ext cx="1481760" cy="4478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257" y="549943"/>
                <a:ext cx="15055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잉크 19"/>
              <p14:cNvContentPartPr/>
              <p14:nvPr/>
            </p14:nvContentPartPr>
            <p14:xfrm>
              <a:off x="6063377" y="1894183"/>
              <a:ext cx="1208520" cy="4234680"/>
            </p14:xfrm>
          </p:contentPart>
        </mc:Choice>
        <mc:Fallback>
          <p:pic>
            <p:nvPicPr>
              <p:cNvPr id="20" name="잉크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1497" y="1882303"/>
                <a:ext cx="1232280" cy="42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잉크 22"/>
              <p14:cNvContentPartPr/>
              <p14:nvPr/>
            </p14:nvContentPartPr>
            <p14:xfrm>
              <a:off x="6487817" y="2754223"/>
              <a:ext cx="642600" cy="11160"/>
            </p14:xfrm>
          </p:contentPart>
        </mc:Choice>
        <mc:Fallback>
          <p:pic>
            <p:nvPicPr>
              <p:cNvPr id="23" name="잉크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75937" y="2742343"/>
                <a:ext cx="6663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잉크 24"/>
              <p14:cNvContentPartPr/>
              <p14:nvPr/>
            </p14:nvContentPartPr>
            <p14:xfrm>
              <a:off x="7346777" y="2732263"/>
              <a:ext cx="99360" cy="2188440"/>
            </p14:xfrm>
          </p:contentPart>
        </mc:Choice>
        <mc:Fallback>
          <p:pic>
            <p:nvPicPr>
              <p:cNvPr id="25" name="잉크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34897" y="2720383"/>
                <a:ext cx="123120" cy="22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잉크 26"/>
              <p14:cNvContentPartPr/>
              <p14:nvPr/>
            </p14:nvContentPartPr>
            <p14:xfrm>
              <a:off x="7445777" y="2685463"/>
              <a:ext cx="1635480" cy="2126520"/>
            </p14:xfrm>
          </p:contentPart>
        </mc:Choice>
        <mc:Fallback>
          <p:pic>
            <p:nvPicPr>
              <p:cNvPr id="27" name="잉크 2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3897" y="2673583"/>
                <a:ext cx="1659240" cy="21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잉크 28"/>
              <p14:cNvContentPartPr/>
              <p14:nvPr/>
            </p14:nvContentPartPr>
            <p14:xfrm>
              <a:off x="7478537" y="4615423"/>
              <a:ext cx="1589760" cy="370440"/>
            </p14:xfrm>
          </p:contentPart>
        </mc:Choice>
        <mc:Fallback>
          <p:pic>
            <p:nvPicPr>
              <p:cNvPr id="29" name="잉크 2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66657" y="4603543"/>
                <a:ext cx="16135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잉크 30"/>
              <p14:cNvContentPartPr/>
              <p14:nvPr/>
            </p14:nvContentPartPr>
            <p14:xfrm>
              <a:off x="7641617" y="2754223"/>
              <a:ext cx="163800" cy="2133720"/>
            </p14:xfrm>
          </p:contentPart>
        </mc:Choice>
        <mc:Fallback>
          <p:pic>
            <p:nvPicPr>
              <p:cNvPr id="31" name="잉크 3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29737" y="2742343"/>
                <a:ext cx="187560" cy="21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잉크 32"/>
              <p14:cNvContentPartPr/>
              <p14:nvPr/>
            </p14:nvContentPartPr>
            <p14:xfrm>
              <a:off x="8392937" y="2721463"/>
              <a:ext cx="207000" cy="2188440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81057" y="2709583"/>
                <a:ext cx="230760" cy="22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잉크 34"/>
              <p14:cNvContentPartPr/>
              <p14:nvPr/>
            </p14:nvContentPartPr>
            <p14:xfrm>
              <a:off x="3156737" y="1589263"/>
              <a:ext cx="4800960" cy="36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44857" y="1577383"/>
                <a:ext cx="4824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잉크 37"/>
              <p14:cNvContentPartPr/>
              <p14:nvPr/>
            </p14:nvContentPartPr>
            <p14:xfrm>
              <a:off x="5693297" y="1730743"/>
              <a:ext cx="2469240" cy="1445040"/>
            </p14:xfrm>
          </p:contentPart>
        </mc:Choice>
        <mc:Fallback>
          <p:pic>
            <p:nvPicPr>
              <p:cNvPr id="38" name="잉크 3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81417" y="1718863"/>
                <a:ext cx="2493000" cy="14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잉크 40"/>
              <p14:cNvContentPartPr/>
              <p14:nvPr/>
            </p14:nvContentPartPr>
            <p14:xfrm>
              <a:off x="5889137" y="3428863"/>
              <a:ext cx="2025000" cy="1241640"/>
            </p14:xfrm>
          </p:contentPart>
        </mc:Choice>
        <mc:Fallback>
          <p:pic>
            <p:nvPicPr>
              <p:cNvPr id="41" name="잉크 4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77257" y="3416983"/>
                <a:ext cx="2048760" cy="12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잉크 41"/>
              <p14:cNvContentPartPr/>
              <p14:nvPr/>
            </p14:nvContentPartPr>
            <p14:xfrm>
              <a:off x="7881377" y="3352903"/>
              <a:ext cx="109080" cy="131040"/>
            </p14:xfrm>
          </p:contentPart>
        </mc:Choice>
        <mc:Fallback>
          <p:pic>
            <p:nvPicPr>
              <p:cNvPr id="42" name="잉크 4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69497" y="3341023"/>
                <a:ext cx="1328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잉크 42"/>
              <p14:cNvContentPartPr/>
              <p14:nvPr/>
            </p14:nvContentPartPr>
            <p14:xfrm>
              <a:off x="1632857" y="4996663"/>
              <a:ext cx="794880" cy="360"/>
            </p14:xfrm>
          </p:contentPart>
        </mc:Choice>
        <mc:Fallback>
          <p:pic>
            <p:nvPicPr>
              <p:cNvPr id="43" name="잉크 4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20977" y="4984783"/>
                <a:ext cx="8186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잉크 43"/>
              <p14:cNvContentPartPr/>
              <p14:nvPr/>
            </p14:nvContentPartPr>
            <p14:xfrm>
              <a:off x="4528337" y="4985503"/>
              <a:ext cx="359640" cy="33120"/>
            </p14:xfrm>
          </p:contentPart>
        </mc:Choice>
        <mc:Fallback>
          <p:pic>
            <p:nvPicPr>
              <p:cNvPr id="44" name="잉크 4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16457" y="4973623"/>
                <a:ext cx="3834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5" name="잉크 44"/>
              <p14:cNvContentPartPr/>
              <p14:nvPr/>
            </p14:nvContentPartPr>
            <p14:xfrm>
              <a:off x="4386857" y="5301223"/>
              <a:ext cx="338040" cy="360"/>
            </p14:xfrm>
          </p:contentPart>
        </mc:Choice>
        <mc:Fallback>
          <p:pic>
            <p:nvPicPr>
              <p:cNvPr id="45" name="잉크 4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74977" y="5289343"/>
                <a:ext cx="3618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6" name="잉크 45"/>
              <p14:cNvContentPartPr/>
              <p14:nvPr/>
            </p14:nvContentPartPr>
            <p14:xfrm>
              <a:off x="4408817" y="5569783"/>
              <a:ext cx="326880" cy="25920"/>
            </p14:xfrm>
          </p:contentPart>
        </mc:Choice>
        <mc:Fallback>
          <p:pic>
            <p:nvPicPr>
              <p:cNvPr id="46" name="잉크 4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96937" y="5557903"/>
                <a:ext cx="3506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7" name="잉크 46"/>
              <p14:cNvContentPartPr/>
              <p14:nvPr/>
            </p14:nvContentPartPr>
            <p14:xfrm>
              <a:off x="3222257" y="5932663"/>
              <a:ext cx="1023480" cy="360"/>
            </p14:xfrm>
          </p:contentPart>
        </mc:Choice>
        <mc:Fallback>
          <p:pic>
            <p:nvPicPr>
              <p:cNvPr id="47" name="잉크 4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10377" y="5920783"/>
                <a:ext cx="10472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잉크 47"/>
              <p14:cNvContentPartPr/>
              <p14:nvPr/>
            </p14:nvContentPartPr>
            <p14:xfrm>
              <a:off x="2482097" y="5976223"/>
              <a:ext cx="577080" cy="360"/>
            </p14:xfrm>
          </p:contentPart>
        </mc:Choice>
        <mc:Fallback>
          <p:pic>
            <p:nvPicPr>
              <p:cNvPr id="48" name="잉크 4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70217" y="5964343"/>
                <a:ext cx="6008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잉크 48"/>
              <p14:cNvContentPartPr/>
              <p14:nvPr/>
            </p14:nvContentPartPr>
            <p14:xfrm>
              <a:off x="2634377" y="6270343"/>
              <a:ext cx="1284840" cy="360"/>
            </p14:xfrm>
          </p:contentPart>
        </mc:Choice>
        <mc:Fallback>
          <p:pic>
            <p:nvPicPr>
              <p:cNvPr id="49" name="잉크 4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22497" y="6258463"/>
                <a:ext cx="13086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2" name="잉크 51"/>
              <p14:cNvContentPartPr/>
              <p14:nvPr/>
            </p14:nvContentPartPr>
            <p14:xfrm>
              <a:off x="5856377" y="3635503"/>
              <a:ext cx="2125800" cy="1492200"/>
            </p14:xfrm>
          </p:contentPart>
        </mc:Choice>
        <mc:Fallback>
          <p:pic>
            <p:nvPicPr>
              <p:cNvPr id="52" name="잉크 5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44497" y="3623623"/>
                <a:ext cx="2149560" cy="15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4" name="잉크 53"/>
              <p14:cNvContentPartPr/>
              <p14:nvPr/>
            </p14:nvContentPartPr>
            <p14:xfrm>
              <a:off x="7674377" y="2220703"/>
              <a:ext cx="740520" cy="479160"/>
            </p14:xfrm>
          </p:contentPart>
        </mc:Choice>
        <mc:Fallback>
          <p:pic>
            <p:nvPicPr>
              <p:cNvPr id="54" name="잉크 5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62497" y="2208823"/>
                <a:ext cx="76428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6" name="잉크 55"/>
              <p14:cNvContentPartPr/>
              <p14:nvPr/>
            </p14:nvContentPartPr>
            <p14:xfrm>
              <a:off x="3015257" y="1142863"/>
              <a:ext cx="76680" cy="87480"/>
            </p14:xfrm>
          </p:contentPart>
        </mc:Choice>
        <mc:Fallback>
          <p:pic>
            <p:nvPicPr>
              <p:cNvPr id="56" name="잉크 5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03377" y="1130983"/>
                <a:ext cx="1004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8" name="잉크 57"/>
              <p14:cNvContentPartPr/>
              <p14:nvPr/>
            </p14:nvContentPartPr>
            <p14:xfrm>
              <a:off x="8055257" y="1208383"/>
              <a:ext cx="33120" cy="87480"/>
            </p14:xfrm>
          </p:contentPart>
        </mc:Choice>
        <mc:Fallback>
          <p:pic>
            <p:nvPicPr>
              <p:cNvPr id="58" name="잉크 5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43377" y="1196503"/>
                <a:ext cx="56880" cy="111240"/>
              </a:xfrm>
              <a:prstGeom prst="rect">
                <a:avLst/>
              </a:prstGeom>
            </p:spPr>
          </p:pic>
        </mc:Fallback>
      </mc:AlternateContent>
      <p:sp>
        <p:nvSpPr>
          <p:cNvPr id="64518" name="TextBox 64517"/>
          <p:cNvSpPr txBox="1"/>
          <p:nvPr/>
        </p:nvSpPr>
        <p:spPr>
          <a:xfrm>
            <a:off x="7346777" y="5127703"/>
            <a:ext cx="1436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Like ‘%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’</a:t>
            </a:r>
            <a:endParaRPr lang="ko-KR" alt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4520" name="잉크 64519"/>
              <p14:cNvContentPartPr/>
              <p14:nvPr/>
            </p14:nvContentPartPr>
            <p14:xfrm>
              <a:off x="6270017" y="4953103"/>
              <a:ext cx="1437480" cy="424800"/>
            </p14:xfrm>
          </p:contentPart>
        </mc:Choice>
        <mc:Fallback>
          <p:pic>
            <p:nvPicPr>
              <p:cNvPr id="64520" name="잉크 6451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58137" y="4941223"/>
                <a:ext cx="14612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4522" name="잉크 64521"/>
              <p14:cNvContentPartPr/>
              <p14:nvPr/>
            </p14:nvContentPartPr>
            <p14:xfrm>
              <a:off x="6052577" y="4539103"/>
              <a:ext cx="1752840" cy="860400"/>
            </p14:xfrm>
          </p:contentPart>
        </mc:Choice>
        <mc:Fallback>
          <p:pic>
            <p:nvPicPr>
              <p:cNvPr id="64522" name="잉크 6452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40697" y="4527223"/>
                <a:ext cx="177660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4525" name="잉크 64524"/>
              <p14:cNvContentPartPr/>
              <p14:nvPr/>
            </p14:nvContentPartPr>
            <p14:xfrm>
              <a:off x="7881377" y="5519023"/>
              <a:ext cx="141840" cy="141840"/>
            </p14:xfrm>
          </p:contentPart>
        </mc:Choice>
        <mc:Fallback>
          <p:pic>
            <p:nvPicPr>
              <p:cNvPr id="64525" name="잉크 6452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69497" y="5507143"/>
                <a:ext cx="1656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4530" name="잉크 64529"/>
              <p14:cNvContentPartPr/>
              <p14:nvPr/>
            </p14:nvContentPartPr>
            <p14:xfrm>
              <a:off x="8164337" y="5540983"/>
              <a:ext cx="43920" cy="43920"/>
            </p14:xfrm>
          </p:contentPart>
        </mc:Choice>
        <mc:Fallback>
          <p:pic>
            <p:nvPicPr>
              <p:cNvPr id="64530" name="잉크 64529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52457" y="5529103"/>
                <a:ext cx="67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4531" name="잉크 64530"/>
              <p14:cNvContentPartPr/>
              <p14:nvPr/>
            </p14:nvContentPartPr>
            <p14:xfrm>
              <a:off x="8207897" y="5486263"/>
              <a:ext cx="360" cy="109440"/>
            </p14:xfrm>
          </p:contentPart>
        </mc:Choice>
        <mc:Fallback>
          <p:pic>
            <p:nvPicPr>
              <p:cNvPr id="64531" name="잉크 6453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96017" y="5474383"/>
                <a:ext cx="241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4532" name="잉크 64531"/>
              <p14:cNvContentPartPr/>
              <p14:nvPr/>
            </p14:nvContentPartPr>
            <p14:xfrm>
              <a:off x="8044457" y="5519023"/>
              <a:ext cx="65880" cy="120240"/>
            </p14:xfrm>
          </p:contentPart>
        </mc:Choice>
        <mc:Fallback>
          <p:pic>
            <p:nvPicPr>
              <p:cNvPr id="64532" name="잉크 6453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32577" y="5507143"/>
                <a:ext cx="89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4533" name="잉크 64532"/>
              <p14:cNvContentPartPr/>
              <p14:nvPr/>
            </p14:nvContentPartPr>
            <p14:xfrm>
              <a:off x="8153537" y="5519023"/>
              <a:ext cx="360" cy="109080"/>
            </p14:xfrm>
          </p:contentPart>
        </mc:Choice>
        <mc:Fallback>
          <p:pic>
            <p:nvPicPr>
              <p:cNvPr id="64533" name="잉크 6453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41657" y="5507143"/>
                <a:ext cx="241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4534" name="잉크 64533"/>
              <p14:cNvContentPartPr/>
              <p14:nvPr/>
            </p14:nvContentPartPr>
            <p14:xfrm>
              <a:off x="8207897" y="5606143"/>
              <a:ext cx="360" cy="360"/>
            </p14:xfrm>
          </p:contentPart>
        </mc:Choice>
        <mc:Fallback>
          <p:pic>
            <p:nvPicPr>
              <p:cNvPr id="64534" name="잉크 6453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96017" y="5594263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  <a:ea typeface="+mn-ea"/>
              </a:rPr>
              <a:t>LIKE </a:t>
            </a:r>
            <a:r>
              <a:rPr lang="ko-KR" altLang="en-US" dirty="0" smtClean="0">
                <a:latin typeface="+mn-ea"/>
                <a:ea typeface="+mn-ea"/>
              </a:rPr>
              <a:t>연산자</a:t>
            </a:r>
          </a:p>
        </p:txBody>
      </p:sp>
      <p:sp>
        <p:nvSpPr>
          <p:cNvPr id="7270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65300"/>
          </a:xfrm>
        </p:spPr>
        <p:txBody>
          <a:bodyPr/>
          <a:lstStyle/>
          <a:p>
            <a:r>
              <a:rPr lang="en-US" altLang="ko-KR" sz="2000" smtClean="0"/>
              <a:t>student </a:t>
            </a:r>
            <a:r>
              <a:rPr lang="ko-KR" altLang="en-US" sz="2000" smtClean="0"/>
              <a:t>테이블에서 김씨 성을 가진 학생들을 찾는 질의</a:t>
            </a:r>
          </a:p>
          <a:p>
            <a:pPr lvl="1"/>
            <a:endParaRPr lang="ko-KR" altLang="en-US" sz="1500" smtClean="0"/>
          </a:p>
          <a:p>
            <a:pPr lvl="1"/>
            <a:endParaRPr lang="en-US" altLang="ko-KR" sz="1700" smtClean="0"/>
          </a:p>
        </p:txBody>
      </p:sp>
      <p:sp>
        <p:nvSpPr>
          <p:cNvPr id="4" name="직사각형 3"/>
          <p:cNvSpPr/>
          <p:nvPr/>
        </p:nvSpPr>
        <p:spPr>
          <a:xfrm>
            <a:off x="1138238" y="1762125"/>
            <a:ext cx="6064250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*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name </a:t>
            </a:r>
            <a:r>
              <a:rPr lang="en-US" altLang="ko-KR" sz="1600" b="1" dirty="0">
                <a:latin typeface="+mn-ea"/>
              </a:rPr>
              <a:t>like </a:t>
            </a:r>
            <a:r>
              <a:rPr lang="en-US" altLang="ko-KR" sz="1600" dirty="0">
                <a:latin typeface="+mn-ea"/>
              </a:rPr>
              <a:t>'</a:t>
            </a:r>
            <a:r>
              <a:rPr lang="ko-KR" altLang="en-US" sz="1600" dirty="0">
                <a:latin typeface="+mn-ea"/>
              </a:rPr>
              <a:t>김</a:t>
            </a:r>
            <a:r>
              <a:rPr lang="en-US" altLang="ko-KR" sz="1600" dirty="0">
                <a:latin typeface="+mn-ea"/>
              </a:rPr>
              <a:t>%'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27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2710" name="_x97796696" descr="EMB00000fcc12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3114675"/>
            <a:ext cx="62547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테이블 생성</a:t>
            </a:r>
            <a:endParaRPr lang="en-US" altLang="ko-KR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>
                <a:latin typeface="돋움" pitchFamily="50" charset="-127"/>
                <a:ea typeface="돋움" pitchFamily="50" charset="-127"/>
              </a:rPr>
              <a:t>형식</a:t>
            </a:r>
            <a:endParaRPr lang="en-US" altLang="ko-KR" sz="2000" smtClean="0">
              <a:latin typeface="돋움" pitchFamily="50" charset="-127"/>
              <a:ea typeface="돋움" pitchFamily="50" charset="-127"/>
            </a:endParaRPr>
          </a:p>
          <a:p>
            <a:pPr algn="just" eaLnBrk="1" hangingPunct="1">
              <a:buFont typeface="Wingdings 3" pitchFamily="18" charset="2"/>
              <a:buNone/>
            </a:pPr>
            <a:r>
              <a:rPr lang="en-US" altLang="ko-KR" sz="1800" b="1" smtClean="0"/>
              <a:t>		</a:t>
            </a:r>
          </a:p>
          <a:p>
            <a:pPr lvl="2" algn="just" eaLnBrk="1" hangingPunct="1"/>
            <a:endParaRPr lang="en-US" altLang="ko-KR" sz="1600" smtClean="0"/>
          </a:p>
          <a:p>
            <a:pPr lvl="2" algn="just" eaLnBrk="1" hangingPunct="1"/>
            <a:r>
              <a:rPr lang="en-US" altLang="ko-KR" sz="1600" smtClean="0"/>
              <a:t>&lt;</a:t>
            </a:r>
            <a:r>
              <a:rPr lang="ko-KR" altLang="en-US" sz="1600" smtClean="0"/>
              <a:t>필드리스트</a:t>
            </a:r>
            <a:r>
              <a:rPr lang="en-US" altLang="ko-KR" sz="1600" smtClean="0"/>
              <a:t>&gt;</a:t>
            </a:r>
            <a:r>
              <a:rPr lang="ko-KR" altLang="en-US" sz="1600" smtClean="0"/>
              <a:t>는 ‘</a:t>
            </a:r>
            <a:r>
              <a:rPr lang="ko-KR" altLang="en-US" sz="1600" b="1" smtClean="0"/>
              <a:t>필드명  데이터타입</a:t>
            </a:r>
            <a:r>
              <a:rPr lang="ko-KR" altLang="en-US" sz="1600" smtClean="0"/>
              <a:t>’</a:t>
            </a:r>
            <a:endParaRPr lang="en-US" altLang="ko-KR" sz="1600" smtClean="0"/>
          </a:p>
          <a:p>
            <a:pPr lvl="2" algn="just" eaLnBrk="1" hangingPunct="1"/>
            <a:endParaRPr lang="en-US" altLang="ko-KR" sz="1600" smtClean="0"/>
          </a:p>
          <a:p>
            <a:pPr algn="just" eaLnBrk="1" hangingPunct="1"/>
            <a:r>
              <a:rPr lang="en-US" altLang="ko-KR" sz="2000" smtClean="0"/>
              <a:t>department </a:t>
            </a:r>
            <a:r>
              <a:rPr lang="ko-KR" altLang="en-US" sz="2000" smtClean="0"/>
              <a:t>테이블을 생성하는 </a:t>
            </a:r>
            <a:r>
              <a:rPr lang="en-US" altLang="ko-KR" sz="2000" smtClean="0"/>
              <a:t>SQL</a:t>
            </a:r>
            <a:r>
              <a:rPr lang="ko-KR" altLang="en-US" sz="2000" smtClean="0"/>
              <a:t>문</a:t>
            </a:r>
          </a:p>
          <a:p>
            <a:pPr algn="just" eaLnBrk="1" hangingPunct="1"/>
            <a:endParaRPr lang="en-US" altLang="ko-KR" sz="2200" smtClean="0"/>
          </a:p>
          <a:p>
            <a:pPr lvl="2" algn="just" eaLnBrk="1" hangingPunct="1"/>
            <a:endParaRPr lang="en-US" altLang="ko-KR" sz="1800" smtClean="0"/>
          </a:p>
          <a:p>
            <a:pPr algn="just" eaLnBrk="1" hangingPunct="1"/>
            <a:endParaRPr lang="ko-KR" altLang="en-US" sz="2400" smtClean="0"/>
          </a:p>
          <a:p>
            <a:pPr lvl="2" algn="just" eaLnBrk="1" hangingPunct="1"/>
            <a:endParaRPr lang="en-US" altLang="ko-KR" sz="1800" smtClean="0"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endParaRPr lang="en-US" altLang="ko-KR" sz="2000" i="1" smtClean="0"/>
          </a:p>
          <a:p>
            <a:pPr lvl="2" eaLnBrk="1" hangingPunct="1"/>
            <a:r>
              <a:rPr lang="ko-KR" altLang="en-US" sz="1400" smtClean="0"/>
              <a:t>키워드 </a:t>
            </a:r>
            <a:r>
              <a:rPr lang="en-US" altLang="ko-KR" sz="1400" b="1" smtClean="0"/>
              <a:t>not null</a:t>
            </a:r>
            <a:r>
              <a:rPr lang="ko-KR" altLang="en-US" sz="1400" smtClean="0"/>
              <a:t>은 해당 필드에 널을 허용하지 않는다는 것을 의미함</a:t>
            </a:r>
          </a:p>
          <a:p>
            <a:pPr lvl="2" eaLnBrk="1" hangingPunct="1"/>
            <a:endParaRPr lang="en-US" altLang="ko-KR" sz="1400" i="1" smtClean="0"/>
          </a:p>
        </p:txBody>
      </p:sp>
      <p:sp>
        <p:nvSpPr>
          <p:cNvPr id="7" name="직사각형 6"/>
          <p:cNvSpPr/>
          <p:nvPr/>
        </p:nvSpPr>
        <p:spPr>
          <a:xfrm>
            <a:off x="1638300" y="3332163"/>
            <a:ext cx="6970713" cy="181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1)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create table department 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(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varchar2(10) 	not null,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varchar2(14) 	not null,</a:t>
            </a:r>
          </a:p>
          <a:p>
            <a:pPr algn="just">
              <a:defRPr/>
            </a:pPr>
            <a:r>
              <a:rPr lang="en-US" altLang="ko-KR" sz="1600" dirty="0">
                <a:latin typeface="+mn-ea"/>
              </a:rPr>
              <a:t>		office 		</a:t>
            </a:r>
            <a:r>
              <a:rPr lang="en-US" altLang="ko-KR" sz="1600" b="1" dirty="0">
                <a:latin typeface="+mn-ea"/>
              </a:rPr>
              <a:t>varchar2(10)</a:t>
            </a:r>
          </a:p>
          <a:p>
            <a:pPr algn="just"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87500" y="1598613"/>
            <a:ext cx="7013575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 b="1" dirty="0"/>
              <a:t>create table </a:t>
            </a:r>
            <a:r>
              <a:rPr lang="en-US" altLang="ko-KR" sz="1600" dirty="0"/>
              <a:t>&lt;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&gt; (&lt;</a:t>
            </a:r>
            <a:r>
              <a:rPr lang="ko-KR" altLang="en-US" sz="1600" dirty="0"/>
              <a:t>필드리스트</a:t>
            </a:r>
            <a:r>
              <a:rPr lang="en-US" altLang="ko-KR" sz="1600" dirty="0"/>
              <a:t>&gt;)</a:t>
            </a:r>
            <a:endParaRPr lang="ko-KR" altLang="en-US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  <a:ea typeface="+mn-ea"/>
              </a:rPr>
              <a:t>LIKE </a:t>
            </a:r>
            <a:r>
              <a:rPr lang="ko-KR" altLang="en-US" dirty="0" smtClean="0">
                <a:latin typeface="+mn-ea"/>
                <a:ea typeface="+mn-ea"/>
              </a:rPr>
              <a:t>연산자</a:t>
            </a:r>
          </a:p>
        </p:txBody>
      </p:sp>
      <p:sp>
        <p:nvSpPr>
          <p:cNvPr id="7373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65300"/>
          </a:xfrm>
        </p:spPr>
        <p:txBody>
          <a:bodyPr/>
          <a:lstStyle/>
          <a:p>
            <a:r>
              <a:rPr lang="en-US" altLang="ko-KR" sz="2000" smtClean="0"/>
              <a:t>student </a:t>
            </a:r>
            <a:r>
              <a:rPr lang="ko-KR" altLang="en-US" sz="2000" smtClean="0"/>
              <a:t>테이블에서 여학생들만을 검색</a:t>
            </a:r>
          </a:p>
          <a:p>
            <a:endParaRPr lang="ko-KR" altLang="en-US" sz="2000" smtClean="0"/>
          </a:p>
          <a:p>
            <a:pPr lvl="1"/>
            <a:endParaRPr lang="ko-KR" altLang="en-US" sz="1500" smtClean="0"/>
          </a:p>
          <a:p>
            <a:pPr lvl="1"/>
            <a:endParaRPr lang="en-US" altLang="ko-KR" sz="1700" smtClean="0"/>
          </a:p>
        </p:txBody>
      </p:sp>
      <p:sp>
        <p:nvSpPr>
          <p:cNvPr id="4" name="직사각형 3"/>
          <p:cNvSpPr/>
          <p:nvPr/>
        </p:nvSpPr>
        <p:spPr>
          <a:xfrm>
            <a:off x="1173163" y="1676400"/>
            <a:ext cx="6064250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*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like </a:t>
            </a:r>
            <a:r>
              <a:rPr lang="en-US" altLang="ko-KR" sz="1600" dirty="0">
                <a:latin typeface="+mn-ea"/>
              </a:rPr>
              <a:t>'%-2%'</a:t>
            </a:r>
          </a:p>
        </p:txBody>
      </p:sp>
      <p:sp>
        <p:nvSpPr>
          <p:cNvPr id="737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3735" name="_x98216096" descr="EMB00000fcc12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836863"/>
            <a:ext cx="6091238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3069617" y="1545703"/>
              <a:ext cx="1078920" cy="10368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7737" y="1533823"/>
                <a:ext cx="1102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잉크 12"/>
              <p14:cNvContentPartPr/>
              <p14:nvPr/>
            </p14:nvContentPartPr>
            <p14:xfrm>
              <a:off x="3984017" y="1709143"/>
              <a:ext cx="860400" cy="632520"/>
            </p14:xfrm>
          </p:contentPart>
        </mc:Choice>
        <mc:Fallback>
          <p:pic>
            <p:nvPicPr>
              <p:cNvPr id="13" name="잉크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2137" y="1697263"/>
                <a:ext cx="88416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잉크 13"/>
              <p14:cNvContentPartPr/>
              <p14:nvPr/>
            </p14:nvContentPartPr>
            <p14:xfrm>
              <a:off x="4495937" y="2449303"/>
              <a:ext cx="740520" cy="373320"/>
            </p14:xfrm>
          </p:contentPart>
        </mc:Choice>
        <mc:Fallback>
          <p:pic>
            <p:nvPicPr>
              <p:cNvPr id="14" name="잉크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84057" y="2437423"/>
                <a:ext cx="764280" cy="39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집합연산</a:t>
            </a:r>
          </a:p>
        </p:txBody>
      </p:sp>
      <p:sp>
        <p:nvSpPr>
          <p:cNvPr id="747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440238"/>
          </a:xfrm>
        </p:spPr>
        <p:txBody>
          <a:bodyPr/>
          <a:lstStyle/>
          <a:p>
            <a:r>
              <a:rPr lang="ko-KR" altLang="en-US" sz="2000" smtClean="0"/>
              <a:t>관계대수의 집합 연산인 합집합</a:t>
            </a:r>
            <a:r>
              <a:rPr lang="en-US" altLang="ko-KR" sz="2000" smtClean="0"/>
              <a:t>, </a:t>
            </a:r>
            <a:r>
              <a:rPr lang="ko-KR" altLang="en-US" sz="2000" smtClean="0"/>
              <a:t>교집합</a:t>
            </a:r>
            <a:r>
              <a:rPr lang="en-US" altLang="ko-KR" sz="2000" smtClean="0"/>
              <a:t>, </a:t>
            </a:r>
            <a:r>
              <a:rPr lang="ko-KR" altLang="en-US" sz="2000" smtClean="0"/>
              <a:t>차집합에 해당하는 연산자</a:t>
            </a:r>
          </a:p>
          <a:p>
            <a:pPr lvl="1"/>
            <a:r>
              <a:rPr lang="en-US" altLang="ko-KR" sz="2000" smtClean="0"/>
              <a:t>union</a:t>
            </a:r>
          </a:p>
          <a:p>
            <a:pPr lvl="1"/>
            <a:r>
              <a:rPr lang="en-US" altLang="ko-KR" sz="2000" smtClean="0"/>
              <a:t>intersect</a:t>
            </a:r>
          </a:p>
          <a:p>
            <a:pPr lvl="1"/>
            <a:r>
              <a:rPr lang="en-US" altLang="ko-KR" sz="2000" smtClean="0"/>
              <a:t>minus</a:t>
            </a:r>
            <a:endParaRPr lang="ko-KR" altLang="en-US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형식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조건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&lt;select</a:t>
            </a:r>
            <a:r>
              <a:rPr lang="ko-KR" altLang="en-US" sz="1800" smtClean="0"/>
              <a:t>문 </a:t>
            </a:r>
            <a:r>
              <a:rPr lang="en-US" altLang="ko-KR" sz="1800" smtClean="0"/>
              <a:t>1&gt; </a:t>
            </a:r>
            <a:r>
              <a:rPr lang="ko-KR" altLang="en-US" sz="1800" smtClean="0"/>
              <a:t>과 </a:t>
            </a:r>
            <a:r>
              <a:rPr lang="en-US" altLang="ko-KR" sz="1800" smtClean="0"/>
              <a:t>&lt;select</a:t>
            </a:r>
            <a:r>
              <a:rPr lang="ko-KR" altLang="en-US" sz="1800" smtClean="0"/>
              <a:t>문 </a:t>
            </a:r>
            <a:r>
              <a:rPr lang="en-US" altLang="ko-KR" sz="1800" smtClean="0"/>
              <a:t>2&gt;</a:t>
            </a:r>
            <a:r>
              <a:rPr lang="ko-KR" altLang="en-US" sz="1800" smtClean="0"/>
              <a:t>의 필드의 개수와 데이터타입이 서로 같아야 함</a:t>
            </a:r>
          </a:p>
          <a:p>
            <a:pPr lvl="1"/>
            <a:endParaRPr lang="en-US" altLang="ko-KR" sz="1700" smtClean="0"/>
          </a:p>
        </p:txBody>
      </p:sp>
      <p:sp>
        <p:nvSpPr>
          <p:cNvPr id="747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6175" y="3497263"/>
            <a:ext cx="6064250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/>
              <a:t>&lt;select</a:t>
            </a:r>
            <a:r>
              <a:rPr lang="ko-KR" altLang="en-US" sz="1600" dirty="0"/>
              <a:t>문 </a:t>
            </a:r>
            <a:r>
              <a:rPr lang="en-US" altLang="ko-KR" sz="1600" dirty="0"/>
              <a:t>1&gt;  &lt;</a:t>
            </a:r>
            <a:r>
              <a:rPr lang="ko-KR" altLang="en-US" sz="1600" dirty="0"/>
              <a:t>집합연산자</a:t>
            </a:r>
            <a:r>
              <a:rPr lang="en-US" altLang="ko-KR" sz="1600" dirty="0"/>
              <a:t>&gt;  &lt;select</a:t>
            </a:r>
            <a:r>
              <a:rPr lang="ko-KR" altLang="en-US" sz="1600" dirty="0"/>
              <a:t>문 </a:t>
            </a:r>
            <a:r>
              <a:rPr lang="en-US" altLang="ko-KR" sz="1600" dirty="0"/>
              <a:t>2&gt;</a:t>
            </a:r>
            <a:endParaRPr lang="ko-KR" altLang="en-US" sz="16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잉크 10"/>
              <p14:cNvContentPartPr/>
              <p14:nvPr/>
            </p14:nvContentPartPr>
            <p14:xfrm>
              <a:off x="3472457" y="1785103"/>
              <a:ext cx="827640" cy="79524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0577" y="1773223"/>
                <a:ext cx="851400" cy="8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잉크 17"/>
              <p14:cNvContentPartPr/>
              <p14:nvPr/>
            </p14:nvContentPartPr>
            <p14:xfrm>
              <a:off x="1905017" y="2285863"/>
              <a:ext cx="1339200" cy="113256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3137" y="2273983"/>
                <a:ext cx="1362960" cy="11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잉크 25"/>
              <p14:cNvContentPartPr/>
              <p14:nvPr/>
            </p14:nvContentPartPr>
            <p14:xfrm>
              <a:off x="3270857" y="1948543"/>
              <a:ext cx="1116360" cy="544680"/>
            </p14:xfrm>
          </p:contentPart>
        </mc:Choice>
        <mc:Fallback>
          <p:pic>
            <p:nvPicPr>
              <p:cNvPr id="26" name="잉크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8977" y="1936663"/>
                <a:ext cx="114012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잉크 26"/>
              <p14:cNvContentPartPr/>
              <p14:nvPr/>
            </p14:nvContentPartPr>
            <p14:xfrm>
              <a:off x="4169057" y="2525623"/>
              <a:ext cx="327240" cy="773280"/>
            </p14:xfrm>
          </p:contentPart>
        </mc:Choice>
        <mc:Fallback>
          <p:pic>
            <p:nvPicPr>
              <p:cNvPr id="27" name="잉크 2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7177" y="2513743"/>
                <a:ext cx="35100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잉크 28"/>
              <p14:cNvContentPartPr/>
              <p14:nvPr/>
            </p14:nvContentPartPr>
            <p14:xfrm>
              <a:off x="1023377" y="3581503"/>
              <a:ext cx="969120" cy="231480"/>
            </p14:xfrm>
          </p:contentPart>
        </mc:Choice>
        <mc:Fallback>
          <p:pic>
            <p:nvPicPr>
              <p:cNvPr id="29" name="잉크 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1497" y="3569623"/>
                <a:ext cx="9928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잉크 30"/>
              <p14:cNvContentPartPr/>
              <p14:nvPr/>
            </p14:nvContentPartPr>
            <p14:xfrm>
              <a:off x="1077737" y="3505183"/>
              <a:ext cx="457560" cy="109080"/>
            </p14:xfrm>
          </p:contentPart>
        </mc:Choice>
        <mc:Fallback>
          <p:pic>
            <p:nvPicPr>
              <p:cNvPr id="31" name="잉크 3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5857" y="3493303"/>
                <a:ext cx="4813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잉크 32"/>
              <p14:cNvContentPartPr/>
              <p14:nvPr/>
            </p14:nvContentPartPr>
            <p14:xfrm>
              <a:off x="3951617" y="3375583"/>
              <a:ext cx="830880" cy="402120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39737" y="3363703"/>
                <a:ext cx="8546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잉크 35"/>
              <p14:cNvContentPartPr/>
              <p14:nvPr/>
            </p14:nvContentPartPr>
            <p14:xfrm>
              <a:off x="2100857" y="2492863"/>
              <a:ext cx="751680" cy="914760"/>
            </p14:xfrm>
          </p:contentPart>
        </mc:Choice>
        <mc:Fallback>
          <p:pic>
            <p:nvPicPr>
              <p:cNvPr id="36" name="잉크 3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88977" y="2480983"/>
                <a:ext cx="77544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잉크 36"/>
              <p14:cNvContentPartPr/>
              <p14:nvPr/>
            </p14:nvContentPartPr>
            <p14:xfrm>
              <a:off x="1556537" y="3438583"/>
              <a:ext cx="491760" cy="252720"/>
            </p14:xfrm>
          </p:contentPart>
        </mc:Choice>
        <mc:Fallback>
          <p:pic>
            <p:nvPicPr>
              <p:cNvPr id="37" name="잉크 3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44657" y="3426703"/>
                <a:ext cx="5155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잉크 38"/>
              <p14:cNvContentPartPr/>
              <p14:nvPr/>
            </p14:nvContentPartPr>
            <p14:xfrm>
              <a:off x="2623577" y="3918823"/>
              <a:ext cx="1056240" cy="41400"/>
            </p14:xfrm>
          </p:contentPart>
        </mc:Choice>
        <mc:Fallback>
          <p:pic>
            <p:nvPicPr>
              <p:cNvPr id="39" name="잉크 3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11697" y="3906943"/>
                <a:ext cx="1080000" cy="6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  <a:ea typeface="+mn-ea"/>
              </a:rPr>
              <a:t>UNION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577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440238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student </a:t>
            </a:r>
            <a:r>
              <a:rPr lang="ko-KR" altLang="en-US" sz="2000" smtClean="0"/>
              <a:t>테이블의 학생 이름과 </a:t>
            </a:r>
            <a:r>
              <a:rPr lang="en-US" altLang="ko-KR" sz="2000" smtClean="0"/>
              <a:t>professor </a:t>
            </a:r>
            <a:r>
              <a:rPr lang="ko-KR" altLang="en-US" sz="2000" smtClean="0"/>
              <a:t>테이블의 교수 이름을 합쳐서 출력</a:t>
            </a:r>
          </a:p>
          <a:p>
            <a:endParaRPr lang="en-US" altLang="ko-KR" sz="2000" smtClean="0"/>
          </a:p>
        </p:txBody>
      </p:sp>
      <p:sp>
        <p:nvSpPr>
          <p:cNvPr id="757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16150" y="1744663"/>
            <a:ext cx="6064250" cy="107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36)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name 	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union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name 	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professor</a:t>
            </a:r>
          </a:p>
        </p:txBody>
      </p:sp>
      <p:sp>
        <p:nvSpPr>
          <p:cNvPr id="757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75783" name="_x98216096" descr="EMB00000fcc12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3055938"/>
            <a:ext cx="6497638" cy="353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  <a:ea typeface="+mn-ea"/>
              </a:rPr>
              <a:t>UNION ALL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680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440238"/>
          </a:xfrm>
        </p:spPr>
        <p:txBody>
          <a:bodyPr/>
          <a:lstStyle/>
          <a:p>
            <a:r>
              <a:rPr lang="en-US" altLang="ko-KR" sz="2000" b="1" smtClean="0"/>
              <a:t>union</a:t>
            </a:r>
            <a:r>
              <a:rPr lang="ko-KR" altLang="en-US" sz="2000" smtClean="0"/>
              <a:t> 연산자는 연산 결과에 중복되는 값이 들어갈 경우 한번만 </a:t>
            </a:r>
            <a:endParaRPr lang="en-US" altLang="ko-KR" sz="2000" smtClean="0"/>
          </a:p>
          <a:p>
            <a:r>
              <a:rPr lang="ko-KR" altLang="en-US" sz="2000" smtClean="0"/>
              <a:t>중복을 제거하고 싶지 않다면 </a:t>
            </a:r>
            <a:r>
              <a:rPr lang="en-US" altLang="ko-KR" sz="2000" b="1" smtClean="0"/>
              <a:t>union</a:t>
            </a:r>
            <a:r>
              <a:rPr lang="ko-KR" altLang="en-US" sz="2000" smtClean="0"/>
              <a:t> 연산자 대신 </a:t>
            </a:r>
            <a:r>
              <a:rPr lang="en-US" altLang="ko-KR" sz="2000" b="1" smtClean="0"/>
              <a:t>union</a:t>
            </a:r>
            <a:r>
              <a:rPr lang="ko-KR" altLang="en-US" sz="2000" smtClean="0"/>
              <a:t> </a:t>
            </a:r>
            <a:r>
              <a:rPr lang="en-US" altLang="ko-KR" sz="2000" b="1" smtClean="0"/>
              <a:t>all</a:t>
            </a:r>
            <a:r>
              <a:rPr lang="ko-KR" altLang="en-US" sz="2000" smtClean="0"/>
              <a:t> 연산자를 사용한다</a:t>
            </a:r>
            <a:r>
              <a:rPr lang="en-US" altLang="ko-KR" sz="2000" smtClean="0"/>
              <a:t>. </a:t>
            </a:r>
          </a:p>
          <a:p>
            <a:r>
              <a:rPr lang="ko-KR" altLang="en-US" sz="2000" smtClean="0"/>
              <a:t>예</a:t>
            </a:r>
            <a:r>
              <a:rPr lang="en-US" altLang="ko-KR" sz="2000" smtClean="0"/>
              <a:t>) student </a:t>
            </a:r>
            <a:r>
              <a:rPr lang="ko-KR" altLang="en-US" sz="2000" smtClean="0"/>
              <a:t>테이블과 </a:t>
            </a:r>
            <a:r>
              <a:rPr lang="en-US" altLang="ko-KR" sz="2000" smtClean="0"/>
              <a:t>professor </a:t>
            </a:r>
            <a:r>
              <a:rPr lang="ko-KR" altLang="en-US" sz="2000" smtClean="0"/>
              <a:t>테이블에서 학과번호를 중복을 허용하여 출력</a:t>
            </a:r>
          </a:p>
          <a:p>
            <a:endParaRPr lang="ko-KR" altLang="en-US" sz="2000" smtClean="0"/>
          </a:p>
          <a:p>
            <a:endParaRPr lang="en-US" altLang="ko-KR" sz="2000" smtClean="0"/>
          </a:p>
        </p:txBody>
      </p:sp>
      <p:sp>
        <p:nvSpPr>
          <p:cNvPr id="768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68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68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76807" name="_x98209592" descr="EMB00000fcc12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765425"/>
            <a:ext cx="6192838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6931337" y="2293063"/>
              <a:ext cx="1312200" cy="4615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9457" y="2281183"/>
                <a:ext cx="1335960" cy="48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  <a:ea typeface="+mn-ea"/>
              </a:rPr>
              <a:t>INTERSECT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782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430463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컴퓨터공학과 학생들 중에서 교과목에 상관없이 학점을 </a:t>
            </a:r>
            <a:r>
              <a:rPr lang="en-US" altLang="ko-KR" sz="2000" smtClean="0"/>
              <a:t>'A+' </a:t>
            </a:r>
            <a:r>
              <a:rPr lang="ko-KR" altLang="en-US" sz="2000" smtClean="0"/>
              <a:t>받은 학생들의 학번을 검색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발상의 전환</a:t>
            </a:r>
            <a:endParaRPr lang="en-US" altLang="ko-KR" sz="2000" smtClean="0"/>
          </a:p>
          <a:p>
            <a:pPr lvl="1"/>
            <a:r>
              <a:rPr lang="ko-KR" altLang="en-US" sz="1400" smtClean="0"/>
              <a:t> ‘컴퓨터공학과’에 다니는 학생들의 학번과 </a:t>
            </a:r>
            <a:r>
              <a:rPr lang="en-US" altLang="ko-KR" sz="1400" smtClean="0"/>
              <a:t>takes </a:t>
            </a:r>
            <a:r>
              <a:rPr lang="ko-KR" altLang="en-US" sz="1400" smtClean="0"/>
              <a:t>테이블에서 학점이 </a:t>
            </a:r>
            <a:r>
              <a:rPr lang="en-US" altLang="ko-KR" sz="1400" smtClean="0"/>
              <a:t>'A+'</a:t>
            </a:r>
            <a:r>
              <a:rPr lang="ko-KR" altLang="en-US" sz="1400" smtClean="0"/>
              <a:t>인 학생들의 학번의 교집합</a:t>
            </a:r>
          </a:p>
          <a:p>
            <a:endParaRPr lang="ko-KR" altLang="en-US" sz="2000" smtClean="0"/>
          </a:p>
          <a:p>
            <a:endParaRPr lang="ko-KR" altLang="en-US" sz="2000" smtClean="0"/>
          </a:p>
          <a:p>
            <a:endParaRPr lang="en-US" altLang="ko-KR" sz="2000" smtClean="0"/>
          </a:p>
        </p:txBody>
      </p:sp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17588" y="1927225"/>
            <a:ext cx="6754812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s.stu_id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 s, department d, takes 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t.stu_id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s.stu_id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='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grade = 'A+'</a:t>
            </a:r>
          </a:p>
        </p:txBody>
      </p:sp>
      <p:sp>
        <p:nvSpPr>
          <p:cNvPr id="778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57275" y="4451350"/>
            <a:ext cx="7086600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40)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student s, department d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='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intersect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takes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grade = 'A+';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INTERSECT</a:t>
            </a:r>
            <a:endParaRPr lang="ko-KR" altLang="en-US" dirty="0"/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8852" name="_x98235432" descr="EMB00000fcc12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776413"/>
            <a:ext cx="7264400" cy="35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ea"/>
                <a:ea typeface="+mn-ea"/>
              </a:rPr>
              <a:t>MINUS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987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430463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산업공학과 학생들 중에서 한번이라도 </a:t>
            </a:r>
            <a:r>
              <a:rPr lang="en-US" altLang="ko-KR" sz="2000" smtClean="0"/>
              <a:t>'A+'</a:t>
            </a:r>
            <a:r>
              <a:rPr lang="ko-KR" altLang="en-US" sz="2000" smtClean="0"/>
              <a:t>를 받지 못한 학생들의 학번을 검색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>
              <a:buFont typeface="Wingdings 3" pitchFamily="18" charset="2"/>
              <a:buNone/>
            </a:pPr>
            <a:endParaRPr lang="ko-KR" altLang="en-US" sz="2000" smtClean="0"/>
          </a:p>
          <a:p>
            <a:endParaRPr lang="ko-KR" altLang="en-US" sz="2000" smtClean="0"/>
          </a:p>
          <a:p>
            <a:endParaRPr lang="en-US" altLang="ko-KR" sz="2000" smtClean="0"/>
          </a:p>
        </p:txBody>
      </p:sp>
      <p:sp>
        <p:nvSpPr>
          <p:cNvPr id="798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1970088"/>
            <a:ext cx="6754813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41)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student s, department d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s.dept_id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='</a:t>
            </a:r>
            <a:r>
              <a:rPr lang="ko-KR" altLang="en-US" sz="1600" dirty="0">
                <a:latin typeface="+mn-ea"/>
              </a:rPr>
              <a:t>산업공학과</a:t>
            </a:r>
            <a:r>
              <a:rPr lang="en-US" altLang="ko-KR" sz="1600" dirty="0">
                <a:latin typeface="+mn-ea"/>
              </a:rPr>
              <a:t>'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minus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takes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grade = 'A+'</a:t>
            </a:r>
          </a:p>
        </p:txBody>
      </p:sp>
      <p:sp>
        <p:nvSpPr>
          <p:cNvPr id="798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98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79880" name="_x98220888" descr="EMB00000fcc129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3660775"/>
            <a:ext cx="6745288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외부조인</a:t>
            </a:r>
            <a:r>
              <a:rPr lang="en-US" altLang="ko-KR" dirty="0" smtClean="0">
                <a:latin typeface="+mn-ea"/>
                <a:ea typeface="+mn-ea"/>
              </a:rPr>
              <a:t>(outer join)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089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1225" cy="1704975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모든 교과목들에 대해 교과목명</a:t>
            </a:r>
            <a:r>
              <a:rPr lang="en-US" altLang="ko-KR" sz="2000" smtClean="0"/>
              <a:t>, </a:t>
            </a:r>
            <a:r>
              <a:rPr lang="ko-KR" altLang="en-US" sz="2000" smtClean="0"/>
              <a:t>학점수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개설 년도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개설 학기를 검색</a:t>
            </a:r>
          </a:p>
          <a:p>
            <a:endParaRPr lang="en-US" altLang="ko-KR" sz="2000" smtClean="0"/>
          </a:p>
        </p:txBody>
      </p:sp>
      <p:sp>
        <p:nvSpPr>
          <p:cNvPr id="809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4550" y="1719263"/>
            <a:ext cx="6064250" cy="107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42)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title, credit, year, semester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course, class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course.course_id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class.course_id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809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0903" name="_x98438824" descr="EMB00000fcc12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898775"/>
            <a:ext cx="6081713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</a:rPr>
              <a:t>외부조인</a:t>
            </a:r>
            <a:r>
              <a:rPr lang="en-US" altLang="ko-KR" dirty="0" smtClean="0">
                <a:latin typeface="+mn-ea"/>
              </a:rPr>
              <a:t>(outer join)</a:t>
            </a:r>
            <a:endParaRPr lang="ko-KR" altLang="en-US" dirty="0" smtClean="0"/>
          </a:p>
        </p:txBody>
      </p:sp>
      <p:sp>
        <p:nvSpPr>
          <p:cNvPr id="8192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1225" cy="1704975"/>
          </a:xfrm>
        </p:spPr>
        <p:txBody>
          <a:bodyPr/>
          <a:lstStyle/>
          <a:p>
            <a:r>
              <a:rPr lang="ko-KR" altLang="en-US" sz="2000" smtClean="0"/>
              <a:t>강좌로 개설된 적이 있는 교과목에 대해서만</a:t>
            </a:r>
            <a:r>
              <a:rPr lang="en-US" altLang="ko-KR" sz="2000" smtClean="0"/>
              <a:t> </a:t>
            </a:r>
            <a:r>
              <a:rPr lang="ko-KR" altLang="en-US" sz="2000" smtClean="0"/>
              <a:t>검색됨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‘이산수학’</a:t>
            </a:r>
            <a:r>
              <a:rPr lang="en-US" altLang="ko-KR" sz="1800" smtClean="0"/>
              <a:t>, ‘</a:t>
            </a:r>
            <a:r>
              <a:rPr lang="ko-KR" altLang="en-US" sz="1800" smtClean="0"/>
              <a:t>객체지향언어’ 교과목들은 </a:t>
            </a:r>
            <a:r>
              <a:rPr lang="en-US" altLang="ko-KR" sz="1800" smtClean="0"/>
              <a:t>class </a:t>
            </a:r>
            <a:r>
              <a:rPr lang="ko-KR" altLang="en-US" sz="1800" smtClean="0"/>
              <a:t>테이블에 저장되어 있지 않기 때문에 검색 결과에 포함되지 못함</a:t>
            </a:r>
          </a:p>
          <a:p>
            <a:pPr lvl="1"/>
            <a:endParaRPr lang="en-US" altLang="ko-KR" sz="1700" smtClean="0"/>
          </a:p>
        </p:txBody>
      </p:sp>
      <p:sp>
        <p:nvSpPr>
          <p:cNvPr id="819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왼쪽 외부조인</a:t>
            </a:r>
            <a:r>
              <a:rPr lang="en-US" altLang="ko-KR" dirty="0" smtClean="0">
                <a:latin typeface="+mn-ea"/>
                <a:ea typeface="+mn-ea"/>
              </a:rPr>
              <a:t>(left outer join)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294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1225" cy="1704975"/>
          </a:xfrm>
        </p:spPr>
        <p:txBody>
          <a:bodyPr/>
          <a:lstStyle/>
          <a:p>
            <a:r>
              <a:rPr lang="ko-KR" altLang="en-US" sz="2000" smtClean="0"/>
              <a:t>연산자의 왼쪽에 위치한 테이블의 각 레코드에 대해서 오른쪽 테이블에 조인 조건에 부합하는 레코드가 없을 경우에도 검색 결과에 포함</a:t>
            </a:r>
            <a:endParaRPr lang="en-US" altLang="ko-KR" sz="2000" smtClean="0"/>
          </a:p>
          <a:p>
            <a:r>
              <a:rPr lang="ko-KR" altLang="en-US" sz="2000" smtClean="0"/>
              <a:t>생성되는 결과 레코드에서 오른쪽 테이블의 나머지 필드에는 널이 삽입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 lvl="1"/>
            <a:r>
              <a:rPr lang="en-US" altLang="ko-KR" sz="2000" smtClean="0"/>
              <a:t>'course </a:t>
            </a:r>
            <a:r>
              <a:rPr lang="en-US" altLang="ko-KR" sz="2000" b="1" smtClean="0"/>
              <a:t>left outer join</a:t>
            </a:r>
            <a:r>
              <a:rPr lang="en-US" altLang="ko-KR" sz="2000" smtClean="0"/>
              <a:t> class‘ </a:t>
            </a:r>
          </a:p>
          <a:p>
            <a:pPr lvl="2"/>
            <a:r>
              <a:rPr lang="en-US" altLang="ko-KR" sz="1600" smtClean="0"/>
              <a:t>course </a:t>
            </a:r>
            <a:r>
              <a:rPr lang="ko-KR" altLang="en-US" sz="1600" smtClean="0"/>
              <a:t>테이블과 </a:t>
            </a:r>
            <a:r>
              <a:rPr lang="en-US" altLang="ko-KR" sz="1600" smtClean="0"/>
              <a:t>class </a:t>
            </a:r>
            <a:r>
              <a:rPr lang="ko-KR" altLang="en-US" sz="1600" smtClean="0"/>
              <a:t>테이블에 대해 왼쪽 외부조인을 적용</a:t>
            </a:r>
            <a:endParaRPr lang="en-US" altLang="ko-KR" sz="1600" smtClean="0"/>
          </a:p>
          <a:p>
            <a:pPr lvl="1"/>
            <a:r>
              <a:rPr lang="en-US" altLang="ko-KR" sz="2000" smtClean="0"/>
              <a:t>'</a:t>
            </a:r>
            <a:r>
              <a:rPr lang="en-US" altLang="ko-KR" sz="2000" b="1" smtClean="0"/>
              <a:t>using</a:t>
            </a:r>
            <a:r>
              <a:rPr lang="en-US" altLang="ko-KR" sz="2000" smtClean="0"/>
              <a:t> (course_id)‘</a:t>
            </a:r>
          </a:p>
          <a:p>
            <a:pPr lvl="2"/>
            <a:r>
              <a:rPr lang="ko-KR" altLang="en-US" sz="1600" smtClean="0"/>
              <a:t>조인 조건이 ‘</a:t>
            </a:r>
            <a:r>
              <a:rPr lang="en-US" altLang="ko-KR" sz="1600" smtClean="0"/>
              <a:t>course.course_id = class.course_id'</a:t>
            </a:r>
            <a:r>
              <a:rPr lang="ko-KR" altLang="en-US" sz="1600" smtClean="0"/>
              <a:t>라는 것을 의미</a:t>
            </a:r>
          </a:p>
          <a:p>
            <a:pPr lvl="1"/>
            <a:endParaRPr lang="ko-KR" altLang="en-US" sz="1800" smtClean="0"/>
          </a:p>
          <a:p>
            <a:pPr>
              <a:buFont typeface="Wingdings 3" pitchFamily="18" charset="2"/>
              <a:buNone/>
            </a:pPr>
            <a:endParaRPr lang="ko-KR" altLang="en-US" sz="2400" smtClean="0"/>
          </a:p>
        </p:txBody>
      </p:sp>
      <p:sp>
        <p:nvSpPr>
          <p:cNvPr id="829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29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9038" y="2616200"/>
            <a:ext cx="6064250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title, credit, year, semester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course </a:t>
            </a:r>
            <a:r>
              <a:rPr lang="en-US" altLang="ko-KR" sz="1600" b="1" dirty="0">
                <a:latin typeface="+mn-ea"/>
              </a:rPr>
              <a:t>left outer join</a:t>
            </a:r>
            <a:r>
              <a:rPr lang="en-US" altLang="ko-KR" sz="1600" dirty="0">
                <a:latin typeface="+mn-ea"/>
              </a:rPr>
              <a:t> class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using (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b="1" dirty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기본키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설정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ko-KR" altLang="en-US" sz="2000" dirty="0" smtClean="0"/>
              <a:t>테이블을 생성할 </a:t>
            </a:r>
            <a:r>
              <a:rPr lang="ko-KR" altLang="en-US" sz="2000" dirty="0" err="1" smtClean="0"/>
              <a:t>기본키</a:t>
            </a:r>
            <a:r>
              <a:rPr lang="ko-KR" altLang="en-US" sz="2000" dirty="0" smtClean="0"/>
              <a:t> 역할을 하는 필드를 지정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r>
              <a:rPr lang="en-US" altLang="ko-KR" dirty="0" smtClean="0"/>
              <a:t>pk_department: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제약식의</a:t>
            </a:r>
            <a:r>
              <a:rPr lang="ko-KR" altLang="en-US" dirty="0" smtClean="0"/>
              <a:t> 이름</a:t>
            </a:r>
          </a:p>
          <a:p>
            <a:pPr lvl="2"/>
            <a:endParaRPr lang="ko-KR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79475" y="1679575"/>
            <a:ext cx="6961188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2)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create table</a:t>
            </a:r>
            <a:r>
              <a:rPr lang="en-US" altLang="ko-KR" sz="1600" dirty="0">
                <a:latin typeface="+mn-ea"/>
              </a:rPr>
              <a:t> department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(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(20) </a:t>
            </a:r>
            <a:r>
              <a:rPr lang="en-US" altLang="ko-KR" sz="1600" b="1" dirty="0">
                <a:latin typeface="+mn-ea"/>
              </a:rPr>
              <a:t>not null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office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(20),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	constraint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pk_department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primary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</a:rPr>
              <a:t>왼쪽 외부조인</a:t>
            </a:r>
            <a:r>
              <a:rPr lang="en-US" altLang="ko-KR" dirty="0" smtClean="0">
                <a:latin typeface="+mn-ea"/>
              </a:rPr>
              <a:t>(left outer join)</a:t>
            </a:r>
            <a:endParaRPr lang="ko-KR" altLang="en-US" dirty="0" smtClean="0"/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39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39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3974" name="_x98230448" descr="EMB00000fcc12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250950"/>
            <a:ext cx="629761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5" name="내용 개체 틀 2"/>
          <p:cNvSpPr>
            <a:spLocks noGrp="1"/>
          </p:cNvSpPr>
          <p:nvPr>
            <p:ph sz="quarter" idx="1"/>
          </p:nvPr>
        </p:nvSpPr>
        <p:spPr>
          <a:xfrm>
            <a:off x="612775" y="4632325"/>
            <a:ext cx="8531225" cy="414338"/>
          </a:xfrm>
        </p:spPr>
        <p:txBody>
          <a:bodyPr/>
          <a:lstStyle/>
          <a:p>
            <a:r>
              <a:rPr lang="ko-KR" altLang="en-US" sz="2000" smtClean="0"/>
              <a:t>동일한 표현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1363" y="5110163"/>
            <a:ext cx="6064250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title, credit, year, semester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course, class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course.course_id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class.course_id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(+)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오른쪽 외부조인</a:t>
            </a:r>
            <a:r>
              <a:rPr lang="en-US" altLang="ko-KR" dirty="0" smtClean="0">
                <a:latin typeface="+mn-ea"/>
                <a:ea typeface="+mn-ea"/>
              </a:rPr>
              <a:t>(right outer join)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5313" y="1193800"/>
            <a:ext cx="6064250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title, credit, year, semester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course </a:t>
            </a:r>
            <a:r>
              <a:rPr lang="en-US" altLang="ko-KR" sz="1600" b="1" dirty="0">
                <a:latin typeface="+mn-ea"/>
              </a:rPr>
              <a:t>right outer join</a:t>
            </a:r>
            <a:r>
              <a:rPr lang="en-US" altLang="ko-KR" sz="1600" dirty="0">
                <a:latin typeface="+mn-ea"/>
              </a:rPr>
              <a:t> class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using 	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5313" y="2332038"/>
            <a:ext cx="6064250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46)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title, credit, year, semester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course, class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course.course_id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(+)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class.course_id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849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5000" name="_x51095360" descr="EMB00000fcc129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3540125"/>
            <a:ext cx="606425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완전 외부조인</a:t>
            </a:r>
            <a:r>
              <a:rPr lang="en-US" altLang="ko-KR" dirty="0" smtClean="0">
                <a:latin typeface="+mn-ea"/>
                <a:ea typeface="+mn-ea"/>
              </a:rPr>
              <a:t>(full outer join)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601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1225" cy="1704975"/>
          </a:xfrm>
        </p:spPr>
        <p:txBody>
          <a:bodyPr/>
          <a:lstStyle/>
          <a:p>
            <a:r>
              <a:rPr lang="ko-KR" altLang="en-US" sz="2000" smtClean="0"/>
              <a:t>양쪽 테이블에서 서로 일치하는 레코드가 없을 경우</a:t>
            </a:r>
            <a:r>
              <a:rPr lang="en-US" altLang="ko-KR" sz="2000" smtClean="0"/>
              <a:t>, </a:t>
            </a:r>
            <a:r>
              <a:rPr lang="ko-KR" altLang="en-US" sz="2000" smtClean="0"/>
              <a:t>해당 레코드들도 결과 테이블에 포함시키며 나머지 필드에 대해서는 모두 널을 삽입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>
              <a:buFont typeface="Wingdings 3" pitchFamily="18" charset="2"/>
              <a:buNone/>
            </a:pPr>
            <a:endParaRPr lang="ko-KR" altLang="en-US" sz="2400" smtClean="0"/>
          </a:p>
        </p:txBody>
      </p:sp>
      <p:sp>
        <p:nvSpPr>
          <p:cNvPr id="860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60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62013" y="1995488"/>
            <a:ext cx="6064250" cy="107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title, credit, year, semester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course </a:t>
            </a:r>
            <a:r>
              <a:rPr lang="en-US" altLang="ko-KR" sz="1600" b="1" dirty="0">
                <a:latin typeface="+mn-ea"/>
              </a:rPr>
              <a:t>full outer join</a:t>
            </a:r>
            <a:r>
              <a:rPr lang="en-US" altLang="ko-KR" sz="1600" dirty="0">
                <a:latin typeface="+mn-ea"/>
              </a:rPr>
              <a:t> class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using 	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860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86024" name="_x98211216" descr="EMB00000fcc129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3157538"/>
            <a:ext cx="6446837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집계 함수</a:t>
            </a:r>
            <a:r>
              <a:rPr lang="en-US" altLang="ko-KR" dirty="0" smtClean="0">
                <a:latin typeface="+mn-ea"/>
                <a:ea typeface="+mn-ea"/>
              </a:rPr>
              <a:t>(aggregate function)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1225" cy="1704975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통계연산 기능 제공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pPr lvl="1">
              <a:defRPr/>
            </a:pPr>
            <a:r>
              <a:rPr lang="ko-KR" altLang="en-US" sz="1800" dirty="0" smtClean="0"/>
              <a:t>컴퓨터공학과 학생들은 모두 몇 명인가</a:t>
            </a:r>
            <a:r>
              <a:rPr lang="en-US" altLang="ko-KR" sz="1800" dirty="0" smtClean="0"/>
              <a:t>?</a:t>
            </a:r>
            <a:endParaRPr lang="ko-KR" altLang="en-US" sz="1800" dirty="0" smtClean="0"/>
          </a:p>
          <a:p>
            <a:pPr lvl="1">
              <a:defRPr/>
            </a:pPr>
            <a:r>
              <a:rPr lang="ko-KR" altLang="en-US" sz="1800" dirty="0" smtClean="0"/>
              <a:t>교수들의 평균 재직연수는 몇 년인가</a:t>
            </a:r>
            <a:r>
              <a:rPr lang="en-US" altLang="ko-KR" sz="1800" dirty="0" smtClean="0"/>
              <a:t>?</a:t>
            </a:r>
          </a:p>
          <a:p>
            <a:pPr>
              <a:defRPr/>
            </a:pPr>
            <a:r>
              <a:rPr lang="ko-KR" altLang="en-US" sz="2100" dirty="0" smtClean="0"/>
              <a:t>종류</a:t>
            </a:r>
            <a:endParaRPr lang="en-US" altLang="ko-KR" sz="2100" dirty="0" smtClean="0"/>
          </a:p>
          <a:p>
            <a:pPr lvl="1">
              <a:defRPr/>
            </a:pPr>
            <a:r>
              <a:rPr lang="en-US" altLang="ko-KR" sz="1800" b="1" dirty="0" smtClean="0"/>
              <a:t>count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데이터의 개수를 구한다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lvl="1">
              <a:defRPr/>
            </a:pPr>
            <a:r>
              <a:rPr lang="en-US" altLang="ko-KR" sz="1800" b="1" dirty="0" smtClean="0"/>
              <a:t>sum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데이터의 합을 구한다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lvl="1">
              <a:defRPr/>
            </a:pPr>
            <a:r>
              <a:rPr lang="en-US" altLang="ko-KR" sz="1800" b="1" dirty="0" err="1" smtClean="0"/>
              <a:t>avg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데이터의 평균 값을 구한다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lvl="1">
              <a:defRPr/>
            </a:pPr>
            <a:r>
              <a:rPr lang="en-US" altLang="ko-KR" sz="1800" b="1" dirty="0" smtClean="0"/>
              <a:t>max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데이터의 최대 값을 구한다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lvl="1">
              <a:defRPr/>
            </a:pPr>
            <a:r>
              <a:rPr lang="en-US" altLang="ko-KR" sz="1800" b="1" dirty="0" smtClean="0"/>
              <a:t>min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데이터의 최소 값을 구한다</a:t>
            </a:r>
            <a:r>
              <a:rPr lang="en-US" altLang="ko-KR" sz="1800" dirty="0" smtClean="0"/>
              <a:t>.</a:t>
            </a:r>
          </a:p>
          <a:p>
            <a:pPr lvl="1">
              <a:defRPr/>
            </a:pPr>
            <a:endParaRPr lang="en-US" altLang="ko-KR" sz="1800" dirty="0" smtClean="0"/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SELECT </a:t>
            </a:r>
            <a:r>
              <a:rPr lang="ko-KR" altLang="en-US" sz="2000" dirty="0" smtClean="0">
                <a:latin typeface="+mn-ea"/>
              </a:rPr>
              <a:t>절과 </a:t>
            </a:r>
            <a:r>
              <a:rPr lang="en-US" altLang="ko-KR" sz="2000" dirty="0" smtClean="0">
                <a:latin typeface="+mn-ea"/>
              </a:rPr>
              <a:t>HAVING</a:t>
            </a:r>
            <a:r>
              <a:rPr lang="ko-KR" altLang="en-US" sz="2000" dirty="0" smtClean="0">
                <a:latin typeface="+mn-ea"/>
              </a:rPr>
              <a:t>절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뒤에 설명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에서만 사용가능</a:t>
            </a:r>
            <a:endParaRPr lang="en-US" altLang="ko-KR" sz="2000" dirty="0" smtClean="0">
              <a:latin typeface="+mn-ea"/>
            </a:endParaRPr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sum, </a:t>
            </a:r>
            <a:r>
              <a:rPr lang="en-US" altLang="ko-KR" sz="2000" dirty="0" err="1" smtClean="0">
                <a:latin typeface="+mn-ea"/>
              </a:rPr>
              <a:t>avg</a:t>
            </a:r>
            <a:r>
              <a:rPr lang="ko-KR" altLang="en-US" sz="2000" dirty="0" smtClean="0">
                <a:latin typeface="+mn-ea"/>
              </a:rPr>
              <a:t>는 숫자형 </a:t>
            </a:r>
            <a:r>
              <a:rPr lang="ko-KR" altLang="en-US" sz="2000" dirty="0" err="1" smtClean="0">
                <a:latin typeface="+mn-ea"/>
              </a:rPr>
              <a:t>테이터</a:t>
            </a:r>
            <a:r>
              <a:rPr lang="ko-KR" altLang="en-US" sz="2000" dirty="0" smtClean="0">
                <a:latin typeface="+mn-ea"/>
              </a:rPr>
              <a:t> 타입을 갖는 필드에만 적용가능</a:t>
            </a:r>
          </a:p>
          <a:p>
            <a:pPr>
              <a:defRPr/>
            </a:pPr>
            <a:endParaRPr lang="ko-KR" altLang="en-US" sz="2100" dirty="0" smtClean="0"/>
          </a:p>
          <a:p>
            <a:pPr lvl="1">
              <a:defRPr/>
            </a:pPr>
            <a:endParaRPr lang="ko-KR" altLang="en-US" sz="1800" dirty="0" smtClean="0"/>
          </a:p>
        </p:txBody>
      </p:sp>
      <p:sp>
        <p:nvSpPr>
          <p:cNvPr id="870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70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685697" y="1121263"/>
              <a:ext cx="1491840" cy="273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817" y="1109383"/>
                <a:ext cx="15156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5780417" y="1164823"/>
              <a:ext cx="2329920" cy="150264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8537" y="1152943"/>
                <a:ext cx="2353680" cy="15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잉크 14"/>
              <p14:cNvContentPartPr/>
              <p14:nvPr/>
            </p14:nvContentPartPr>
            <p14:xfrm>
              <a:off x="6139697" y="1404223"/>
              <a:ext cx="1589400" cy="36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7817" y="1392343"/>
                <a:ext cx="1613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잉크 15"/>
              <p14:cNvContentPartPr/>
              <p14:nvPr/>
            </p14:nvContentPartPr>
            <p14:xfrm>
              <a:off x="6389897" y="1426183"/>
              <a:ext cx="1839960" cy="196200"/>
            </p14:xfrm>
          </p:contentPart>
        </mc:Choice>
        <mc:Fallback>
          <p:pic>
            <p:nvPicPr>
              <p:cNvPr id="16" name="잉크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8017" y="1414303"/>
                <a:ext cx="18637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잉크 18"/>
              <p14:cNvContentPartPr/>
              <p14:nvPr/>
            </p14:nvContentPartPr>
            <p14:xfrm>
              <a:off x="6411857" y="1687183"/>
              <a:ext cx="1600560" cy="167400"/>
            </p14:xfrm>
          </p:contentPart>
        </mc:Choice>
        <mc:Fallback>
          <p:pic>
            <p:nvPicPr>
              <p:cNvPr id="19" name="잉크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99977" y="1675303"/>
                <a:ext cx="16243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잉크 19"/>
              <p14:cNvContentPartPr/>
              <p14:nvPr/>
            </p14:nvContentPartPr>
            <p14:xfrm>
              <a:off x="6379097" y="2034943"/>
              <a:ext cx="1654920" cy="43560"/>
            </p14:xfrm>
          </p:contentPart>
        </mc:Choice>
        <mc:Fallback>
          <p:pic>
            <p:nvPicPr>
              <p:cNvPr id="20" name="잉크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7217" y="2023063"/>
                <a:ext cx="16786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잉크 20"/>
              <p14:cNvContentPartPr/>
              <p14:nvPr/>
            </p14:nvContentPartPr>
            <p14:xfrm>
              <a:off x="6585737" y="2231503"/>
              <a:ext cx="1154520" cy="87480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73857" y="2219623"/>
                <a:ext cx="11782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잉크 22"/>
              <p14:cNvContentPartPr/>
              <p14:nvPr/>
            </p14:nvContentPartPr>
            <p14:xfrm>
              <a:off x="5911097" y="2836663"/>
              <a:ext cx="2307960" cy="424440"/>
            </p14:xfrm>
          </p:contentPart>
        </mc:Choice>
        <mc:Fallback>
          <p:pic>
            <p:nvPicPr>
              <p:cNvPr id="23" name="잉크 2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99217" y="2824783"/>
                <a:ext cx="233172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잉크 29"/>
              <p14:cNvContentPartPr/>
              <p14:nvPr/>
            </p14:nvContentPartPr>
            <p14:xfrm>
              <a:off x="6629297" y="2601583"/>
              <a:ext cx="98280" cy="174240"/>
            </p14:xfrm>
          </p:contentPart>
        </mc:Choice>
        <mc:Fallback>
          <p:pic>
            <p:nvPicPr>
              <p:cNvPr id="30" name="잉크 2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17417" y="2589703"/>
                <a:ext cx="1220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잉크 44"/>
              <p14:cNvContentPartPr/>
              <p14:nvPr/>
            </p14:nvContentPartPr>
            <p14:xfrm>
              <a:off x="6433457" y="620503"/>
              <a:ext cx="653400" cy="371160"/>
            </p14:xfrm>
          </p:contentPart>
        </mc:Choice>
        <mc:Fallback>
          <p:pic>
            <p:nvPicPr>
              <p:cNvPr id="45" name="잉크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21577" y="608623"/>
                <a:ext cx="6771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잉크 48"/>
              <p14:cNvContentPartPr/>
              <p14:nvPr/>
            </p14:nvContentPartPr>
            <p14:xfrm>
              <a:off x="5921897" y="1371103"/>
              <a:ext cx="242640" cy="915840"/>
            </p14:xfrm>
          </p:contentPart>
        </mc:Choice>
        <mc:Fallback>
          <p:pic>
            <p:nvPicPr>
              <p:cNvPr id="49" name="잉크 4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10017" y="1359223"/>
                <a:ext cx="266400" cy="93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COUNT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789987" cy="4129087"/>
          </a:xfrm>
        </p:spPr>
        <p:txBody>
          <a:bodyPr/>
          <a:lstStyle/>
          <a:p>
            <a:pPr>
              <a:defRPr/>
            </a:pPr>
            <a:r>
              <a:rPr lang="ko-KR" altLang="en-US" sz="2100" dirty="0" smtClean="0"/>
              <a:t>형식</a:t>
            </a:r>
            <a:endParaRPr lang="en-US" altLang="ko-KR" sz="2100" dirty="0" smtClean="0"/>
          </a:p>
          <a:p>
            <a:pPr>
              <a:defRPr/>
            </a:pPr>
            <a:endParaRPr lang="en-US" altLang="ko-KR" sz="2100" dirty="0" smtClean="0"/>
          </a:p>
          <a:p>
            <a:pPr lvl="1">
              <a:defRPr/>
            </a:pPr>
            <a:r>
              <a:rPr lang="ko-KR" altLang="en-US" sz="1800" dirty="0" smtClean="0"/>
              <a:t>해당 필드에 값이 몇 개인지 출력</a:t>
            </a:r>
            <a:endParaRPr lang="en-US" altLang="ko-KR" sz="1800" dirty="0" smtClean="0"/>
          </a:p>
          <a:p>
            <a:pPr lvl="1">
              <a:defRPr/>
            </a:pPr>
            <a:r>
              <a:rPr lang="en-US" altLang="ko-KR" sz="1800" dirty="0" smtClean="0"/>
              <a:t>distinct: </a:t>
            </a:r>
            <a:r>
              <a:rPr lang="ko-KR" altLang="en-US" sz="1800" dirty="0" smtClean="0"/>
              <a:t>서로 구별되는 값의 개수가 필요한 경우에만 사용</a:t>
            </a:r>
            <a:endParaRPr lang="en-US" altLang="ko-KR" sz="1800" dirty="0" smtClean="0"/>
          </a:p>
          <a:p>
            <a:pPr lvl="1">
              <a:defRPr/>
            </a:pPr>
            <a:r>
              <a:rPr lang="en-US" altLang="ko-KR" sz="1800" dirty="0" smtClean="0"/>
              <a:t>NULL</a:t>
            </a:r>
            <a:r>
              <a:rPr lang="ko-KR" altLang="en-US" sz="1800" dirty="0" smtClean="0"/>
              <a:t>은 계산에서 제외됨</a:t>
            </a:r>
            <a:endParaRPr lang="en-US" altLang="ko-KR" sz="1800" dirty="0" smtClean="0"/>
          </a:p>
          <a:p>
            <a:pPr lvl="1">
              <a:defRPr/>
            </a:pPr>
            <a:r>
              <a:rPr lang="ko-KR" altLang="en-US" sz="1800" dirty="0" smtClean="0"/>
              <a:t>단</a:t>
            </a:r>
            <a:r>
              <a:rPr lang="en-US" altLang="ko-KR" sz="1800" dirty="0" smtClean="0"/>
              <a:t>,  &lt;</a:t>
            </a:r>
            <a:r>
              <a:rPr lang="ko-KR" altLang="en-US" sz="1800" dirty="0" smtClean="0"/>
              <a:t>필드이름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에는 필드 이름 대신 </a:t>
            </a:r>
            <a:r>
              <a:rPr lang="en-US" altLang="ko-KR" sz="1800" dirty="0" smtClean="0"/>
              <a:t>'*'</a:t>
            </a:r>
            <a:r>
              <a:rPr lang="ko-KR" altLang="en-US" sz="1800" dirty="0" smtClean="0"/>
              <a:t>가 사용된 경우에는 레코드의 개수를 계산</a:t>
            </a:r>
            <a:endParaRPr lang="en-US" altLang="ko-KR" sz="1800" dirty="0" smtClean="0"/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student </a:t>
            </a:r>
            <a:r>
              <a:rPr lang="ko-KR" altLang="en-US" sz="2000" dirty="0" smtClean="0">
                <a:latin typeface="+mn-ea"/>
              </a:rPr>
              <a:t>테이블에서 </a:t>
            </a:r>
            <a:r>
              <a:rPr lang="en-US" altLang="ko-KR" sz="2000" dirty="0" smtClean="0">
                <a:latin typeface="+mn-ea"/>
              </a:rPr>
              <a:t>3</a:t>
            </a:r>
            <a:r>
              <a:rPr lang="ko-KR" altLang="en-US" sz="2000" dirty="0" smtClean="0">
                <a:latin typeface="+mn-ea"/>
              </a:rPr>
              <a:t>학년 학생이 몇 명인지 출력</a:t>
            </a:r>
          </a:p>
          <a:p>
            <a:pPr>
              <a:defRPr/>
            </a:pPr>
            <a:endParaRPr lang="ko-KR" altLang="en-US" sz="2100" dirty="0" smtClean="0"/>
          </a:p>
          <a:p>
            <a:pPr lvl="1">
              <a:defRPr/>
            </a:pPr>
            <a:endParaRPr lang="ko-KR" altLang="en-US" sz="1800" dirty="0" smtClean="0"/>
          </a:p>
          <a:p>
            <a:pPr lvl="1">
              <a:defRPr/>
            </a:pPr>
            <a:endParaRPr lang="ko-KR" altLang="en-US" sz="1800" dirty="0" smtClean="0"/>
          </a:p>
        </p:txBody>
      </p:sp>
      <p:sp>
        <p:nvSpPr>
          <p:cNvPr id="880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80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8825" y="1633538"/>
            <a:ext cx="6064250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/>
              <a:t>count</a:t>
            </a:r>
            <a:r>
              <a:rPr lang="en-US" altLang="ko-KR" sz="1600" dirty="0"/>
              <a:t>( </a:t>
            </a:r>
            <a:r>
              <a:rPr lang="en-US" altLang="ko-KR" sz="1600" b="1" dirty="0"/>
              <a:t>distinct </a:t>
            </a:r>
            <a:r>
              <a:rPr lang="en-US" altLang="ko-KR" sz="1600" dirty="0"/>
              <a:t>&lt;</a:t>
            </a:r>
            <a:r>
              <a:rPr lang="ko-KR" altLang="en-US" sz="1600" dirty="0"/>
              <a:t>필드이름</a:t>
            </a:r>
            <a:r>
              <a:rPr lang="en-US" altLang="ko-KR" sz="1600" dirty="0"/>
              <a:t>&gt; )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755650" y="4398963"/>
            <a:ext cx="2859088" cy="107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48)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  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year = 3</a:t>
            </a:r>
          </a:p>
        </p:txBody>
      </p:sp>
      <p:sp>
        <p:nvSpPr>
          <p:cNvPr id="880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pic>
        <p:nvPicPr>
          <p:cNvPr id="88073" name="_x98603872" descr="EMB00000fcc12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4381500"/>
            <a:ext cx="54006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COUNT</a:t>
            </a:r>
            <a:endParaRPr lang="ko-KR" altLang="en-US" smtClean="0"/>
          </a:p>
        </p:txBody>
      </p:sp>
      <p:sp>
        <p:nvSpPr>
          <p:cNvPr id="89091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789987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student </a:t>
            </a:r>
            <a:r>
              <a:rPr lang="ko-KR" altLang="en-US" sz="2000" smtClean="0"/>
              <a:t>테이블에서 </a:t>
            </a:r>
            <a:r>
              <a:rPr lang="en-US" altLang="ko-KR" sz="2000" smtClean="0"/>
              <a:t>dept_id </a:t>
            </a:r>
            <a:r>
              <a:rPr lang="ko-KR" altLang="en-US" sz="2000" smtClean="0"/>
              <a:t>필드에 값이 몇 개인지를 출력</a:t>
            </a:r>
          </a:p>
          <a:p>
            <a:endParaRPr lang="en-US" altLang="ko-KR" sz="2100" smtClean="0"/>
          </a:p>
          <a:p>
            <a:endParaRPr lang="en-US" altLang="ko-KR" sz="2100" smtClean="0"/>
          </a:p>
          <a:p>
            <a:pPr lvl="1"/>
            <a:endParaRPr lang="ko-KR" altLang="en-US" sz="1800" smtClean="0"/>
          </a:p>
        </p:txBody>
      </p:sp>
      <p:sp>
        <p:nvSpPr>
          <p:cNvPr id="890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90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6763" y="1839913"/>
            <a:ext cx="6540500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49)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</p:txBody>
      </p:sp>
      <p:sp>
        <p:nvSpPr>
          <p:cNvPr id="890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90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9097" name="_x98227264" descr="EMB00000fcc129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3182938"/>
            <a:ext cx="6396037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COUNT</a:t>
            </a:r>
            <a:endParaRPr lang="ko-KR" altLang="en-US" smtClean="0"/>
          </a:p>
        </p:txBody>
      </p:sp>
      <p:sp>
        <p:nvSpPr>
          <p:cNvPr id="90115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789987" cy="4129087"/>
          </a:xfrm>
        </p:spPr>
        <p:txBody>
          <a:bodyPr/>
          <a:lstStyle/>
          <a:p>
            <a:r>
              <a:rPr lang="en-US" altLang="ko-KR" sz="2000" smtClean="0"/>
              <a:t>distinct</a:t>
            </a:r>
            <a:r>
              <a:rPr lang="ko-KR" altLang="en-US" sz="2000" smtClean="0"/>
              <a:t> 키워드를 사용하면 중복되는 데이터를 제외한 개수를 리턴</a:t>
            </a:r>
            <a:endParaRPr lang="en-US" altLang="ko-KR" sz="2000" smtClean="0"/>
          </a:p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en-US" altLang="ko-KR" sz="2000" b="1" smtClean="0"/>
              <a:t>count</a:t>
            </a:r>
            <a:r>
              <a:rPr lang="en-US" altLang="ko-KR" sz="2000" smtClean="0"/>
              <a:t>(dept_id) </a:t>
            </a:r>
            <a:r>
              <a:rPr lang="ko-KR" altLang="en-US" sz="2000" smtClean="0"/>
              <a:t>대신 </a:t>
            </a:r>
            <a:r>
              <a:rPr lang="en-US" altLang="ko-KR" sz="2000" b="1" smtClean="0"/>
              <a:t>count</a:t>
            </a:r>
            <a:r>
              <a:rPr lang="en-US" altLang="ko-KR" sz="2000" smtClean="0"/>
              <a:t>(</a:t>
            </a:r>
            <a:r>
              <a:rPr lang="en-US" altLang="ko-KR" sz="2000" b="1" smtClean="0"/>
              <a:t>distinct</a:t>
            </a:r>
            <a:r>
              <a:rPr lang="en-US" altLang="ko-KR" sz="2000" smtClean="0"/>
              <a:t> dept_id)</a:t>
            </a:r>
            <a:r>
              <a:rPr lang="ko-KR" altLang="en-US" sz="2000" smtClean="0"/>
              <a:t>를 사용</a:t>
            </a:r>
          </a:p>
          <a:p>
            <a:endParaRPr lang="ko-KR" altLang="en-US" sz="2000" smtClean="0"/>
          </a:p>
          <a:p>
            <a:endParaRPr lang="en-US" altLang="ko-KR" sz="2100" smtClean="0"/>
          </a:p>
          <a:p>
            <a:endParaRPr lang="en-US" altLang="ko-KR" sz="2100" smtClean="0"/>
          </a:p>
          <a:p>
            <a:pPr lvl="1"/>
            <a:endParaRPr lang="ko-KR" altLang="en-US" sz="1800" smtClean="0"/>
          </a:p>
        </p:txBody>
      </p:sp>
      <p:sp>
        <p:nvSpPr>
          <p:cNvPr id="901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01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2047875"/>
            <a:ext cx="6540500" cy="830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49)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b="1" dirty="0"/>
              <a:t>distinct 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student</a:t>
            </a:r>
          </a:p>
        </p:txBody>
      </p:sp>
      <p:sp>
        <p:nvSpPr>
          <p:cNvPr id="901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01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01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pic>
        <p:nvPicPr>
          <p:cNvPr id="90122" name="_x98202992" descr="EMB00000fcc129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941638"/>
            <a:ext cx="6478588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COUNT</a:t>
            </a:r>
            <a:endParaRPr lang="ko-KR" altLang="en-US" smtClean="0"/>
          </a:p>
        </p:txBody>
      </p:sp>
      <p:sp>
        <p:nvSpPr>
          <p:cNvPr id="91139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789987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컴퓨터공학과의 학생 수를 출력</a:t>
            </a:r>
          </a:p>
          <a:p>
            <a:endParaRPr lang="ko-KR" altLang="en-US" sz="2000" smtClean="0"/>
          </a:p>
          <a:p>
            <a:endParaRPr lang="ko-KR" altLang="en-US" sz="2000" smtClean="0"/>
          </a:p>
          <a:p>
            <a:endParaRPr lang="en-US" altLang="ko-KR" sz="2100" smtClean="0"/>
          </a:p>
          <a:p>
            <a:endParaRPr lang="en-US" altLang="ko-KR" sz="2100" smtClean="0"/>
          </a:p>
          <a:p>
            <a:pPr lvl="1"/>
            <a:endParaRPr lang="ko-KR" altLang="en-US" sz="1800" smtClean="0"/>
          </a:p>
        </p:txBody>
      </p:sp>
      <p:sp>
        <p:nvSpPr>
          <p:cNvPr id="911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11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8063" y="1762125"/>
            <a:ext cx="7334250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질의 </a:t>
            </a:r>
            <a:r>
              <a:rPr lang="en-US" altLang="ko-KR" sz="1600" dirty="0">
                <a:latin typeface="+mn-ea"/>
              </a:rPr>
              <a:t>50)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student s, department d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s.dept_id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d.dept_name</a:t>
            </a:r>
            <a:r>
              <a:rPr lang="en-US" altLang="ko-KR" sz="1600" dirty="0">
                <a:latin typeface="+mn-ea"/>
              </a:rPr>
              <a:t> = '</a:t>
            </a:r>
            <a:r>
              <a:rPr lang="ko-KR" altLang="en-US" sz="1600" dirty="0">
                <a:latin typeface="+mn-ea"/>
              </a:rPr>
              <a:t>컴퓨터공학과</a:t>
            </a:r>
            <a:r>
              <a:rPr lang="en-US" altLang="ko-KR" sz="1600" dirty="0">
                <a:latin typeface="+mn-ea"/>
              </a:rPr>
              <a:t>'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11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11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11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1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1147" name="_x98279320" descr="EMB00000fcc12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114675"/>
            <a:ext cx="67722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SUM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789987" cy="4129087"/>
          </a:xfrm>
        </p:spPr>
        <p:txBody>
          <a:bodyPr/>
          <a:lstStyle/>
          <a:p>
            <a:pPr>
              <a:defRPr/>
            </a:pPr>
            <a:r>
              <a:rPr lang="ko-KR" altLang="en-US" sz="2100" dirty="0" smtClean="0"/>
              <a:t>형식</a:t>
            </a:r>
            <a:endParaRPr lang="en-US" altLang="ko-KR" sz="2100" dirty="0" smtClean="0"/>
          </a:p>
          <a:p>
            <a:pPr>
              <a:defRPr/>
            </a:pPr>
            <a:endParaRPr lang="en-US" altLang="ko-KR" sz="2100" dirty="0" smtClean="0"/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/>
              <a:t>전체 교수들의 재직연수 합</a:t>
            </a:r>
          </a:p>
          <a:p>
            <a:pPr>
              <a:defRPr/>
            </a:pPr>
            <a:endParaRPr lang="ko-KR" altLang="en-US" sz="2000" dirty="0" smtClean="0">
              <a:latin typeface="+mn-ea"/>
            </a:endParaRPr>
          </a:p>
          <a:p>
            <a:pPr>
              <a:defRPr/>
            </a:pPr>
            <a:endParaRPr lang="ko-KR" altLang="en-US" sz="2100" dirty="0" smtClean="0"/>
          </a:p>
          <a:p>
            <a:pPr lvl="1">
              <a:defRPr/>
            </a:pPr>
            <a:endParaRPr lang="ko-KR" altLang="en-US" sz="1800" dirty="0" smtClean="0"/>
          </a:p>
          <a:p>
            <a:pPr lvl="1">
              <a:defRPr/>
            </a:pPr>
            <a:endParaRPr lang="ko-KR" altLang="en-US" sz="1800" dirty="0" smtClean="0"/>
          </a:p>
        </p:txBody>
      </p:sp>
      <p:sp>
        <p:nvSpPr>
          <p:cNvPr id="921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1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8825" y="1633538"/>
            <a:ext cx="6064250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sum</a:t>
            </a:r>
            <a:r>
              <a:rPr lang="en-US" altLang="ko-KR" sz="1600" dirty="0">
                <a:latin typeface="+mn-ea"/>
              </a:rPr>
              <a:t>(&lt;</a:t>
            </a:r>
            <a:r>
              <a:rPr lang="ko-KR" altLang="en-US" sz="1600" dirty="0">
                <a:latin typeface="+mn-ea"/>
              </a:rPr>
              <a:t>필드이름</a:t>
            </a:r>
            <a:r>
              <a:rPr lang="en-US" altLang="ko-KR" sz="1600" dirty="0">
                <a:latin typeface="+mn-ea"/>
              </a:rPr>
              <a:t>&gt;)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3588" y="2484438"/>
            <a:ext cx="6064250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51)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sum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	</a:t>
            </a:r>
            <a:r>
              <a:rPr lang="en-US" altLang="ko-KR" sz="1600" dirty="0">
                <a:latin typeface="+mn-ea"/>
              </a:rPr>
              <a:t> professor</a:t>
            </a:r>
          </a:p>
        </p:txBody>
      </p:sp>
      <p:sp>
        <p:nvSpPr>
          <p:cNvPr id="921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1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2170" name="_x98232920" descr="EMB00000fcc12c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3484563"/>
            <a:ext cx="6173787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3516017" y="2416543"/>
              <a:ext cx="87480" cy="20736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4137" y="2404663"/>
                <a:ext cx="111240" cy="23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SUM</a:t>
            </a:r>
            <a:endParaRPr lang="ko-KR" altLang="en-US" smtClean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"/>
          </p:nvPr>
        </p:nvGraphicFramePr>
        <p:xfrm>
          <a:off x="1527175" y="1976438"/>
          <a:ext cx="2044700" cy="3332160"/>
        </p:xfrm>
        <a:graphic>
          <a:graphicData uri="http://schemas.openxmlformats.org/drawingml/2006/table">
            <a:tbl>
              <a:tblPr/>
              <a:tblGrid>
                <a:gridCol w="10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필드 이름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설명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EMPNO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사원번호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ENAME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사원이름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JOB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업무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MGR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관리자번호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HIREDATE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입사날짜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SAL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급여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COMM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커미션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DEPTNO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부서코드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2169" marR="52169" marT="14424" marB="144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32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2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2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2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22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576763" y="1938338"/>
          <a:ext cx="2165350" cy="1508124"/>
        </p:xfrm>
        <a:graphic>
          <a:graphicData uri="http://schemas.openxmlformats.org/drawingml/2006/table">
            <a:tbl>
              <a:tblPr/>
              <a:tblGrid>
                <a:gridCol w="108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0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필드 이름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설명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0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DEPTNO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부서코드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0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DNAME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부서이름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0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LOC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위치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324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242" name="직사각형 16"/>
          <p:cNvSpPr>
            <a:spLocks noChangeArrowheads="1"/>
          </p:cNvSpPr>
          <p:nvPr/>
        </p:nvSpPr>
        <p:spPr bwMode="auto">
          <a:xfrm>
            <a:off x="782638" y="1930400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emp</a:t>
            </a:r>
          </a:p>
        </p:txBody>
      </p:sp>
      <p:sp>
        <p:nvSpPr>
          <p:cNvPr id="93243" name="직사각형 17"/>
          <p:cNvSpPr>
            <a:spLocks noChangeArrowheads="1"/>
          </p:cNvSpPr>
          <p:nvPr/>
        </p:nvSpPr>
        <p:spPr bwMode="auto">
          <a:xfrm>
            <a:off x="3724275" y="1947863"/>
            <a:ext cx="701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dept</a:t>
            </a:r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354013" y="1211263"/>
            <a:ext cx="8789987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2100" dirty="0">
                <a:latin typeface="+mn-lt"/>
                <a:ea typeface="+mn-ea"/>
              </a:rPr>
              <a:t>예</a:t>
            </a:r>
            <a:r>
              <a:rPr kumimoji="0" lang="en-US" altLang="ko-KR" sz="2100" dirty="0">
                <a:latin typeface="+mn-lt"/>
                <a:ea typeface="+mn-ea"/>
              </a:rPr>
              <a:t>)</a:t>
            </a:r>
            <a:endParaRPr kumimoji="0" lang="ko-KR" altLang="en-US" sz="2000" dirty="0">
              <a:latin typeface="+mn-ea"/>
              <a:ea typeface="+mn-ea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ko-KR" altLang="en-US" sz="2100" dirty="0">
              <a:latin typeface="+mn-lt"/>
              <a:ea typeface="+mn-ea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/>
            </a:pPr>
            <a:endParaRPr kumimoji="0" lang="ko-KR" altLang="en-US" sz="180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/>
            </a:pPr>
            <a:endParaRPr kumimoji="0" lang="ko-KR" altLang="en-US" sz="18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기본키</a:t>
            </a:r>
            <a:r>
              <a:rPr lang="en-US" altLang="ko-KR" smtClean="0"/>
              <a:t>, </a:t>
            </a:r>
            <a:r>
              <a:rPr lang="ko-KR" altLang="en-US" smtClean="0"/>
              <a:t>외래키 설정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484" name="Picture 5" descr="D:\개인문서\오라클\04장 SQL 정재헌\그림\04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600200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SUM</a:t>
            </a:r>
            <a:endParaRPr lang="ko-KR" altLang="en-US" smtClean="0"/>
          </a:p>
        </p:txBody>
      </p:sp>
      <p:sp>
        <p:nvSpPr>
          <p:cNvPr id="9421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sz="2000" smtClean="0"/>
              <a:t>emp </a:t>
            </a:r>
            <a:r>
              <a:rPr lang="ko-KR" altLang="en-US" sz="2000" smtClean="0"/>
              <a:t>테이블에 저장된 모든 직원들의 급여 합을 출력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업무</a:t>
            </a:r>
            <a:r>
              <a:rPr lang="en-US" altLang="ko-KR" sz="2000" smtClean="0"/>
              <a:t>(job </a:t>
            </a:r>
            <a:r>
              <a:rPr lang="ko-KR" altLang="en-US" sz="2000" smtClean="0"/>
              <a:t>필드</a:t>
            </a:r>
            <a:r>
              <a:rPr lang="en-US" altLang="ko-KR" sz="2000" smtClean="0"/>
              <a:t>)</a:t>
            </a:r>
            <a:r>
              <a:rPr lang="ko-KR" altLang="en-US" sz="2000" smtClean="0"/>
              <a:t>가 ‘</a:t>
            </a:r>
            <a:r>
              <a:rPr lang="en-US" altLang="ko-KR" sz="2000" smtClean="0"/>
              <a:t>ANALYST'</a:t>
            </a:r>
            <a:r>
              <a:rPr lang="ko-KR" altLang="en-US" sz="2000" smtClean="0"/>
              <a:t>인 직원들의 급여의 합을 출력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부서 이름이 ‘</a:t>
            </a:r>
            <a:r>
              <a:rPr lang="en-US" altLang="ko-KR" sz="2000" smtClean="0"/>
              <a:t>RESEARCH'</a:t>
            </a:r>
            <a:r>
              <a:rPr lang="ko-KR" altLang="en-US" sz="2000" smtClean="0"/>
              <a:t>인 직원들의 급여의 합을 출력</a:t>
            </a:r>
          </a:p>
          <a:p>
            <a:endParaRPr lang="ko-KR" altLang="en-US" sz="2000" smtClean="0"/>
          </a:p>
          <a:p>
            <a:endParaRPr lang="ko-KR" altLang="en-US" sz="2000" smtClean="0"/>
          </a:p>
        </p:txBody>
      </p:sp>
      <p:sp>
        <p:nvSpPr>
          <p:cNvPr id="4" name="직사각형 3"/>
          <p:cNvSpPr/>
          <p:nvPr/>
        </p:nvSpPr>
        <p:spPr>
          <a:xfrm>
            <a:off x="949325" y="1716088"/>
            <a:ext cx="6064250" cy="83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52)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sum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emp</a:t>
            </a:r>
            <a:endParaRPr lang="en-US" altLang="ko-KR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6150" y="3225800"/>
            <a:ext cx="6064250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sum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emp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job = 'ANALYST'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62025" y="5068888"/>
            <a:ext cx="6802438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sum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emp</a:t>
            </a:r>
            <a:r>
              <a:rPr lang="en-US" altLang="ko-KR" sz="1600" dirty="0">
                <a:latin typeface="+mn-ea"/>
              </a:rPr>
              <a:t> e, dept d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e.deptno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d.deptno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dname</a:t>
            </a:r>
            <a:r>
              <a:rPr lang="en-US" altLang="ko-KR" sz="1600" dirty="0">
                <a:latin typeface="+mn-ea"/>
              </a:rPr>
              <a:t> = 'RESEARCH'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AVG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789987" cy="4129087"/>
          </a:xfrm>
        </p:spPr>
        <p:txBody>
          <a:bodyPr/>
          <a:lstStyle/>
          <a:p>
            <a:pPr>
              <a:defRPr/>
            </a:pPr>
            <a:r>
              <a:rPr lang="ko-KR" altLang="en-US" sz="2100" dirty="0" smtClean="0"/>
              <a:t>형식</a:t>
            </a:r>
            <a:endParaRPr lang="en-US" altLang="ko-KR" sz="2100" dirty="0" smtClean="0"/>
          </a:p>
          <a:p>
            <a:pPr>
              <a:defRPr/>
            </a:pPr>
            <a:endParaRPr lang="en-US" altLang="ko-KR" sz="2100" dirty="0" smtClean="0"/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/>
              <a:t>전체 교수의 평균 재직연수를 출력</a:t>
            </a:r>
          </a:p>
          <a:p>
            <a:pPr>
              <a:defRPr/>
            </a:pPr>
            <a:endParaRPr lang="ko-KR" altLang="en-US" sz="2000" dirty="0" smtClean="0"/>
          </a:p>
          <a:p>
            <a:pPr>
              <a:defRPr/>
            </a:pPr>
            <a:endParaRPr lang="ko-KR" altLang="en-US" sz="2000" dirty="0" smtClean="0">
              <a:latin typeface="+mn-ea"/>
            </a:endParaRPr>
          </a:p>
          <a:p>
            <a:pPr>
              <a:defRPr/>
            </a:pPr>
            <a:endParaRPr lang="ko-KR" altLang="en-US" sz="2100" dirty="0" smtClean="0"/>
          </a:p>
          <a:p>
            <a:pPr lvl="1">
              <a:defRPr/>
            </a:pPr>
            <a:endParaRPr lang="ko-KR" altLang="en-US" sz="1800" dirty="0" smtClean="0"/>
          </a:p>
          <a:p>
            <a:pPr lvl="1">
              <a:defRPr/>
            </a:pPr>
            <a:endParaRPr lang="ko-KR" altLang="en-US" sz="1800" dirty="0" smtClean="0"/>
          </a:p>
        </p:txBody>
      </p:sp>
      <p:sp>
        <p:nvSpPr>
          <p:cNvPr id="952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52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8825" y="1633538"/>
            <a:ext cx="6064250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 err="1">
                <a:latin typeface="+mn-ea"/>
              </a:rPr>
              <a:t>avg</a:t>
            </a:r>
            <a:r>
              <a:rPr lang="en-US" altLang="ko-KR" sz="1600" dirty="0">
                <a:latin typeface="+mn-ea"/>
              </a:rPr>
              <a:t>(&lt;</a:t>
            </a:r>
            <a:r>
              <a:rPr lang="ko-KR" altLang="en-US" sz="1600" dirty="0">
                <a:latin typeface="+mn-ea"/>
              </a:rPr>
              <a:t>필드이름</a:t>
            </a:r>
            <a:r>
              <a:rPr lang="en-US" altLang="ko-KR" sz="1600" dirty="0">
                <a:latin typeface="+mn-ea"/>
              </a:rPr>
              <a:t>&gt;)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3588" y="2484438"/>
            <a:ext cx="6064250" cy="83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55)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 err="1">
                <a:latin typeface="+mn-ea"/>
              </a:rPr>
              <a:t>avg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	</a:t>
            </a:r>
            <a:r>
              <a:rPr lang="en-US" altLang="ko-KR" sz="1600" dirty="0">
                <a:latin typeface="+mn-ea"/>
              </a:rPr>
              <a:t>professor</a:t>
            </a:r>
          </a:p>
        </p:txBody>
      </p:sp>
      <p:sp>
        <p:nvSpPr>
          <p:cNvPr id="952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52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5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5243" name="_x98436960" descr="EMB00000fcc12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502025"/>
            <a:ext cx="6507163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MIN, MAX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789987" cy="4129087"/>
          </a:xfrm>
        </p:spPr>
        <p:txBody>
          <a:bodyPr/>
          <a:lstStyle/>
          <a:p>
            <a:pPr>
              <a:defRPr/>
            </a:pPr>
            <a:r>
              <a:rPr lang="ko-KR" altLang="en-US" sz="2100" dirty="0" smtClean="0"/>
              <a:t>형식</a:t>
            </a:r>
            <a:endParaRPr lang="en-US" altLang="ko-KR" sz="2100" dirty="0" smtClean="0"/>
          </a:p>
          <a:p>
            <a:pPr>
              <a:defRPr/>
            </a:pPr>
            <a:endParaRPr lang="en-US" altLang="ko-KR" sz="2100" dirty="0" smtClean="0"/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/>
              <a:t>부서 이름이 ‘</a:t>
            </a:r>
            <a:r>
              <a:rPr lang="en-US" altLang="ko-KR" sz="2000" dirty="0" smtClean="0"/>
              <a:t>ACCOUNTING''</a:t>
            </a:r>
            <a:r>
              <a:rPr lang="ko-KR" altLang="en-US" sz="2000" dirty="0" smtClean="0"/>
              <a:t>인 직원들 중에서 최대 급여가 얼마인지 출력</a:t>
            </a:r>
          </a:p>
          <a:p>
            <a:pPr>
              <a:defRPr/>
            </a:pPr>
            <a:endParaRPr lang="ko-KR" altLang="en-US" sz="2000" dirty="0" smtClean="0"/>
          </a:p>
          <a:p>
            <a:pPr>
              <a:defRPr/>
            </a:pPr>
            <a:endParaRPr lang="ko-KR" altLang="en-US" sz="2000" dirty="0" smtClean="0">
              <a:latin typeface="+mn-ea"/>
            </a:endParaRPr>
          </a:p>
          <a:p>
            <a:pPr>
              <a:defRPr/>
            </a:pPr>
            <a:endParaRPr lang="ko-KR" altLang="en-US" sz="2100" dirty="0" smtClean="0"/>
          </a:p>
          <a:p>
            <a:pPr lvl="1">
              <a:defRPr/>
            </a:pPr>
            <a:endParaRPr lang="ko-KR" altLang="en-US" sz="1800" dirty="0" smtClean="0"/>
          </a:p>
          <a:p>
            <a:pPr lvl="1">
              <a:defRPr/>
            </a:pPr>
            <a:endParaRPr lang="ko-KR" altLang="en-US" sz="1800" dirty="0" smtClean="0"/>
          </a:p>
        </p:txBody>
      </p:sp>
      <p:sp>
        <p:nvSpPr>
          <p:cNvPr id="962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62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8825" y="1633538"/>
            <a:ext cx="606425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max</a:t>
            </a:r>
            <a:r>
              <a:rPr lang="en-US" altLang="ko-KR" sz="1600" dirty="0">
                <a:latin typeface="+mn-ea"/>
              </a:rPr>
              <a:t>(&lt;</a:t>
            </a:r>
            <a:r>
              <a:rPr lang="ko-KR" altLang="en-US" sz="1600" dirty="0">
                <a:latin typeface="+mn-ea"/>
              </a:rPr>
              <a:t>필드이름</a:t>
            </a:r>
            <a:r>
              <a:rPr lang="en-US" altLang="ko-KR" sz="1600" dirty="0">
                <a:latin typeface="+mn-ea"/>
              </a:rPr>
              <a:t>&gt;)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min</a:t>
            </a:r>
            <a:r>
              <a:rPr lang="en-US" altLang="ko-KR" sz="1600" dirty="0">
                <a:latin typeface="+mn-ea"/>
              </a:rPr>
              <a:t>(&lt;</a:t>
            </a:r>
            <a:r>
              <a:rPr lang="ko-KR" altLang="en-US" sz="1600" dirty="0">
                <a:latin typeface="+mn-ea"/>
              </a:rPr>
              <a:t>필드이름</a:t>
            </a:r>
            <a:r>
              <a:rPr lang="en-US" altLang="ko-KR" sz="1600" dirty="0">
                <a:latin typeface="+mn-ea"/>
              </a:rPr>
              <a:t>&gt;)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650" y="3062288"/>
            <a:ext cx="7112000" cy="107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56)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max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	</a:t>
            </a:r>
            <a:r>
              <a:rPr lang="en-US" altLang="ko-KR" sz="1600" dirty="0" err="1">
                <a:latin typeface="+mn-ea"/>
              </a:rPr>
              <a:t>emp</a:t>
            </a:r>
            <a:r>
              <a:rPr lang="en-US" altLang="ko-KR" sz="1600" dirty="0">
                <a:latin typeface="+mn-ea"/>
              </a:rPr>
              <a:t> e, dept d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e.deptno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d.deptno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dname</a:t>
            </a:r>
            <a:r>
              <a:rPr lang="en-US" altLang="ko-KR" sz="1600" dirty="0">
                <a:latin typeface="+mn-ea"/>
              </a:rPr>
              <a:t> = 'ACCOUNTING'</a:t>
            </a:r>
          </a:p>
        </p:txBody>
      </p:sp>
      <p:sp>
        <p:nvSpPr>
          <p:cNvPr id="962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62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6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62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6268" name="_x98499944" descr="EMB00000fcc12c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235450"/>
            <a:ext cx="62801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GROUP BY</a:t>
            </a:r>
            <a:endParaRPr lang="ko-KR" altLang="en-US" smtClean="0"/>
          </a:p>
        </p:txBody>
      </p:sp>
      <p:sp>
        <p:nvSpPr>
          <p:cNvPr id="9728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en-US" altLang="ko-KR" sz="2000" b="1" smtClean="0"/>
              <a:t>select</a:t>
            </a:r>
            <a:r>
              <a:rPr lang="ko-KR" altLang="en-US" sz="2000" smtClean="0"/>
              <a:t> 절에 집계 함수가 사용될 경우 다른 필드는 </a:t>
            </a:r>
            <a:r>
              <a:rPr lang="en-US" altLang="ko-KR" sz="2000" b="1" smtClean="0"/>
              <a:t>select</a:t>
            </a:r>
            <a:r>
              <a:rPr lang="ko-KR" altLang="en-US" sz="2000" smtClean="0"/>
              <a:t> 절에 사용할 수가 없음</a:t>
            </a:r>
            <a:endParaRPr lang="en-US" altLang="ko-KR" sz="2000" smtClean="0"/>
          </a:p>
          <a:p>
            <a:r>
              <a:rPr lang="ko-KR" altLang="en-US" sz="2000" smtClean="0"/>
              <a:t>다음 질의는 오류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지금까지의 </a:t>
            </a:r>
            <a:r>
              <a:rPr lang="en-US" altLang="ko-KR" sz="2000" smtClean="0"/>
              <a:t>SQL</a:t>
            </a:r>
            <a:r>
              <a:rPr lang="ko-KR" altLang="en-US" sz="2000" smtClean="0"/>
              <a:t>은 전체 레코드들을 대상으로 평균</a:t>
            </a:r>
            <a:r>
              <a:rPr lang="en-US" altLang="ko-KR" sz="2000" smtClean="0"/>
              <a:t>, </a:t>
            </a:r>
            <a:r>
              <a:rPr lang="ko-KR" altLang="en-US" sz="2000" smtClean="0"/>
              <a:t>합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최대값</a:t>
            </a:r>
            <a:r>
              <a:rPr lang="en-US" altLang="ko-KR" sz="2000" smtClean="0"/>
              <a:t>/</a:t>
            </a:r>
            <a:r>
              <a:rPr lang="ko-KR" altLang="en-US" sz="2000" smtClean="0"/>
              <a:t>최소값 만을 출력</a:t>
            </a:r>
            <a:endParaRPr lang="en-US" altLang="ko-KR" sz="2000" smtClean="0"/>
          </a:p>
          <a:p>
            <a:r>
              <a:rPr lang="en-US" altLang="ko-KR" sz="2000" smtClean="0"/>
              <a:t>GROUP</a:t>
            </a:r>
            <a:r>
              <a:rPr lang="ko-KR" altLang="en-US" sz="2000" smtClean="0"/>
              <a:t> </a:t>
            </a:r>
            <a:r>
              <a:rPr lang="en-US" altLang="ko-KR" sz="2000" smtClean="0"/>
              <a:t>BY</a:t>
            </a:r>
            <a:r>
              <a:rPr lang="ko-KR" altLang="en-US" sz="2000" smtClean="0"/>
              <a:t>를 이용하면 그룹별로 집계함수 적용 가능</a:t>
            </a:r>
            <a:endParaRPr lang="en-US" altLang="ko-KR" sz="2000" smtClean="0"/>
          </a:p>
          <a:p>
            <a:pPr lvl="1"/>
            <a:r>
              <a:rPr lang="ko-KR" altLang="en-US" sz="1700" smtClean="0"/>
              <a:t>예</a:t>
            </a:r>
            <a:r>
              <a:rPr lang="en-US" altLang="ko-KR" sz="1700" smtClean="0"/>
              <a:t>) </a:t>
            </a:r>
            <a:r>
              <a:rPr lang="ko-KR" altLang="en-US" sz="1800" smtClean="0"/>
              <a:t>‘학과별 학생 수’</a:t>
            </a:r>
            <a:r>
              <a:rPr lang="en-US" altLang="ko-KR" sz="1800" smtClean="0"/>
              <a:t>, ‘</a:t>
            </a:r>
            <a:r>
              <a:rPr lang="ko-KR" altLang="en-US" sz="1800" smtClean="0"/>
              <a:t>부서별 최대 급여’ </a:t>
            </a:r>
            <a:endParaRPr lang="en-US" altLang="ko-KR" sz="1700" smtClean="0"/>
          </a:p>
        </p:txBody>
      </p:sp>
      <p:sp>
        <p:nvSpPr>
          <p:cNvPr id="972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72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72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72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72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72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7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7291" name="_x98473536" descr="EMB00000fcc12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303463"/>
            <a:ext cx="623728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163337" y="152503"/>
              <a:ext cx="2351520" cy="7185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457" y="140623"/>
                <a:ext cx="2375280" cy="742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2982686" y="620486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= </a:t>
            </a:r>
            <a:r>
              <a:rPr lang="ko-KR" altLang="en-US" dirty="0" smtClean="0">
                <a:solidFill>
                  <a:srgbClr val="FF0000"/>
                </a:solidFill>
              </a:rPr>
              <a:t>별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/>
              <p14:cNvContentPartPr/>
              <p14:nvPr/>
            </p14:nvContentPartPr>
            <p14:xfrm>
              <a:off x="3592337" y="5638903"/>
              <a:ext cx="457560" cy="33192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80457" y="5627023"/>
                <a:ext cx="4813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/>
              <p14:cNvContentPartPr/>
              <p14:nvPr/>
            </p14:nvContentPartPr>
            <p14:xfrm>
              <a:off x="1937777" y="5954623"/>
              <a:ext cx="109080" cy="1260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5897" y="5942743"/>
                <a:ext cx="132840" cy="3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GROUP BY</a:t>
            </a:r>
            <a:endParaRPr lang="ko-KR" altLang="en-US" smtClean="0"/>
          </a:p>
        </p:txBody>
      </p:sp>
      <p:sp>
        <p:nvSpPr>
          <p:cNvPr id="98307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형식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 lvl="1"/>
            <a:r>
              <a:rPr lang="en-US" altLang="ko-KR" sz="1800" smtClean="0"/>
              <a:t>group by </a:t>
            </a:r>
            <a:r>
              <a:rPr lang="ko-KR" altLang="en-US" sz="1800" smtClean="0"/>
              <a:t>절은 </a:t>
            </a:r>
            <a:r>
              <a:rPr lang="en-US" altLang="ko-KR" sz="1800" smtClean="0"/>
              <a:t>select</a:t>
            </a:r>
            <a:r>
              <a:rPr lang="ko-KR" altLang="en-US" sz="1800" smtClean="0"/>
              <a:t>문에서 </a:t>
            </a:r>
            <a:r>
              <a:rPr lang="en-US" altLang="ko-KR" sz="1800" smtClean="0"/>
              <a:t>where</a:t>
            </a:r>
            <a:r>
              <a:rPr lang="ko-KR" altLang="en-US" sz="1800" smtClean="0"/>
              <a:t>절 다음에 위치</a:t>
            </a:r>
          </a:p>
          <a:p>
            <a:pPr lvl="1"/>
            <a:r>
              <a:rPr lang="en-US" altLang="ko-KR" sz="1800" smtClean="0"/>
              <a:t>group by</a:t>
            </a:r>
            <a:r>
              <a:rPr lang="ko-KR" altLang="en-US" sz="1800" smtClean="0"/>
              <a:t> 에 지정된 필드의 값이 같은 레코드들끼리 그룹을 지어 각 그룹별로 집계 함수를 적용한 결과를 출력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예</a:t>
            </a:r>
            <a:r>
              <a:rPr lang="en-US" altLang="ko-KR" sz="2000" smtClean="0"/>
              <a:t>) student </a:t>
            </a:r>
            <a:r>
              <a:rPr lang="ko-KR" altLang="en-US" sz="2000" smtClean="0"/>
              <a:t>테이블에서 학과번호</a:t>
            </a:r>
            <a:r>
              <a:rPr lang="en-US" altLang="ko-KR" sz="2000" smtClean="0"/>
              <a:t>(dept_id </a:t>
            </a:r>
            <a:r>
              <a:rPr lang="ko-KR" altLang="en-US" sz="2000" smtClean="0"/>
              <a:t>필드</a:t>
            </a:r>
            <a:r>
              <a:rPr lang="en-US" altLang="ko-KR" sz="2000" smtClean="0"/>
              <a:t>)</a:t>
            </a:r>
            <a:r>
              <a:rPr lang="ko-KR" altLang="en-US" sz="2000" smtClean="0"/>
              <a:t>별로 레코드의 개수를 출력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 lvl="1"/>
            <a:r>
              <a:rPr lang="en-US" altLang="ko-KR" sz="1800" smtClean="0"/>
              <a:t>group by</a:t>
            </a:r>
            <a:r>
              <a:rPr lang="ko-KR" altLang="en-US" sz="1800" smtClean="0"/>
              <a:t> 절에 사용된 필드를 </a:t>
            </a:r>
            <a:r>
              <a:rPr lang="en-US" altLang="ko-KR" sz="1800" smtClean="0"/>
              <a:t>select</a:t>
            </a:r>
            <a:r>
              <a:rPr lang="ko-KR" altLang="en-US" sz="1800" smtClean="0"/>
              <a:t> 절에 추가하여 사용할 수 있음</a:t>
            </a:r>
          </a:p>
          <a:p>
            <a:pPr lvl="1"/>
            <a:endParaRPr lang="ko-KR" altLang="en-US" sz="1700" smtClean="0"/>
          </a:p>
        </p:txBody>
      </p:sp>
      <p:sp>
        <p:nvSpPr>
          <p:cNvPr id="983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3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3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3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3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3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8825" y="1633538"/>
            <a:ext cx="6064250" cy="338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group by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필드리스트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6288" y="4497388"/>
            <a:ext cx="6064250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	student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group by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dept_id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3613937" y="5308063"/>
              <a:ext cx="740880" cy="288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2057" y="5296183"/>
                <a:ext cx="7646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3625097" y="5540983"/>
              <a:ext cx="729720" cy="795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3217" y="5529103"/>
                <a:ext cx="7534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/>
              <p14:cNvContentPartPr/>
              <p14:nvPr/>
            </p14:nvContentPartPr>
            <p14:xfrm>
              <a:off x="3526817" y="4713343"/>
              <a:ext cx="360" cy="36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4937" y="4701463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/>
              <p14:cNvContentPartPr/>
              <p14:nvPr/>
            </p14:nvContentPartPr>
            <p14:xfrm>
              <a:off x="3537977" y="5377543"/>
              <a:ext cx="360" cy="36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6097" y="5365663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잉크 15"/>
              <p14:cNvContentPartPr/>
              <p14:nvPr/>
            </p14:nvContentPartPr>
            <p14:xfrm>
              <a:off x="4593857" y="-980366"/>
              <a:ext cx="903960" cy="338349"/>
            </p14:xfrm>
          </p:contentPart>
        </mc:Choice>
        <mc:Fallback>
          <p:pic>
            <p:nvPicPr>
              <p:cNvPr id="16" name="잉크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81977" y="-992257"/>
                <a:ext cx="927720" cy="362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7" name="잉크 56"/>
              <p14:cNvContentPartPr/>
              <p14:nvPr/>
            </p14:nvContentPartPr>
            <p14:xfrm>
              <a:off x="5094617" y="65383"/>
              <a:ext cx="1654920" cy="948600"/>
            </p14:xfrm>
          </p:contentPart>
        </mc:Choice>
        <mc:Fallback>
          <p:pic>
            <p:nvPicPr>
              <p:cNvPr id="57" name="잉크 5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82737" y="53503"/>
                <a:ext cx="1678680" cy="9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8319" name="잉크 98318"/>
              <p14:cNvContentPartPr/>
              <p14:nvPr/>
            </p14:nvContentPartPr>
            <p14:xfrm>
              <a:off x="5388377" y="-686246"/>
              <a:ext cx="359640" cy="675669"/>
            </p14:xfrm>
          </p:contentPart>
        </mc:Choice>
        <mc:Fallback>
          <p:pic>
            <p:nvPicPr>
              <p:cNvPr id="98319" name="잉크 983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76497" y="-698131"/>
                <a:ext cx="383400" cy="6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8323" name="잉크 98322"/>
              <p14:cNvContentPartPr/>
              <p14:nvPr/>
            </p14:nvContentPartPr>
            <p14:xfrm>
              <a:off x="5714897" y="424663"/>
              <a:ext cx="43920" cy="239760"/>
            </p14:xfrm>
          </p:contentPart>
        </mc:Choice>
        <mc:Fallback>
          <p:pic>
            <p:nvPicPr>
              <p:cNvPr id="98323" name="잉크 9832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03017" y="412783"/>
                <a:ext cx="676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8324" name="잉크 98323"/>
              <p14:cNvContentPartPr/>
              <p14:nvPr/>
            </p14:nvContentPartPr>
            <p14:xfrm>
              <a:off x="5769257" y="435103"/>
              <a:ext cx="76680" cy="55080"/>
            </p14:xfrm>
          </p:contentPart>
        </mc:Choice>
        <mc:Fallback>
          <p:pic>
            <p:nvPicPr>
              <p:cNvPr id="98324" name="잉크 9832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57377" y="423223"/>
                <a:ext cx="1004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8325" name="잉크 98324"/>
              <p14:cNvContentPartPr/>
              <p14:nvPr/>
            </p14:nvContentPartPr>
            <p14:xfrm>
              <a:off x="2906537" y="348394"/>
              <a:ext cx="2068560" cy="609840"/>
            </p14:xfrm>
          </p:contentPart>
        </mc:Choice>
        <mc:Fallback>
          <p:pic>
            <p:nvPicPr>
              <p:cNvPr id="98325" name="잉크 9832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94657" y="336514"/>
                <a:ext cx="209232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8326" name="잉크 98325"/>
              <p14:cNvContentPartPr/>
              <p14:nvPr/>
            </p14:nvContentPartPr>
            <p14:xfrm>
              <a:off x="674897" y="1010434"/>
              <a:ext cx="1959840" cy="78480"/>
            </p14:xfrm>
          </p:contentPart>
        </mc:Choice>
        <mc:Fallback>
          <p:pic>
            <p:nvPicPr>
              <p:cNvPr id="98326" name="잉크 9832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3017" y="998554"/>
                <a:ext cx="19836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8328" name="잉크 98327"/>
              <p14:cNvContentPartPr/>
              <p14:nvPr/>
            </p14:nvContentPartPr>
            <p14:xfrm>
              <a:off x="5987057" y="4059994"/>
              <a:ext cx="2340720" cy="29160"/>
            </p14:xfrm>
          </p:contentPart>
        </mc:Choice>
        <mc:Fallback>
          <p:pic>
            <p:nvPicPr>
              <p:cNvPr id="98328" name="잉크 9832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75177" y="4048114"/>
                <a:ext cx="2364480" cy="5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GROUP BY</a:t>
            </a:r>
            <a:endParaRPr lang="ko-KR" altLang="en-US" smtClean="0"/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93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93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93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93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93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93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9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9339" name="_x98438824" descr="EMB00000fcc12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1552575"/>
            <a:ext cx="6511925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GROUP BY</a:t>
            </a:r>
            <a:endParaRPr lang="ko-KR" altLang="en-US" smtClean="0"/>
          </a:p>
        </p:txBody>
      </p:sp>
      <p:sp>
        <p:nvSpPr>
          <p:cNvPr id="100355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학과번호 대신 </a:t>
            </a:r>
            <a:r>
              <a:rPr lang="en-US" altLang="ko-KR" sz="2000" smtClean="0"/>
              <a:t>department </a:t>
            </a:r>
            <a:r>
              <a:rPr lang="ko-KR" altLang="en-US" sz="2000" smtClean="0"/>
              <a:t>테이블과 조인하여 학과 이름이 출력되도록 </a:t>
            </a:r>
            <a:r>
              <a:rPr lang="en-US" altLang="ko-KR" sz="2000" smtClean="0"/>
              <a:t>(</a:t>
            </a:r>
            <a:r>
              <a:rPr lang="ko-KR" altLang="en-US" sz="2000" smtClean="0"/>
              <a:t>질의 </a:t>
            </a:r>
            <a:r>
              <a:rPr lang="en-US" altLang="ko-KR" sz="2000" smtClean="0"/>
              <a:t>57)</a:t>
            </a:r>
            <a:r>
              <a:rPr lang="ko-KR" altLang="en-US" sz="2000" smtClean="0"/>
              <a:t>을 수정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1003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03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03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03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03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03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0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60450" y="2073275"/>
            <a:ext cx="6064250" cy="1323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58)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	student s, department d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dirty="0" err="1">
                <a:latin typeface="+mn-ea"/>
              </a:rPr>
              <a:t>s.dept_id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group by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dept_name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003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0365" name="_x98325408" descr="EMB00000fcc12d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3562350"/>
            <a:ext cx="61595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3810137" y="2343823"/>
              <a:ext cx="1047240" cy="33588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8257" y="2331943"/>
                <a:ext cx="10710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/>
              <p14:cNvContentPartPr/>
              <p14:nvPr/>
            </p14:nvContentPartPr>
            <p14:xfrm>
              <a:off x="3450857" y="2547223"/>
              <a:ext cx="1546560" cy="89568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8977" y="2535343"/>
                <a:ext cx="1570320" cy="91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GROUP BY</a:t>
            </a:r>
            <a:endParaRPr lang="ko-KR" altLang="en-US" smtClean="0"/>
          </a:p>
        </p:txBody>
      </p:sp>
      <p:sp>
        <p:nvSpPr>
          <p:cNvPr id="101379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emp, dept </a:t>
            </a:r>
            <a:r>
              <a:rPr lang="ko-KR" altLang="en-US" sz="2000" smtClean="0"/>
              <a:t>테이블에서 부서별 직원수</a:t>
            </a:r>
            <a:r>
              <a:rPr lang="en-US" altLang="ko-KR" sz="2000" smtClean="0"/>
              <a:t>, </a:t>
            </a:r>
            <a:r>
              <a:rPr lang="ko-KR" altLang="en-US" sz="2000" smtClean="0"/>
              <a:t>평균급여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최대급여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최소급여를 출력</a:t>
            </a:r>
          </a:p>
          <a:p>
            <a:endParaRPr lang="ko-KR" altLang="en-US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1013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13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13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13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13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13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1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60450" y="2073275"/>
            <a:ext cx="6064250" cy="1323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59)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dname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(*), </a:t>
            </a:r>
            <a:r>
              <a:rPr lang="en-US" altLang="ko-KR" sz="1600" b="1" dirty="0" err="1">
                <a:latin typeface="+mn-ea"/>
              </a:rPr>
              <a:t>avg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), </a:t>
            </a:r>
            <a:r>
              <a:rPr lang="en-US" altLang="ko-KR" sz="1600" b="1" dirty="0">
                <a:latin typeface="+mn-ea"/>
              </a:rPr>
              <a:t>max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), </a:t>
            </a:r>
            <a:r>
              <a:rPr lang="en-US" altLang="ko-KR" sz="1600" b="1" dirty="0">
                <a:latin typeface="+mn-ea"/>
              </a:rPr>
              <a:t>min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emp</a:t>
            </a:r>
            <a:r>
              <a:rPr lang="en-US" altLang="ko-KR" sz="1600" dirty="0">
                <a:latin typeface="+mn-ea"/>
              </a:rPr>
              <a:t> e, dept d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e.deptno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d.deptno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group by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dname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013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13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1390" name="_x98475456" descr="EMB00000fcc12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3544888"/>
            <a:ext cx="5848350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GROUP BY</a:t>
            </a:r>
            <a:endParaRPr lang="ko-KR" altLang="en-US" smtClean="0"/>
          </a:p>
        </p:txBody>
      </p:sp>
      <p:sp>
        <p:nvSpPr>
          <p:cNvPr id="10240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학사 데이터베이스에서 학과별 교수 숫자와 평균 재직연수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최대 재직연수를 출력</a:t>
            </a:r>
          </a:p>
          <a:p>
            <a:endParaRPr lang="ko-KR" altLang="en-US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1024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4225" y="2073275"/>
            <a:ext cx="8221663" cy="1323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60)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(*), </a:t>
            </a:r>
            <a:r>
              <a:rPr lang="en-US" altLang="ko-KR" sz="1600" b="1" dirty="0" err="1">
                <a:latin typeface="+mn-ea"/>
              </a:rPr>
              <a:t>avg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), </a:t>
            </a:r>
            <a:r>
              <a:rPr lang="en-US" altLang="ko-KR" sz="1600" b="1" dirty="0">
                <a:latin typeface="+mn-ea"/>
              </a:rPr>
              <a:t>max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professor p, department d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p.dept_id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group by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dept_name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024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15" name="_x98273432" descr="EMB00000fcc12d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3579813"/>
            <a:ext cx="6038850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HAVING</a:t>
            </a:r>
            <a:endParaRPr lang="ko-KR" altLang="en-US" smtClean="0"/>
          </a:p>
        </p:txBody>
      </p:sp>
      <p:sp>
        <p:nvSpPr>
          <p:cNvPr id="103427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dirty="0" smtClean="0"/>
              <a:t>그룹에 대한 조건을 명시할 때 사용</a:t>
            </a:r>
            <a:endParaRPr lang="en-US" altLang="ko-KR" sz="2000" dirty="0" smtClean="0"/>
          </a:p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평균 </a:t>
            </a:r>
            <a:r>
              <a:rPr lang="ko-KR" altLang="en-US" sz="2000" dirty="0" err="1" smtClean="0"/>
              <a:t>재직연수가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년 이상인 학과에 대해서만 교수 숫자와 평균 </a:t>
            </a:r>
            <a:r>
              <a:rPr lang="ko-KR" altLang="en-US" sz="2000" dirty="0" err="1" smtClean="0"/>
              <a:t>재직연수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최대 </a:t>
            </a:r>
            <a:r>
              <a:rPr lang="ko-KR" altLang="en-US" sz="2000" dirty="0" err="1" smtClean="0"/>
              <a:t>재직연수를</a:t>
            </a:r>
            <a:r>
              <a:rPr lang="ko-KR" altLang="en-US" sz="2000" dirty="0" smtClean="0"/>
              <a:t> 출력</a:t>
            </a:r>
          </a:p>
          <a:p>
            <a:r>
              <a:rPr lang="ko-KR" altLang="en-US" sz="2000" dirty="0" smtClean="0"/>
              <a:t>다음은 오류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Group</a:t>
            </a:r>
            <a:r>
              <a:rPr lang="ko-KR" altLang="en-US" sz="1700" dirty="0" smtClean="0"/>
              <a:t>에 대한 조건은 </a:t>
            </a:r>
            <a:r>
              <a:rPr lang="en-US" altLang="ko-KR" sz="1700" dirty="0" smtClean="0"/>
              <a:t>where</a:t>
            </a:r>
            <a:r>
              <a:rPr lang="ko-KR" altLang="en-US" sz="1700" dirty="0" smtClean="0"/>
              <a:t>절에 사용하지 못함</a:t>
            </a:r>
            <a:endParaRPr lang="en-US" altLang="ko-KR" sz="1700" dirty="0" smtClean="0"/>
          </a:p>
          <a:p>
            <a:pPr lvl="1"/>
            <a:r>
              <a:rPr lang="en-US" altLang="ko-KR" sz="1700" dirty="0" smtClean="0"/>
              <a:t>HAVING</a:t>
            </a:r>
            <a:r>
              <a:rPr lang="ko-KR" altLang="en-US" sz="1700" dirty="0" smtClean="0"/>
              <a:t>절을 이용해야 함</a:t>
            </a:r>
            <a:endParaRPr lang="en-US" altLang="ko-KR" sz="1700" dirty="0" smtClean="0"/>
          </a:p>
          <a:p>
            <a:pPr lvl="1"/>
            <a:endParaRPr lang="en-US" altLang="ko-KR" sz="1700" dirty="0" smtClean="0"/>
          </a:p>
          <a:p>
            <a:pPr lvl="1"/>
            <a:endParaRPr lang="en-US" altLang="ko-KR" sz="1700" dirty="0" smtClean="0"/>
          </a:p>
          <a:p>
            <a:pPr lvl="1"/>
            <a:endParaRPr lang="en-US" altLang="ko-KR" sz="1700" dirty="0" smtClean="0"/>
          </a:p>
          <a:p>
            <a:pPr lvl="1"/>
            <a:endParaRPr lang="en-US" altLang="ko-KR" sz="1700" dirty="0" smtClean="0"/>
          </a:p>
          <a:p>
            <a:pPr lvl="1"/>
            <a:endParaRPr lang="en-US" altLang="ko-KR" sz="1700" dirty="0" smtClean="0"/>
          </a:p>
          <a:p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lvl="1">
              <a:buFont typeface="Wingdings 3" pitchFamily="18" charset="2"/>
              <a:buNone/>
            </a:pPr>
            <a:endParaRPr lang="ko-KR" altLang="en-US" sz="1700" dirty="0" smtClean="0"/>
          </a:p>
        </p:txBody>
      </p:sp>
      <p:sp>
        <p:nvSpPr>
          <p:cNvPr id="1034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4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4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4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4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4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3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1038" y="3513138"/>
            <a:ext cx="8221662" cy="1323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61)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(*), </a:t>
            </a:r>
            <a:r>
              <a:rPr lang="en-US" altLang="ko-KR" sz="1600" b="1" dirty="0" err="1">
                <a:latin typeface="+mn-ea"/>
              </a:rPr>
              <a:t>avg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), </a:t>
            </a:r>
            <a:r>
              <a:rPr lang="en-US" altLang="ko-KR" sz="1600" b="1" dirty="0">
                <a:latin typeface="+mn-ea"/>
              </a:rPr>
              <a:t>max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professor p, department d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p.dept_id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avg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(2012 -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year_emp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) &gt;= 10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group by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dept_name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3900" y="5308600"/>
            <a:ext cx="8221663" cy="338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having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집계함수 조건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707657" y="5097823"/>
              <a:ext cx="2135880" cy="6721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777" y="5085943"/>
                <a:ext cx="215964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1066937" y="2928103"/>
              <a:ext cx="4398120" cy="6552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057" y="2916223"/>
                <a:ext cx="44218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/>
              <p14:cNvContentPartPr/>
              <p14:nvPr/>
            </p14:nvContentPartPr>
            <p14:xfrm>
              <a:off x="384377" y="4691743"/>
              <a:ext cx="933840" cy="77328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497" y="4679863"/>
                <a:ext cx="957600" cy="7970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723900" y="5707487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집계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결과에대한</a:t>
            </a:r>
            <a:r>
              <a:rPr lang="ko-KR" altLang="en-US" sz="1800" dirty="0" smtClean="0">
                <a:solidFill>
                  <a:srgbClr val="FF0000"/>
                </a:solidFill>
              </a:rPr>
              <a:t> 조건을 명시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 err="1" smtClean="0">
                <a:solidFill>
                  <a:srgbClr val="FF0000"/>
                </a:solidFill>
              </a:rPr>
              <a:t>ㄴ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table</a:t>
            </a:r>
            <a:r>
              <a:rPr lang="ko-KR" altLang="en-US" sz="1800" dirty="0" smtClean="0">
                <a:solidFill>
                  <a:srgbClr val="FF0000"/>
                </a:solidFill>
              </a:rPr>
              <a:t>에 대한 조건을 명시하는 </a:t>
            </a:r>
            <a:r>
              <a:rPr lang="en-US" altLang="ko-KR" sz="1800" dirty="0" smtClean="0">
                <a:solidFill>
                  <a:srgbClr val="FF0000"/>
                </a:solidFill>
              </a:rPr>
              <a:t>where</a:t>
            </a:r>
            <a:r>
              <a:rPr lang="ko-KR" altLang="en-US" sz="1800" dirty="0" smtClean="0">
                <a:solidFill>
                  <a:srgbClr val="FF0000"/>
                </a:solidFill>
              </a:rPr>
              <a:t>절과 동급 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테이블 생성</a:t>
            </a:r>
            <a:r>
              <a:rPr lang="en-US" altLang="ko-KR" dirty="0" smtClean="0">
                <a:latin typeface="+mn-ea"/>
                <a:ea typeface="+mn-ea"/>
              </a:rPr>
              <a:t>(student table)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"/>
          </p:nvPr>
        </p:nvSpPr>
        <p:spPr>
          <a:xfrm>
            <a:off x="517525" y="1346200"/>
            <a:ext cx="8229600" cy="628650"/>
          </a:xfrm>
        </p:spPr>
        <p:txBody>
          <a:bodyPr/>
          <a:lstStyle/>
          <a:p>
            <a:r>
              <a:rPr lang="en-US" altLang="ko-KR" sz="2000" smtClean="0"/>
              <a:t>not null</a:t>
            </a:r>
            <a:r>
              <a:rPr lang="ko-KR" altLang="en-US" sz="2000" smtClean="0"/>
              <a:t>과 기본키를 지정한 </a:t>
            </a:r>
            <a:r>
              <a:rPr lang="en-US" altLang="ko-KR" sz="2000" smtClean="0"/>
              <a:t>student </a:t>
            </a:r>
            <a:r>
              <a:rPr lang="ko-KR" altLang="en-US" sz="2000" smtClean="0"/>
              <a:t>테이블 생성 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66788" y="1966913"/>
            <a:ext cx="6986587" cy="2800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3)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create table</a:t>
            </a:r>
            <a:r>
              <a:rPr lang="en-US" altLang="ko-KR" sz="1600" dirty="0">
                <a:latin typeface="+mn-ea"/>
              </a:rPr>
              <a:t> student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(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resident_id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(14) </a:t>
            </a:r>
            <a:r>
              <a:rPr lang="en-US" altLang="ko-KR" sz="1600" b="1" dirty="0">
                <a:latin typeface="+mn-ea"/>
              </a:rPr>
              <a:t>not null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name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 </a:t>
            </a:r>
            <a:r>
              <a:rPr lang="en-US" altLang="ko-KR" sz="1600" b="1" dirty="0">
                <a:latin typeface="+mn-ea"/>
              </a:rPr>
              <a:t>not null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year 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address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dept_id</a:t>
            </a:r>
            <a:r>
              <a:rPr lang="en-US" altLang="ko-KR" sz="1600" dirty="0">
                <a:latin typeface="+mn-ea"/>
              </a:rPr>
              <a:t> 		</a:t>
            </a:r>
            <a:r>
              <a:rPr lang="en-US" altLang="ko-KR" sz="1600" b="1" dirty="0">
                <a:latin typeface="+mn-ea"/>
              </a:rPr>
              <a:t>varchar2</a:t>
            </a:r>
            <a:r>
              <a:rPr lang="en-US" altLang="ko-KR" sz="1600" dirty="0">
                <a:latin typeface="+mn-ea"/>
              </a:rPr>
              <a:t>(10),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	constraint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pk_student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primary key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stu_id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HAVING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having</a:t>
            </a:r>
            <a:r>
              <a:rPr lang="ko-KR" altLang="en-US" sz="2000" dirty="0" smtClean="0">
                <a:latin typeface="+mn-ea"/>
              </a:rPr>
              <a:t> 절을 이용하여 다시 작성</a:t>
            </a:r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 lvl="1">
              <a:defRPr/>
            </a:pPr>
            <a:endParaRPr lang="ko-KR" altLang="en-US" sz="1700" dirty="0" smtClean="0"/>
          </a:p>
          <a:p>
            <a:pPr>
              <a:defRPr/>
            </a:pPr>
            <a:endParaRPr lang="ko-KR" altLang="en-US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 lvl="1">
              <a:defRPr/>
            </a:pPr>
            <a:endParaRPr lang="ko-KR" altLang="en-US" sz="1800" dirty="0" smtClean="0"/>
          </a:p>
        </p:txBody>
      </p:sp>
      <p:sp>
        <p:nvSpPr>
          <p:cNvPr id="1044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44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44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44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44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44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4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5638" y="1728788"/>
            <a:ext cx="8221662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62)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dept_name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(*), </a:t>
            </a:r>
            <a:r>
              <a:rPr lang="en-US" altLang="ko-KR" sz="1600" b="1" dirty="0" err="1">
                <a:latin typeface="+mn-ea"/>
              </a:rPr>
              <a:t>avg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), </a:t>
            </a:r>
            <a:r>
              <a:rPr lang="en-US" altLang="ko-KR" sz="1600" b="1" dirty="0">
                <a:latin typeface="+mn-ea"/>
              </a:rPr>
              <a:t>max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professor p, department d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p.dept_id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d.dept_id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group by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dept_name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having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 err="1">
                <a:latin typeface="+mn-ea"/>
              </a:rPr>
              <a:t>avg</a:t>
            </a:r>
            <a:r>
              <a:rPr lang="en-US" altLang="ko-KR" sz="1600" dirty="0">
                <a:latin typeface="+mn-ea"/>
              </a:rPr>
              <a:t>(2012 - </a:t>
            </a:r>
            <a:r>
              <a:rPr lang="en-US" altLang="ko-KR" sz="1600" dirty="0" err="1">
                <a:latin typeface="+mn-ea"/>
              </a:rPr>
              <a:t>year_emp</a:t>
            </a:r>
            <a:r>
              <a:rPr lang="en-US" altLang="ko-KR" sz="1600" dirty="0">
                <a:latin typeface="+mn-ea"/>
              </a:rPr>
              <a:t>) &gt;= 10</a:t>
            </a:r>
          </a:p>
        </p:txBody>
      </p:sp>
      <p:sp>
        <p:nvSpPr>
          <p:cNvPr id="1044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4461" name="_x98202232" descr="EMB00000fcc12d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459163"/>
            <a:ext cx="6375400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HAVING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직원 숫자가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명 이상인 부서에 대해서 부서별 </a:t>
            </a:r>
            <a:r>
              <a:rPr lang="ko-KR" altLang="en-US" sz="2000" dirty="0" err="1" smtClean="0"/>
              <a:t>직원수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평균급여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최대급여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최소급여를 출력</a:t>
            </a:r>
          </a:p>
          <a:p>
            <a:pPr>
              <a:defRPr/>
            </a:pPr>
            <a:endParaRPr lang="ko-KR" altLang="en-US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 lvl="1">
              <a:defRPr/>
            </a:pPr>
            <a:endParaRPr lang="ko-KR" altLang="en-US" sz="1700" dirty="0" smtClean="0"/>
          </a:p>
          <a:p>
            <a:pPr>
              <a:defRPr/>
            </a:pPr>
            <a:endParaRPr lang="ko-KR" altLang="en-US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 lvl="1">
              <a:defRPr/>
            </a:pPr>
            <a:endParaRPr lang="ko-KR" altLang="en-US" sz="1800" dirty="0" smtClean="0"/>
          </a:p>
        </p:txBody>
      </p:sp>
      <p:sp>
        <p:nvSpPr>
          <p:cNvPr id="1054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54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54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54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54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54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5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5638" y="2030413"/>
            <a:ext cx="8221662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63)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dname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(*), </a:t>
            </a:r>
            <a:r>
              <a:rPr lang="en-US" altLang="ko-KR" sz="1600" b="1" dirty="0" err="1">
                <a:latin typeface="+mn-ea"/>
              </a:rPr>
              <a:t>avg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), </a:t>
            </a:r>
            <a:r>
              <a:rPr lang="en-US" altLang="ko-KR" sz="1600" b="1" dirty="0">
                <a:latin typeface="+mn-ea"/>
              </a:rPr>
              <a:t>max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), </a:t>
            </a:r>
            <a:r>
              <a:rPr lang="en-US" altLang="ko-KR" sz="1600" b="1" dirty="0">
                <a:latin typeface="+mn-ea"/>
              </a:rPr>
              <a:t>min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sal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emp</a:t>
            </a:r>
            <a:r>
              <a:rPr lang="en-US" altLang="ko-KR" sz="1600" dirty="0">
                <a:latin typeface="+mn-ea"/>
              </a:rPr>
              <a:t> e, dept d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e.deptno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d.deptno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group by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dname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having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count</a:t>
            </a:r>
            <a:r>
              <a:rPr lang="en-US" altLang="ko-KR" sz="1600" dirty="0">
                <a:latin typeface="+mn-ea"/>
              </a:rPr>
              <a:t>(*) &gt;= 5</a:t>
            </a:r>
          </a:p>
        </p:txBody>
      </p:sp>
      <p:sp>
        <p:nvSpPr>
          <p:cNvPr id="105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54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5486" name="_x98475776" descr="EMB00000fcc12d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3683000"/>
            <a:ext cx="6003925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HAVING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pPr>
              <a:defRPr/>
            </a:pPr>
            <a:r>
              <a:rPr lang="en-US" altLang="ko-KR" sz="2000" dirty="0" smtClean="0">
                <a:latin typeface="+mn-ea"/>
              </a:rPr>
              <a:t>where</a:t>
            </a:r>
            <a:r>
              <a:rPr lang="ko-KR" altLang="en-US" sz="2000" dirty="0" smtClean="0">
                <a:latin typeface="+mn-ea"/>
              </a:rPr>
              <a:t>절과 </a:t>
            </a:r>
            <a:r>
              <a:rPr lang="en-US" altLang="ko-KR" sz="2000" dirty="0" smtClean="0">
                <a:latin typeface="+mn-ea"/>
              </a:rPr>
              <a:t>having</a:t>
            </a:r>
            <a:r>
              <a:rPr lang="ko-KR" altLang="en-US" sz="2000" dirty="0" smtClean="0">
                <a:latin typeface="+mn-ea"/>
              </a:rPr>
              <a:t>절</a:t>
            </a:r>
            <a:r>
              <a:rPr lang="en-US" altLang="ko-KR" sz="2000" dirty="0" smtClean="0">
                <a:latin typeface="+mn-ea"/>
              </a:rPr>
              <a:t>, group by</a:t>
            </a:r>
            <a:r>
              <a:rPr lang="ko-KR" altLang="en-US" sz="2000" dirty="0" smtClean="0">
                <a:latin typeface="+mn-ea"/>
              </a:rPr>
              <a:t>절을 모두 함께 사용할 경우</a:t>
            </a:r>
            <a:endParaRPr lang="en-US" altLang="ko-KR" sz="2000" dirty="0" smtClean="0">
              <a:latin typeface="+mn-ea"/>
            </a:endParaRPr>
          </a:p>
          <a:p>
            <a:pPr marL="617538" lvl="1" indent="-342900">
              <a:buFont typeface="+mj-lt"/>
              <a:buAutoNum type="arabicPeriod"/>
              <a:defRPr/>
            </a:pPr>
            <a:r>
              <a:rPr lang="en-US" altLang="ko-KR" sz="1700" dirty="0" smtClean="0">
                <a:latin typeface="+mn-ea"/>
              </a:rPr>
              <a:t>where</a:t>
            </a:r>
            <a:r>
              <a:rPr lang="ko-KR" altLang="en-US" sz="1700" dirty="0" smtClean="0">
                <a:latin typeface="+mn-ea"/>
              </a:rPr>
              <a:t>절에 명시된 조건을 만족하는 레코드들을 검색</a:t>
            </a:r>
            <a:endParaRPr lang="en-US" altLang="ko-KR" sz="1700" dirty="0" smtClean="0">
              <a:latin typeface="+mn-ea"/>
            </a:endParaRPr>
          </a:p>
          <a:p>
            <a:pPr marL="617538" lvl="1" indent="-342900">
              <a:buFont typeface="+mj-lt"/>
              <a:buAutoNum type="arabicPeriod"/>
              <a:defRPr/>
            </a:pPr>
            <a:r>
              <a:rPr lang="en-US" altLang="ko-KR" sz="1700" dirty="0" smtClean="0">
                <a:latin typeface="+mn-ea"/>
              </a:rPr>
              <a:t>group by</a:t>
            </a:r>
            <a:r>
              <a:rPr lang="ko-KR" altLang="en-US" sz="1700" dirty="0" smtClean="0">
                <a:latin typeface="+mn-ea"/>
              </a:rPr>
              <a:t>절에 명시된 필드의 값이 서로 일치하는 레코드들 끼리 그룹을 지어 집계 함수를 적용</a:t>
            </a:r>
            <a:endParaRPr lang="en-US" altLang="ko-KR" sz="1700" dirty="0" smtClean="0">
              <a:latin typeface="+mn-ea"/>
            </a:endParaRPr>
          </a:p>
          <a:p>
            <a:pPr marL="617538" lvl="1" indent="-342900">
              <a:buFont typeface="+mj-lt"/>
              <a:buAutoNum type="arabicPeriod"/>
              <a:defRPr/>
            </a:pPr>
            <a:r>
              <a:rPr lang="ko-KR" altLang="en-US" sz="1700" dirty="0" smtClean="0">
                <a:latin typeface="+mn-ea"/>
              </a:rPr>
              <a:t>마지막으로 그 집계 함수를 적용한 결과들 중에서 </a:t>
            </a:r>
            <a:r>
              <a:rPr lang="en-US" altLang="ko-KR" sz="1700" dirty="0" smtClean="0">
                <a:latin typeface="+mn-ea"/>
              </a:rPr>
              <a:t>having</a:t>
            </a:r>
            <a:r>
              <a:rPr lang="ko-KR" altLang="en-US" sz="1700" dirty="0" smtClean="0">
                <a:latin typeface="+mn-ea"/>
              </a:rPr>
              <a:t>절을 만족하는 결과만 골라서 출력</a:t>
            </a:r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 lvl="1">
              <a:defRPr/>
            </a:pPr>
            <a:endParaRPr lang="ko-KR" altLang="en-US" sz="1700" dirty="0" smtClean="0">
              <a:latin typeface="+mn-ea"/>
            </a:endParaRPr>
          </a:p>
          <a:p>
            <a:pPr>
              <a:defRPr/>
            </a:pPr>
            <a:endParaRPr lang="ko-KR" altLang="en-US" sz="2000" dirty="0" smtClean="0">
              <a:latin typeface="+mn-ea"/>
            </a:endParaRPr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 lvl="1">
              <a:defRPr/>
            </a:pPr>
            <a:endParaRPr lang="ko-KR" altLang="en-US" sz="1800" dirty="0" smtClean="0">
              <a:latin typeface="+mn-ea"/>
            </a:endParaRPr>
          </a:p>
        </p:txBody>
      </p:sp>
      <p:sp>
        <p:nvSpPr>
          <p:cNvPr id="1065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5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5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5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5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5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5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65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널</a:t>
            </a:r>
            <a:r>
              <a:rPr lang="en-US" altLang="ko-KR" smtClean="0"/>
              <a:t>(null)</a:t>
            </a:r>
            <a:r>
              <a:rPr lang="ko-KR" altLang="en-US" smtClean="0"/>
              <a:t>의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널을 검색하는 방법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takes </a:t>
            </a:r>
            <a:r>
              <a:rPr lang="ko-KR" altLang="en-US" sz="2000" dirty="0" smtClean="0"/>
              <a:t>테이블에서 아직 학점이 부여되지 않은 학생의 학번을 검색</a:t>
            </a:r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 lvl="1">
              <a:defRPr/>
            </a:pPr>
            <a:endParaRPr lang="ko-KR" altLang="en-US" sz="1700" dirty="0" smtClean="0"/>
          </a:p>
          <a:p>
            <a:pPr>
              <a:defRPr/>
            </a:pPr>
            <a:endParaRPr lang="ko-KR" altLang="en-US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>
              <a:latin typeface="+mn-ea"/>
            </a:endParaRPr>
          </a:p>
          <a:p>
            <a:pPr lvl="1">
              <a:defRPr/>
            </a:pPr>
            <a:endParaRPr lang="ko-KR" altLang="en-US" sz="1800" dirty="0" smtClean="0"/>
          </a:p>
        </p:txBody>
      </p:sp>
      <p:sp>
        <p:nvSpPr>
          <p:cNvPr id="1075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75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75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75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75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75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7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75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75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8650" y="2176463"/>
            <a:ext cx="8221663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필드이름</a:t>
            </a:r>
            <a:r>
              <a:rPr lang="en-US" altLang="ko-KR" sz="1600" dirty="0">
                <a:latin typeface="+mn-ea"/>
              </a:rPr>
              <a:t>&gt; </a:t>
            </a:r>
            <a:r>
              <a:rPr lang="en-US" altLang="ko-KR" sz="1600" b="1" dirty="0">
                <a:latin typeface="+mn-ea"/>
              </a:rPr>
              <a:t>is null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필드이름</a:t>
            </a:r>
            <a:r>
              <a:rPr lang="en-US" altLang="ko-KR" sz="1600" dirty="0">
                <a:latin typeface="+mn-ea"/>
              </a:rPr>
              <a:t>&gt; </a:t>
            </a:r>
            <a:r>
              <a:rPr lang="en-US" altLang="ko-KR" sz="1600" b="1" dirty="0">
                <a:latin typeface="+mn-ea"/>
              </a:rPr>
              <a:t>is not null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5313" y="3867150"/>
            <a:ext cx="8221662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64)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takes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grade </a:t>
            </a:r>
            <a:r>
              <a:rPr lang="en-US" altLang="ko-KR" sz="1600" b="1" dirty="0">
                <a:latin typeface="+mn-ea"/>
              </a:rPr>
              <a:t>is null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널의 처리</a:t>
            </a:r>
          </a:p>
        </p:txBody>
      </p:sp>
      <p:sp>
        <p:nvSpPr>
          <p:cNvPr id="108547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takes </a:t>
            </a:r>
            <a:r>
              <a:rPr lang="ko-KR" altLang="en-US" sz="2000" smtClean="0"/>
              <a:t>테이블에서 학점이 </a:t>
            </a:r>
            <a:r>
              <a:rPr lang="en-US" altLang="ko-KR" sz="2000" smtClean="0"/>
              <a:t>'A+'</a:t>
            </a:r>
            <a:r>
              <a:rPr lang="ko-KR" altLang="en-US" sz="2000" smtClean="0"/>
              <a:t>가 아닌 학생들의 학번을 검색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1800" smtClean="0"/>
              <a:t>grade </a:t>
            </a:r>
            <a:r>
              <a:rPr lang="ko-KR" altLang="en-US" sz="1800" smtClean="0"/>
              <a:t>필드의 값이 널인 레코드에 대해서는 질의 결과에 포함되지 않음</a:t>
            </a:r>
            <a:endParaRPr lang="en-US" altLang="ko-KR" sz="1800" smtClean="0"/>
          </a:p>
          <a:p>
            <a:r>
              <a:rPr lang="ko-KR" altLang="en-US" sz="1800" smtClean="0"/>
              <a:t>하지만 </a:t>
            </a:r>
            <a:r>
              <a:rPr lang="en-US" altLang="ko-KR" sz="1800" b="1" smtClean="0"/>
              <a:t>count</a:t>
            </a:r>
            <a:r>
              <a:rPr lang="en-US" altLang="ko-KR" sz="1800" smtClean="0"/>
              <a:t>(*)</a:t>
            </a:r>
            <a:r>
              <a:rPr lang="ko-KR" altLang="en-US" sz="1800" smtClean="0"/>
              <a:t>는 특정 필드가 아닌 레코드 전체에 대한 연산이므로 널의 존재 여부와는 무관함</a:t>
            </a:r>
          </a:p>
          <a:p>
            <a:endParaRPr lang="ko-KR" altLang="en-US" sz="1800" smtClean="0"/>
          </a:p>
        </p:txBody>
      </p:sp>
      <p:sp>
        <p:nvSpPr>
          <p:cNvPr id="1085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5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5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5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5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5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5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6113" y="1728788"/>
            <a:ext cx="8221662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65)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stu_id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takes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grade &lt;&gt; 'A+'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  <a:ea typeface="+mn-ea"/>
              </a:rPr>
              <a:t>중첩 질의</a:t>
            </a:r>
            <a:r>
              <a:rPr lang="en-US" altLang="ko-KR" dirty="0" smtClean="0">
                <a:latin typeface="+mn-ea"/>
                <a:ea typeface="+mn-ea"/>
              </a:rPr>
              <a:t>(nested query)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09571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643937" cy="4129087"/>
          </a:xfrm>
        </p:spPr>
        <p:txBody>
          <a:bodyPr/>
          <a:lstStyle/>
          <a:p>
            <a:r>
              <a:rPr lang="en-US" altLang="ko-KR" sz="2400" smtClean="0"/>
              <a:t>SQL</a:t>
            </a:r>
            <a:r>
              <a:rPr lang="ko-KR" altLang="en-US" sz="2400" smtClean="0"/>
              <a:t>문을 다른 </a:t>
            </a:r>
            <a:r>
              <a:rPr lang="en-US" altLang="ko-KR" sz="2400" smtClean="0"/>
              <a:t>SQL</a:t>
            </a:r>
            <a:r>
              <a:rPr lang="ko-KR" altLang="en-US" sz="2400" smtClean="0"/>
              <a:t>문 안에 중첩하여 사용하는 질의</a:t>
            </a:r>
          </a:p>
          <a:p>
            <a:r>
              <a:rPr lang="ko-KR" altLang="en-US" sz="2400" smtClean="0"/>
              <a:t>복잡한 질의를 쉽게 표현할 수 있는</a:t>
            </a:r>
            <a:r>
              <a:rPr lang="en-US" altLang="ko-KR" sz="2400" smtClean="0"/>
              <a:t> </a:t>
            </a:r>
            <a:r>
              <a:rPr lang="ko-KR" altLang="en-US" sz="2400" smtClean="0"/>
              <a:t>수단을 제공</a:t>
            </a:r>
          </a:p>
          <a:p>
            <a:r>
              <a:rPr lang="ko-KR" altLang="en-US" sz="2100" smtClean="0"/>
              <a:t>내부질의</a:t>
            </a:r>
            <a:r>
              <a:rPr lang="en-US" altLang="ko-KR" sz="2100" smtClean="0"/>
              <a:t>(inner</a:t>
            </a:r>
            <a:r>
              <a:rPr lang="ko-KR" altLang="en-US" sz="2100" smtClean="0"/>
              <a:t> </a:t>
            </a:r>
            <a:r>
              <a:rPr lang="en-US" altLang="ko-KR" sz="2100" smtClean="0"/>
              <a:t>query), </a:t>
            </a:r>
            <a:r>
              <a:rPr lang="ko-KR" altLang="en-US" sz="2100" smtClean="0"/>
              <a:t>부질의</a:t>
            </a:r>
            <a:r>
              <a:rPr lang="en-US" altLang="ko-KR" sz="2100" smtClean="0"/>
              <a:t>(subquery)</a:t>
            </a:r>
          </a:p>
          <a:p>
            <a:pPr lvl="1"/>
            <a:r>
              <a:rPr lang="ko-KR" altLang="en-US" sz="1800" smtClean="0"/>
              <a:t>내부에 포함된 </a:t>
            </a:r>
            <a:r>
              <a:rPr lang="en-US" altLang="ko-KR" sz="1800" smtClean="0"/>
              <a:t>SQL</a:t>
            </a:r>
            <a:r>
              <a:rPr lang="ko-KR" altLang="en-US" sz="1800" smtClean="0"/>
              <a:t>문</a:t>
            </a:r>
            <a:endParaRPr lang="en-US" altLang="ko-KR" sz="1800" smtClean="0"/>
          </a:p>
          <a:p>
            <a:r>
              <a:rPr lang="ko-KR" altLang="en-US" sz="2100" smtClean="0"/>
              <a:t>외부질의</a:t>
            </a:r>
            <a:r>
              <a:rPr lang="en-US" altLang="ko-KR" sz="2100" smtClean="0"/>
              <a:t>(outer query)</a:t>
            </a:r>
          </a:p>
          <a:p>
            <a:pPr lvl="1"/>
            <a:r>
              <a:rPr lang="ko-KR" altLang="en-US" sz="1800" smtClean="0"/>
              <a:t>부 질의를 내부적으로 갖는 </a:t>
            </a:r>
            <a:r>
              <a:rPr lang="en-US" altLang="ko-KR" sz="1800" smtClean="0"/>
              <a:t>SQL</a:t>
            </a:r>
            <a:r>
              <a:rPr lang="ko-KR" altLang="en-US" sz="1800" smtClean="0"/>
              <a:t>문</a:t>
            </a:r>
            <a:endParaRPr lang="en-US" altLang="ko-KR" sz="1800" smtClean="0"/>
          </a:p>
          <a:p>
            <a:endParaRPr lang="en-US" altLang="ko-KR" sz="2100" smtClean="0"/>
          </a:p>
          <a:p>
            <a:r>
              <a:rPr lang="ko-KR" altLang="en-US" sz="2100" smtClean="0"/>
              <a:t>부 질의는 외부 질의의 </a:t>
            </a:r>
            <a:r>
              <a:rPr lang="en-US" altLang="ko-KR" sz="2100" smtClean="0"/>
              <a:t>from</a:t>
            </a:r>
            <a:r>
              <a:rPr lang="ko-KR" altLang="en-US" sz="2100" smtClean="0"/>
              <a:t> 절이나 </a:t>
            </a:r>
            <a:r>
              <a:rPr lang="en-US" altLang="ko-KR" sz="2100" smtClean="0"/>
              <a:t>where</a:t>
            </a:r>
            <a:r>
              <a:rPr lang="ko-KR" altLang="en-US" sz="2100" smtClean="0"/>
              <a:t> 절에 위치</a:t>
            </a:r>
            <a:endParaRPr lang="en-US" altLang="ko-KR" sz="2100" smtClean="0"/>
          </a:p>
          <a:p>
            <a:endParaRPr lang="en-US" altLang="ko-KR" sz="2100" smtClean="0"/>
          </a:p>
          <a:p>
            <a:r>
              <a:rPr lang="ko-KR" altLang="en-US" sz="2100" smtClean="0"/>
              <a:t>종류</a:t>
            </a:r>
            <a:endParaRPr lang="en-US" altLang="ko-KR" sz="2100" smtClean="0"/>
          </a:p>
          <a:p>
            <a:pPr lvl="1"/>
            <a:r>
              <a:rPr lang="en-US" altLang="ko-KR" sz="1800" smtClean="0"/>
              <a:t>in,  not in</a:t>
            </a:r>
          </a:p>
          <a:p>
            <a:pPr lvl="1"/>
            <a:r>
              <a:rPr lang="en-US" altLang="ko-KR" sz="1800" smtClean="0"/>
              <a:t>=some, &lt;=some, &lt;some, &gt;some, &gt;=some, &lt;&gt;some   (some </a:t>
            </a:r>
            <a:r>
              <a:rPr lang="ko-KR" altLang="en-US" sz="1800" smtClean="0"/>
              <a:t>대신 </a:t>
            </a:r>
            <a:r>
              <a:rPr lang="en-US" altLang="ko-KR" sz="1800" smtClean="0"/>
              <a:t>any</a:t>
            </a:r>
            <a:r>
              <a:rPr lang="ko-KR" altLang="en-US" sz="1800" smtClean="0"/>
              <a:t>를 사용해도 됨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 =all, &lt;=all, &lt;all, &gt;all, &gt;=all, &lt;&gt;all</a:t>
            </a:r>
          </a:p>
          <a:p>
            <a:pPr lvl="1"/>
            <a:r>
              <a:rPr lang="en-US" altLang="ko-KR" sz="1800" smtClean="0"/>
              <a:t>exists, not exists</a:t>
            </a:r>
          </a:p>
        </p:txBody>
      </p:sp>
      <p:sp>
        <p:nvSpPr>
          <p:cNvPr id="1095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601617" y="1077703"/>
              <a:ext cx="213408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9737" y="1065823"/>
                <a:ext cx="21578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잉크 2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23" name="잉크 22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잉크 24"/>
              <p14:cNvContentPartPr/>
              <p14:nvPr/>
            </p14:nvContentPartPr>
            <p14:xfrm>
              <a:off x="5703377" y="642103"/>
              <a:ext cx="120960" cy="186120"/>
            </p14:xfrm>
          </p:contentPart>
        </mc:Choice>
        <mc:Fallback>
          <p:pic>
            <p:nvPicPr>
              <p:cNvPr id="25" name="잉크 2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1497" y="630223"/>
                <a:ext cx="1447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잉크 25"/>
              <p14:cNvContentPartPr/>
              <p14:nvPr/>
            </p14:nvContentPartPr>
            <p14:xfrm>
              <a:off x="5382257" y="228463"/>
              <a:ext cx="430920" cy="1067400"/>
            </p14:xfrm>
          </p:contentPart>
        </mc:Choice>
        <mc:Fallback>
          <p:pic>
            <p:nvPicPr>
              <p:cNvPr id="26" name="잉크 2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70377" y="216583"/>
                <a:ext cx="454680" cy="10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잉크 27"/>
              <p14:cNvContentPartPr/>
              <p14:nvPr/>
            </p14:nvContentPartPr>
            <p14:xfrm>
              <a:off x="5451377" y="369943"/>
              <a:ext cx="394560" cy="816840"/>
            </p14:xfrm>
          </p:contentPart>
        </mc:Choice>
        <mc:Fallback>
          <p:pic>
            <p:nvPicPr>
              <p:cNvPr id="28" name="잉크 2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39497" y="358063"/>
                <a:ext cx="41832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잉크 28"/>
              <p14:cNvContentPartPr/>
              <p14:nvPr/>
            </p14:nvContentPartPr>
            <p14:xfrm>
              <a:off x="4550297" y="2405743"/>
              <a:ext cx="360" cy="360"/>
            </p14:xfrm>
          </p:contentPart>
        </mc:Choice>
        <mc:Fallback>
          <p:pic>
            <p:nvPicPr>
              <p:cNvPr id="29" name="잉크 2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38417" y="2393863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잉크 30"/>
              <p14:cNvContentPartPr/>
              <p14:nvPr/>
            </p14:nvContentPartPr>
            <p14:xfrm>
              <a:off x="4288937" y="2485303"/>
              <a:ext cx="903960" cy="18720"/>
            </p14:xfrm>
          </p:contentPart>
        </mc:Choice>
        <mc:Fallback>
          <p:pic>
            <p:nvPicPr>
              <p:cNvPr id="31" name="잉크 3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77057" y="2473423"/>
                <a:ext cx="9277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잉크 32"/>
              <p14:cNvContentPartPr/>
              <p14:nvPr/>
            </p14:nvContentPartPr>
            <p14:xfrm>
              <a:off x="879377" y="5178823"/>
              <a:ext cx="623160" cy="1309320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7497" y="5166943"/>
                <a:ext cx="646920" cy="133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IN, NOT IN</a:t>
            </a:r>
            <a:endParaRPr lang="ko-KR" altLang="en-US" smtClean="0"/>
          </a:p>
        </p:txBody>
      </p:sp>
      <p:sp>
        <p:nvSpPr>
          <p:cNvPr id="110595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'301</a:t>
            </a:r>
            <a:r>
              <a:rPr lang="ko-KR" altLang="en-US" sz="2000" smtClean="0"/>
              <a:t>호</a:t>
            </a:r>
            <a:r>
              <a:rPr lang="en-US" altLang="ko-KR" sz="2000" smtClean="0"/>
              <a:t>' </a:t>
            </a:r>
            <a:r>
              <a:rPr lang="ko-KR" altLang="en-US" sz="2000" smtClean="0"/>
              <a:t>강의실에서 개설된 강좌의 과목명을 출력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r>
              <a:rPr lang="ko-KR" altLang="en-US" sz="1800" smtClean="0"/>
              <a:t>부 질의</a:t>
            </a:r>
            <a:endParaRPr lang="en-US" altLang="ko-KR" sz="1800" smtClean="0"/>
          </a:p>
          <a:p>
            <a:pPr lvl="2"/>
            <a:r>
              <a:rPr lang="ko-KR" altLang="en-US" sz="1500" smtClean="0"/>
              <a:t>키워드 </a:t>
            </a:r>
            <a:r>
              <a:rPr lang="en-US" altLang="ko-KR" sz="1500" b="1" smtClean="0"/>
              <a:t>in</a:t>
            </a:r>
            <a:r>
              <a:rPr lang="ko-KR" altLang="en-US" sz="1500" smtClean="0"/>
              <a:t> 뒤에 나오는 </a:t>
            </a:r>
            <a:r>
              <a:rPr lang="en-US" altLang="ko-KR" sz="1500" smtClean="0"/>
              <a:t>SQL</a:t>
            </a:r>
            <a:r>
              <a:rPr lang="ko-KR" altLang="en-US" sz="1500" smtClean="0"/>
              <a:t>문으로서 </a:t>
            </a:r>
            <a:r>
              <a:rPr lang="en-US" altLang="ko-KR" sz="1500" smtClean="0"/>
              <a:t>class </a:t>
            </a:r>
            <a:r>
              <a:rPr lang="ko-KR" altLang="en-US" sz="1500" smtClean="0"/>
              <a:t>테이블에서 강의실이 </a:t>
            </a:r>
            <a:r>
              <a:rPr lang="en-US" altLang="ko-KR" sz="1500" smtClean="0"/>
              <a:t>'301</a:t>
            </a:r>
            <a:r>
              <a:rPr lang="ko-KR" altLang="en-US" sz="1500" smtClean="0"/>
              <a:t>호</a:t>
            </a:r>
            <a:r>
              <a:rPr lang="en-US" altLang="ko-KR" sz="1500" smtClean="0"/>
              <a:t>'</a:t>
            </a:r>
            <a:r>
              <a:rPr lang="ko-KR" altLang="en-US" sz="1500" smtClean="0"/>
              <a:t>인 교과목 번호를 검색</a:t>
            </a:r>
            <a:endParaRPr lang="en-US" altLang="ko-KR" sz="1500" smtClean="0"/>
          </a:p>
          <a:p>
            <a:pPr lvl="1"/>
            <a:r>
              <a:rPr lang="ko-KR" altLang="en-US" sz="1800" smtClean="0"/>
              <a:t>외부 질의</a:t>
            </a:r>
            <a:endParaRPr lang="en-US" altLang="ko-KR" sz="1800" smtClean="0"/>
          </a:p>
          <a:p>
            <a:pPr lvl="2"/>
            <a:r>
              <a:rPr lang="en-US" altLang="ko-KR" sz="1500" smtClean="0"/>
              <a:t>course </a:t>
            </a:r>
            <a:r>
              <a:rPr lang="ko-KR" altLang="en-US" sz="1500" smtClean="0"/>
              <a:t>테이블에서 </a:t>
            </a:r>
            <a:r>
              <a:rPr lang="en-US" altLang="ko-KR" sz="1500" smtClean="0"/>
              <a:t>course_id </a:t>
            </a:r>
            <a:r>
              <a:rPr lang="ko-KR" altLang="en-US" sz="1500" smtClean="0"/>
              <a:t>필드의 값이 부 질의의 검색 결과에 포함되는 경우</a:t>
            </a:r>
            <a:r>
              <a:rPr lang="en-US" altLang="ko-KR" sz="1500" smtClean="0"/>
              <a:t>(</a:t>
            </a:r>
            <a:r>
              <a:rPr lang="en-US" altLang="ko-KR" sz="1500" b="1" smtClean="0"/>
              <a:t>in</a:t>
            </a:r>
            <a:r>
              <a:rPr lang="en-US" altLang="ko-KR" sz="1500" smtClean="0"/>
              <a:t>)</a:t>
            </a:r>
            <a:r>
              <a:rPr lang="ko-KR" altLang="en-US" sz="1500" smtClean="0"/>
              <a:t>에만 과목명을 출력</a:t>
            </a:r>
          </a:p>
          <a:p>
            <a:pPr lvl="1"/>
            <a:endParaRPr lang="ko-KR" altLang="en-US" sz="1800" smtClean="0"/>
          </a:p>
        </p:txBody>
      </p:sp>
      <p:sp>
        <p:nvSpPr>
          <p:cNvPr id="1105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5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5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5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06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31838" y="1736725"/>
            <a:ext cx="8221662" cy="181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66)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title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course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	(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distinct 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 	 from</a:t>
            </a:r>
            <a:r>
              <a:rPr lang="en-US" altLang="ko-KR" sz="1600" dirty="0">
                <a:latin typeface="+mn-ea"/>
              </a:rPr>
              <a:t> 	class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	 where</a:t>
            </a:r>
            <a:r>
              <a:rPr lang="en-US" altLang="ko-KR" sz="1600" dirty="0">
                <a:latin typeface="+mn-ea"/>
              </a:rPr>
              <a:t> 	classroom = '301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06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208417" y="1559743"/>
              <a:ext cx="1937880" cy="475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537" y="1547863"/>
                <a:ext cx="19616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3026057" y="1349863"/>
              <a:ext cx="1872720" cy="24120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4177" y="1337983"/>
                <a:ext cx="18964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/>
              <p14:cNvContentPartPr/>
              <p14:nvPr/>
            </p14:nvContentPartPr>
            <p14:xfrm>
              <a:off x="3690257" y="1643623"/>
              <a:ext cx="76680" cy="53388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8377" y="1631743"/>
                <a:ext cx="1004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/>
              <p14:cNvContentPartPr/>
              <p14:nvPr/>
            </p14:nvContentPartPr>
            <p14:xfrm>
              <a:off x="3635897" y="2297023"/>
              <a:ext cx="185400" cy="12060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4017" y="2285143"/>
                <a:ext cx="2091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잉크 13"/>
              <p14:cNvContentPartPr/>
              <p14:nvPr/>
            </p14:nvContentPartPr>
            <p14:xfrm>
              <a:off x="5072657" y="1643623"/>
              <a:ext cx="566640" cy="360"/>
            </p14:xfrm>
          </p:contentPart>
        </mc:Choice>
        <mc:Fallback>
          <p:pic>
            <p:nvPicPr>
              <p:cNvPr id="14" name="잉크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0777" y="1631743"/>
                <a:ext cx="590400" cy="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IN, NOT IN</a:t>
            </a:r>
            <a:endParaRPr lang="ko-KR" altLang="en-US" smtClean="0"/>
          </a:p>
        </p:txBody>
      </p:sp>
      <p:sp>
        <p:nvSpPr>
          <p:cNvPr id="111619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동일한 표현</a:t>
            </a:r>
          </a:p>
        </p:txBody>
      </p:sp>
      <p:sp>
        <p:nvSpPr>
          <p:cNvPr id="1116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16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1631" name="_x84866072" descr="EMB0000145035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649663"/>
            <a:ext cx="60388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46113" y="2030413"/>
            <a:ext cx="8221662" cy="1322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67)</a:t>
            </a:r>
            <a:endParaRPr lang="ko-KR" altLang="en-US" sz="1600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select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b="1" dirty="0">
                <a:latin typeface="+mn-ea"/>
              </a:rPr>
              <a:t>distinct </a:t>
            </a:r>
            <a:r>
              <a:rPr lang="en-US" altLang="ko-KR" sz="1600" dirty="0">
                <a:latin typeface="+mn-ea"/>
              </a:rPr>
              <a:t>	title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from</a:t>
            </a:r>
            <a:r>
              <a:rPr lang="en-US" altLang="ko-KR" sz="1600" dirty="0">
                <a:latin typeface="+mn-ea"/>
              </a:rPr>
              <a:t> 	course c1, class c2</a:t>
            </a: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	where</a:t>
            </a:r>
            <a:r>
              <a:rPr lang="en-US" altLang="ko-KR" sz="1600" dirty="0">
                <a:latin typeface="+mn-ea"/>
              </a:rPr>
              <a:t> 	c1.course_id = c2.course_id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+mn-ea"/>
              </a:rPr>
              <a:t>		classroom = '301</a:t>
            </a:r>
            <a:r>
              <a:rPr lang="ko-KR" altLang="en-US" sz="1600" dirty="0">
                <a:latin typeface="+mn-ea"/>
              </a:rPr>
              <a:t>호</a:t>
            </a:r>
            <a:r>
              <a:rPr lang="en-US" altLang="ko-KR" sz="1600" dirty="0">
                <a:latin typeface="+mn-ea"/>
              </a:rPr>
              <a:t>'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IN, NOT IN</a:t>
            </a:r>
            <a:endParaRPr lang="ko-KR" altLang="en-US" smtClean="0"/>
          </a:p>
        </p:txBody>
      </p:sp>
      <p:sp>
        <p:nvSpPr>
          <p:cNvPr id="11264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r>
              <a:rPr lang="ko-KR" altLang="en-US" sz="2000" smtClean="0"/>
              <a:t>예</a:t>
            </a:r>
            <a:r>
              <a:rPr lang="en-US" altLang="ko-KR" sz="2000" smtClean="0"/>
              <a:t>) 2012</a:t>
            </a:r>
            <a:r>
              <a:rPr lang="ko-KR" altLang="en-US" sz="2000" smtClean="0"/>
              <a:t>년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학기에 개설되지 않은 과목명을 검색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1126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8825" y="1624013"/>
            <a:ext cx="8221663" cy="181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질의 </a:t>
            </a:r>
            <a:r>
              <a:rPr lang="en-US" altLang="ko-KR" sz="1600" b="1" dirty="0">
                <a:latin typeface="+mn-ea"/>
              </a:rPr>
              <a:t>68)</a:t>
            </a:r>
            <a:endParaRPr lang="ko-KR" altLang="en-US" sz="1600" dirty="0">
              <a:latin typeface="+mn-ea"/>
            </a:endParaRP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	title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from</a:t>
            </a:r>
            <a:r>
              <a:rPr lang="en-US" altLang="ko-KR" sz="1600" dirty="0">
                <a:latin typeface="+mn-ea"/>
              </a:rPr>
              <a:t> 	course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where</a:t>
            </a: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  	</a:t>
            </a:r>
            <a:r>
              <a:rPr lang="en-US" altLang="ko-KR" sz="1600" b="1" dirty="0">
                <a:latin typeface="+mn-ea"/>
              </a:rPr>
              <a:t>not in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				(</a:t>
            </a:r>
            <a:r>
              <a:rPr lang="en-US" altLang="ko-KR" sz="1600" b="1" dirty="0">
                <a:latin typeface="+mn-ea"/>
              </a:rPr>
              <a:t>select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distinct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course_id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		from</a:t>
            </a:r>
            <a:r>
              <a:rPr lang="en-US" altLang="ko-KR" sz="1600" dirty="0">
                <a:latin typeface="+mn-ea"/>
              </a:rPr>
              <a:t> class </a:t>
            </a:r>
          </a:p>
          <a:p>
            <a:pPr lvl="1">
              <a:defRPr/>
            </a:pPr>
            <a:r>
              <a:rPr lang="en-US" altLang="ko-KR" sz="1600" b="1" dirty="0">
                <a:latin typeface="+mn-ea"/>
              </a:rPr>
              <a:t>				where</a:t>
            </a:r>
            <a:r>
              <a:rPr lang="en-US" altLang="ko-KR" sz="1600" dirty="0">
                <a:latin typeface="+mn-ea"/>
              </a:rPr>
              <a:t> year = 2012 </a:t>
            </a:r>
            <a:r>
              <a:rPr lang="en-US" altLang="ko-KR" sz="1600" b="1" dirty="0">
                <a:latin typeface="+mn-ea"/>
              </a:rPr>
              <a:t>and</a:t>
            </a:r>
            <a:r>
              <a:rPr lang="en-US" altLang="ko-KR" sz="1600" dirty="0">
                <a:latin typeface="+mn-ea"/>
              </a:rPr>
              <a:t> semester = 2)</a:t>
            </a:r>
          </a:p>
        </p:txBody>
      </p:sp>
      <p:sp>
        <p:nvSpPr>
          <p:cNvPr id="1126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2656" name="_x51287792" descr="EMB0000145035b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3517900"/>
            <a:ext cx="5659438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SOME, ALL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013" y="1211263"/>
            <a:ext cx="8418512" cy="4129087"/>
          </a:xfrm>
        </p:spPr>
        <p:txBody>
          <a:bodyPr/>
          <a:lstStyle/>
          <a:p>
            <a:pPr>
              <a:defRPr/>
            </a:pPr>
            <a:r>
              <a:rPr lang="en-US" altLang="ko-KR" sz="2000" dirty="0" smtClean="0">
                <a:latin typeface="+mn-ea"/>
              </a:rPr>
              <a:t>=some</a:t>
            </a:r>
          </a:p>
          <a:p>
            <a:pPr lvl="1">
              <a:defRPr/>
            </a:pPr>
            <a:r>
              <a:rPr lang="ko-KR" altLang="en-US" sz="1800" dirty="0" smtClean="0"/>
              <a:t>지정된 필드의 값이 부 질의 검색 결과에 존재하는 임의의 값과 같은지를 나타낼 때 사용</a:t>
            </a:r>
          </a:p>
          <a:p>
            <a:pPr lvl="1">
              <a:defRPr/>
            </a:pPr>
            <a:r>
              <a:rPr lang="en-US" altLang="ko-KR" sz="1800" dirty="0" smtClean="0"/>
              <a:t>in</a:t>
            </a:r>
            <a:r>
              <a:rPr lang="ko-KR" altLang="en-US" sz="1800" dirty="0" smtClean="0"/>
              <a:t>과 같은 의미</a:t>
            </a:r>
            <a:endParaRPr lang="en-US" altLang="ko-KR" sz="1800" dirty="0" smtClean="0"/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&lt;=some</a:t>
            </a:r>
          </a:p>
          <a:p>
            <a:pPr lvl="1">
              <a:defRPr/>
            </a:pPr>
            <a:r>
              <a:rPr lang="ko-KR" altLang="en-US" sz="1800" dirty="0" smtClean="0"/>
              <a:t>부 질의의 검색 결과에 존재하는 임의의 값보다 작거나 같은지를 나타낼 때 사용</a:t>
            </a:r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=all</a:t>
            </a:r>
          </a:p>
          <a:p>
            <a:pPr lvl="1">
              <a:defRPr/>
            </a:pPr>
            <a:r>
              <a:rPr lang="ko-KR" altLang="en-US" sz="1800" dirty="0" smtClean="0"/>
              <a:t>지정된 필드의 값이 부 질의 검색 결과에 포함된 모든 값과 같은지를 판단</a:t>
            </a:r>
            <a:endParaRPr lang="en-US" altLang="ko-KR" sz="1800" dirty="0" smtClean="0"/>
          </a:p>
          <a:p>
            <a:pPr>
              <a:defRPr/>
            </a:pPr>
            <a:r>
              <a:rPr lang="en-US" altLang="ko-KR" sz="2000" dirty="0" smtClean="0">
                <a:latin typeface="+mn-ea"/>
              </a:rPr>
              <a:t>&lt;=all</a:t>
            </a:r>
          </a:p>
          <a:p>
            <a:pPr lvl="1">
              <a:defRPr/>
            </a:pPr>
            <a:r>
              <a:rPr lang="ko-KR" altLang="en-US" sz="1800" dirty="0" smtClean="0"/>
              <a:t>지정된 필드의 값이 부 질의 검색 결과에 포함된 모든 값보다 작거나 같은지를 판단</a:t>
            </a:r>
            <a:endParaRPr lang="en-US" altLang="ko-KR" sz="1800" dirty="0" smtClean="0"/>
          </a:p>
          <a:p>
            <a:pPr lvl="1">
              <a:defRPr/>
            </a:pPr>
            <a:endParaRPr lang="ko-KR" altLang="en-US" sz="1800" dirty="0" smtClean="0"/>
          </a:p>
          <a:p>
            <a:pPr lvl="1">
              <a:defRPr/>
            </a:pPr>
            <a:endParaRPr lang="ko-KR" altLang="en-US" sz="1700" dirty="0" smtClean="0">
              <a:latin typeface="+mn-ea"/>
            </a:endParaRPr>
          </a:p>
        </p:txBody>
      </p:sp>
      <p:sp>
        <p:nvSpPr>
          <p:cNvPr id="1136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4 </a:t>
            </a:r>
            <a:r>
              <a:rPr lang="ko-KR" altLang="en-US" smtClean="0"/>
              <a:t>장 </a:t>
            </a:r>
            <a:r>
              <a:rPr lang="en-US" altLang="ko-KR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제 1 장 데이타와 데이타베이스</Template>
  <TotalTime>3286</TotalTime>
  <Words>4291</Words>
  <Application>Microsoft Office PowerPoint</Application>
  <PresentationFormat>화면 슬라이드 쇼(4:3)</PresentationFormat>
  <Paragraphs>1415</Paragraphs>
  <Slides>113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113</vt:i4>
      </vt:variant>
    </vt:vector>
  </HeadingPairs>
  <TitlesOfParts>
    <vt:vector size="124" baseType="lpstr">
      <vt:lpstr>굴림</vt:lpstr>
      <vt:lpstr>굴림체</vt:lpstr>
      <vt:lpstr>돋움</vt:lpstr>
      <vt:lpstr>맑은 고딕</vt:lpstr>
      <vt:lpstr>함초롬바탕</vt:lpstr>
      <vt:lpstr>Bookman Old Style</vt:lpstr>
      <vt:lpstr>Gill Sans MT</vt:lpstr>
      <vt:lpstr>Verdana</vt:lpstr>
      <vt:lpstr>Wingdings</vt:lpstr>
      <vt:lpstr>Wingdings 3</vt:lpstr>
      <vt:lpstr>원본</vt:lpstr>
      <vt:lpstr>제 4 장 SQL</vt:lpstr>
      <vt:lpstr>질의어와 SQL</vt:lpstr>
      <vt:lpstr>SQL의 구성: DDL &amp; DML</vt:lpstr>
      <vt:lpstr>데이터 정의 언어</vt:lpstr>
      <vt:lpstr>데이터 정의 언어</vt:lpstr>
      <vt:lpstr>테이블 생성</vt:lpstr>
      <vt:lpstr>기본키, 외래키 설정</vt:lpstr>
      <vt:lpstr>기본키, 외래키 설정</vt:lpstr>
      <vt:lpstr>테이블 생성(student table)</vt:lpstr>
      <vt:lpstr>테이블 생성(student table)</vt:lpstr>
      <vt:lpstr>테이블 생성(student table)</vt:lpstr>
      <vt:lpstr>테이블 생성</vt:lpstr>
      <vt:lpstr>테이블 생성</vt:lpstr>
      <vt:lpstr>테이블 생성</vt:lpstr>
      <vt:lpstr>테이블 생성</vt:lpstr>
      <vt:lpstr>테이블 생성</vt:lpstr>
      <vt:lpstr>테이블 생성</vt:lpstr>
      <vt:lpstr>테이블 생성</vt:lpstr>
      <vt:lpstr>테이블 생성</vt:lpstr>
      <vt:lpstr>테이블 삭제</vt:lpstr>
      <vt:lpstr>테이블 수정</vt:lpstr>
      <vt:lpstr>테이블 수정</vt:lpstr>
      <vt:lpstr>기본키, 외래키 관련 주의사항</vt:lpstr>
      <vt:lpstr>기본키, 외래키 관련 주의사항</vt:lpstr>
      <vt:lpstr>데이터 조작 언어</vt:lpstr>
      <vt:lpstr>레코드 삽입</vt:lpstr>
      <vt:lpstr>레코드 삽입</vt:lpstr>
      <vt:lpstr>레코드 삽입</vt:lpstr>
      <vt:lpstr>레코드 삽입</vt:lpstr>
      <vt:lpstr>학사 데이터베이스의 데이터 삽입 예</vt:lpstr>
      <vt:lpstr>학사 데이터베이스의 데이터 삽입 예</vt:lpstr>
      <vt:lpstr>학사 데이터베이스의 데이터 삽입 예</vt:lpstr>
      <vt:lpstr>학사 데이터베이스의 데이터 삽입 예</vt:lpstr>
      <vt:lpstr>레코드 수정</vt:lpstr>
      <vt:lpstr>레코드 수정</vt:lpstr>
      <vt:lpstr>레코드 삭제</vt:lpstr>
      <vt:lpstr>레코드 삽입 시 주의사항</vt:lpstr>
      <vt:lpstr>레코드 삽입 시 주의사항</vt:lpstr>
      <vt:lpstr>레코드 수정 시 주의사항</vt:lpstr>
      <vt:lpstr>레코드 삭제 시 주의사항</vt:lpstr>
      <vt:lpstr>레코드 검색</vt:lpstr>
      <vt:lpstr>기본 구조</vt:lpstr>
      <vt:lpstr>기본 구조</vt:lpstr>
      <vt:lpstr>기본 구조</vt:lpstr>
      <vt:lpstr>기본 구조</vt:lpstr>
      <vt:lpstr>기본 구조</vt:lpstr>
      <vt:lpstr>기본 구조</vt:lpstr>
      <vt:lpstr>기본 구조</vt:lpstr>
      <vt:lpstr>기본 구조</vt:lpstr>
      <vt:lpstr>기본 구조</vt:lpstr>
      <vt:lpstr>레코드의 순서 지정(order by)</vt:lpstr>
      <vt:lpstr>레코드의 순서 지정</vt:lpstr>
      <vt:lpstr>레코드의 순서 지정</vt:lpstr>
      <vt:lpstr>재명명 연산</vt:lpstr>
      <vt:lpstr>재명명 연산</vt:lpstr>
      <vt:lpstr>필드의 재명명</vt:lpstr>
      <vt:lpstr>필드의 재명명</vt:lpstr>
      <vt:lpstr>LIKE 연산자</vt:lpstr>
      <vt:lpstr>LIKE 연산자</vt:lpstr>
      <vt:lpstr>LIKE 연산자</vt:lpstr>
      <vt:lpstr>집합연산</vt:lpstr>
      <vt:lpstr>UNION</vt:lpstr>
      <vt:lpstr>UNION ALL</vt:lpstr>
      <vt:lpstr>INTERSECT</vt:lpstr>
      <vt:lpstr>INTERSECT</vt:lpstr>
      <vt:lpstr>MINUS</vt:lpstr>
      <vt:lpstr>외부조인(outer join)</vt:lpstr>
      <vt:lpstr>외부조인(outer join)</vt:lpstr>
      <vt:lpstr>왼쪽 외부조인(left outer join)</vt:lpstr>
      <vt:lpstr>왼쪽 외부조인(left outer join)</vt:lpstr>
      <vt:lpstr>오른쪽 외부조인(right outer join)</vt:lpstr>
      <vt:lpstr>완전 외부조인(full outer join)</vt:lpstr>
      <vt:lpstr>집계 함수(aggregate function)</vt:lpstr>
      <vt:lpstr>COUNT</vt:lpstr>
      <vt:lpstr>COUNT</vt:lpstr>
      <vt:lpstr>COUNT</vt:lpstr>
      <vt:lpstr>COUNT</vt:lpstr>
      <vt:lpstr>SUM</vt:lpstr>
      <vt:lpstr>SUM</vt:lpstr>
      <vt:lpstr>SUM</vt:lpstr>
      <vt:lpstr>AVG</vt:lpstr>
      <vt:lpstr>MIN, MAX</vt:lpstr>
      <vt:lpstr>GROUP BY</vt:lpstr>
      <vt:lpstr>GROUP BY</vt:lpstr>
      <vt:lpstr>GROUP BY</vt:lpstr>
      <vt:lpstr>GROUP BY</vt:lpstr>
      <vt:lpstr>GROUP BY</vt:lpstr>
      <vt:lpstr>GROUP BY</vt:lpstr>
      <vt:lpstr>HAVING</vt:lpstr>
      <vt:lpstr>HAVING</vt:lpstr>
      <vt:lpstr>HAVING</vt:lpstr>
      <vt:lpstr>HAVING</vt:lpstr>
      <vt:lpstr>널(null)의 처리</vt:lpstr>
      <vt:lpstr>널의 처리</vt:lpstr>
      <vt:lpstr>중첩 질의(nested query)</vt:lpstr>
      <vt:lpstr>IN, NOT IN</vt:lpstr>
      <vt:lpstr>IN, NOT IN</vt:lpstr>
      <vt:lpstr>IN, NOT IN</vt:lpstr>
      <vt:lpstr>SOME, ALL</vt:lpstr>
      <vt:lpstr>SOME, ALL</vt:lpstr>
      <vt:lpstr>EXISTS, NOT EXIST</vt:lpstr>
      <vt:lpstr>EXISTS, NOT EXISTS</vt:lpstr>
      <vt:lpstr>EXISTS, NOT EXIST</vt:lpstr>
      <vt:lpstr>뷰 (view)</vt:lpstr>
      <vt:lpstr>뷰 생성</vt:lpstr>
      <vt:lpstr>뷰 생성</vt:lpstr>
      <vt:lpstr>뷰 생성</vt:lpstr>
      <vt:lpstr>뷰 생성</vt:lpstr>
      <vt:lpstr>뷰 생성</vt:lpstr>
      <vt:lpstr>뷰 사용</vt:lpstr>
      <vt:lpstr>뷰 사용</vt:lpstr>
      <vt:lpstr>뷰 사용</vt:lpstr>
      <vt:lpstr>뷰 삭제</vt:lpstr>
    </vt:vector>
  </TitlesOfParts>
  <Company>서울대학교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 장 관계형 데이타베이스</dc:title>
  <dc:creator>김태훈</dc:creator>
  <cp:lastModifiedBy>KYH</cp:lastModifiedBy>
  <cp:revision>257</cp:revision>
  <dcterms:created xsi:type="dcterms:W3CDTF">2002-02-13T03:41:21Z</dcterms:created>
  <dcterms:modified xsi:type="dcterms:W3CDTF">2021-04-21T04:07:58Z</dcterms:modified>
</cp:coreProperties>
</file>