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9"/>
  </p:notesMasterIdLst>
  <p:handoutMasterIdLst>
    <p:handoutMasterId r:id="rId40"/>
  </p:handoutMasterIdLst>
  <p:sldIdLst>
    <p:sldId id="256" r:id="rId2"/>
    <p:sldId id="352" r:id="rId3"/>
    <p:sldId id="321" r:id="rId4"/>
    <p:sldId id="322" r:id="rId5"/>
    <p:sldId id="35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60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8"/>
    <p:restoredTop sz="93830"/>
  </p:normalViewPr>
  <p:slideViewPr>
    <p:cSldViewPr snapToGrid="0">
      <p:cViewPr varScale="1">
        <p:scale>
          <a:sx n="82" d="100"/>
          <a:sy n="82" d="100"/>
        </p:scale>
        <p:origin x="288" y="84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7:45:09.6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C6A893-EDC1-4C0A-A7BC-5DAA028886CB}" emma:medium="tactile" emma:mode="ink">
          <msink:context xmlns:msink="http://schemas.microsoft.com/ink/2010/main" type="writingRegion" rotatedBoundingBox="17356,17291 18365,17291 18365,17306 17356,17306"/>
        </emma:interpretation>
      </emma:emma>
    </inkml:annotationXML>
    <inkml:traceGroup>
      <inkml:annotationXML>
        <emma:emma xmlns:emma="http://www.w3.org/2003/04/emma" version="1.0">
          <emma:interpretation id="{3098BEEF-FA4B-4314-B405-F757D9C59220}" emma:medium="tactile" emma:mode="ink">
            <msink:context xmlns:msink="http://schemas.microsoft.com/ink/2010/main" type="paragraph" rotatedBoundingBox="17356,17291 18365,17291 18365,17306 17356,17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348EE4-F0F8-4EB3-9C28-A87EB2C56218}" emma:medium="tactile" emma:mode="ink">
              <msink:context xmlns:msink="http://schemas.microsoft.com/ink/2010/main" type="line" rotatedBoundingBox="17356,17291 18365,17291 18365,17306 17356,17306"/>
            </emma:interpretation>
          </emma:emma>
        </inkml:annotationXML>
        <inkml:traceGroup>
          <inkml:annotationXML>
            <emma:emma xmlns:emma="http://www.w3.org/2003/04/emma" version="1.0">
              <emma:interpretation id="{3CA6A442-5E0E-453F-A515-37BE77BA95D6}" emma:medium="tactile" emma:mode="ink">
                <msink:context xmlns:msink="http://schemas.microsoft.com/ink/2010/main" type="inkWord" rotatedBoundingBox="17356,17291 18365,17291 18365,17306 17356,17306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0 0,'32'0'47,"1"0"-31,-1 0-1,34 0 1,-34 0-16,33 0 16,-32 0-16,-1 0 15,1 0-15,0 0 16,-1 0-16,33 0 16,0 0-1,-32 0-15,-1 0 16,1 0-1,0 0 1,-1 0 15,1 0 16,-1 0 0,1 0-31,-1 0-1,1 0 32,0 0-16,-1 0 1,1 0-1,-1 0-15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1:24.2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66D05E-666C-446E-AF68-C52A7929643F}" emma:medium="tactile" emma:mode="ink">
          <msink:context xmlns:msink="http://schemas.microsoft.com/ink/2010/main" type="inkDrawing" rotatedBoundingBox="10223,2554 12242,2472 12246,2553 10226,2635" shapeName="Other"/>
        </emma:interpretation>
      </emma:emma>
    </inkml:annotationXML>
    <inkml:trace contextRef="#ctx0" brushRef="#br0">0 97 0,'33'0'31,"64"0"-15,-64 0-16,65 0 15,-1 0-15,34 0 16,31 0-16,-31 0 16,64 0-16,-65 0 15,66 0-15,-66 0 16,0 0-16,1-32 16,-66-1-16,32 33 15,-32 0-15,-32-32 16,0 32-16,-1 0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4:10.6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E3AA41-82F7-4C42-AD8C-882F5E12A6C7}" emma:medium="tactile" emma:mode="ink">
          <msink:context xmlns:msink="http://schemas.microsoft.com/ink/2010/main" type="inkDrawing" rotatedBoundingBox="-2104,8022 7958,-1018 11376,2786 1314,11827" shapeName="Other"/>
        </emma:interpretation>
      </emma:emma>
    </inkml:annotationXML>
    <inkml:trace contextRef="#ctx0" brushRef="#br0">10521 0 0,'-32'0'63,"-1"33"-63,33-1 16,0 34-16,-65-1 15,0 0-15,0 0 16,-33 0-16,-32 0 15,-33 33-15,33-33 16,-66 0-16,1 33 16,0-66-16,-33 34 15,-65-1-15,32-33 16,-32 1-16,-65 64 16,0-97-16,-1 66 15,-31-1-15,-1-33 16,65-32-16,1 0 15,32 0-15,65 0 16,-33 0-16,98 0 16,-32 0-16,97 0 15,-65 0-15,66 0 16,-34 0-16,1 0 16,0 0-1,-33 0-15,65 0 16,1 0-16,-1 0 15,33-32-15,32 32 16,1 0-16,-1 0 16,1 0-16,-33 0 15,32 0-15,-65 0 16,33 0-16,-33 0 16,33 0-16,-32 0 15,31 0-15,34 0 16,-66 0-16,33 0 15,0 32-15,0-32 16,-33 0-16,66 33 16,-66-33-16,33 32 15,-33 1-15,0 0 16,33-33-16,-32 65 16,64-65-16,-32 32 15,-33 33-15,66-32 16,-34-1-16,34 1 15,-33 32-15,0-32 16,32-1 0,-32 66-16,0-33 15,32 0-15,1 33 16,-1-65-16,-32 64 16,65-64-16,-65 32 15,32-33-15,1 66 16,-1-33-16,-32 33 15,33 32-15,-34-32 16,34 32-16,-33-32 16,32 65-16,-65-33 15,98-32-15,-32 32 16,-1-65-16,33 33 16,-32-1-16,32 1 15,0-33-15,0 33 16,0-33-16,0 33 15,0-33-15,0 65 16,0 0-16,0 1 16,0 31-16,0-31 15,0-1-15,0 0 16,0 33-16,0-33 16,0 1-16,0 31 15,0-64 1,0 0-16,32 32 15,-32-32-15,33-1 16,-1 34-16,1-34 16,-33 1-16,33-33 15,-33 33-15,32 32 16,-32-32-16,0 0 16,0-33-16,0 0 15,0-33-15,0 33 16,0-32-16,0 65 15,0-33-15,0 33 16,0-1-16,0 1 16,0 0-16,0-33 15,0 32-15,0-31 16,0-1-16,33 0 16,-33 0-16,0-32 15,0 32-15,0-33 16,0 1-16,0 32 15,0 0-15,0-32 16,0-1 0,32-32 93,1 0-78,65 0-31,-66 0 16,33 0-16,0 0 16,0 0-16,-32 0 15,32 0-15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2:09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7B3718-12FA-47F6-B871-64C1DFF161F4}" emma:medium="tactile" emma:mode="ink">
          <msink:context xmlns:msink="http://schemas.microsoft.com/ink/2010/main" type="writingRegion" rotatedBoundingBox="2692,11509 7265,7884 8951,10012 4378,13636"/>
        </emma:interpretation>
      </emma:emma>
    </inkml:annotationXML>
    <inkml:traceGroup>
      <inkml:annotationXML>
        <emma:emma xmlns:emma="http://www.w3.org/2003/04/emma" version="1.0">
          <emma:interpretation id="{D216E554-662A-4A45-8E23-511919ACFFBB}" emma:medium="tactile" emma:mode="ink">
            <msink:context xmlns:msink="http://schemas.microsoft.com/ink/2010/main" type="paragraph" rotatedBoundingBox="2692,11509 7265,7884 8951,10012 4378,13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497D6B-7455-4C71-A161-86613D8645F6}" emma:medium="tactile" emma:mode="ink">
              <msink:context xmlns:msink="http://schemas.microsoft.com/ink/2010/main" type="line" rotatedBoundingBox="2692,11509 7265,7884 8951,10012 4378,13636"/>
            </emma:interpretation>
          </emma:emma>
        </inkml:annotationXML>
        <inkml:traceGroup>
          <inkml:annotationXML>
            <emma:emma xmlns:emma="http://www.w3.org/2003/04/emma" version="1.0">
              <emma:interpretation id="{C08BF09D-2F7B-436A-AFB8-5228E6A68FEE}" emma:medium="tactile" emma:mode="ink">
                <msink:context xmlns:msink="http://schemas.microsoft.com/ink/2010/main" type="inkWord" rotatedBoundingBox="2692,11509 7265,7884 8951,10012 4378,136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-1953-6187 0,'-33'0'16,"0"0"0,33 32-16,-32-32 15,-33 65-15,32-65 16,-32 65-16,32-32 15,-32-1 1,33 34-16,-1-66 16,1 65-16,-1 0 15,33-33-15,-33 1 16,1 32-16,-1 0 16,-32-32-16,33 64 15,-1-64-15,1 32 16,-1-32-16,33 32 0,0 0 15,-33-32 1,33 32-16,0-33 16,0 1-16,0-1 15,0 34-15,0-34 16,0 33 0,0 0-1,0-32-15,0 32 16,33-32-16,-33-1 15,33 66-15,-33-33 16,32 0-16,1 0 16,-33 33-16,65 0 15,-33-33 1,-32 0-16,0 0 16,33-32-16,-1 32 15,1-33-15,-33 1 16,33 32-1,-1 0 1,-32-32-16,33 64 16,-1-97-16,1 33 15,-1 65-15,1-66 16,-33 1-16,33-1 16,-1 33-16,1-32 15,-1 0 1,1-1-1,-33 1 1,32-33 0,-32 32-1,33-32 1,-33 33-16,0-1 16,33 1-1,-1-1-15,-32 1 16,33 0 15</inkml:trace>
          <inkml:trace contextRef="#ctx0" brushRef="#br0" timeOffset="1927.9151">-1628-5862 0,'33'0'78,"32"-32"-78,0 32 16,0 0-1,33 0-15,-33 0 16,65 0-16,-32 0 15,0 0-15,-1 0 16,-32 0-16,33 0 16,-33 0-16,0 0 15,0 0-15,-32 0 16,0 0-16,-1 0 16,1 0-16,-1 0 15,1 0 1,32 0-1,-32 0 1,-1 0 31</inkml:trace>
          <inkml:trace contextRef="#ctx0" brushRef="#br0" timeOffset="53231.4967">-3810-4527 0,'33'0'47,"-1"0"-31,1-32-16,0 32 31,32 0-31,-33 0 16,1 0-1,-1 0-15,1-33 16,0 33-16,-1 0 16,1 0-1,-1 0 1,1 0-1,-1 0 17,1 0-32,65 0 15,-66 0 1,1 0 0,32 0-16,-33 0 15,1 0 1,0 0-1,-1 0-15,1 0 16,-1 0 0,1 0-1,32 0 1,-32 0 0,32 0-1,-33 0 1,1 0-1,-1 0 17,1 0-17,-1 0-15,1 0 16,0-32-16,-1 32 16,1 0-16,-33-33 31,32 33-16</inkml:trace>
          <inkml:trace contextRef="#ctx0" brushRef="#br0" timeOffset="59423.2766">-5047-2703 0,'32'0'31,"34"-33"-16,-34 1 1,1 32 0,-1 0-16,33 0 15,1 0-15,-1 0 16,-33 0-16,33 0 16,1 0-16,31 0 15,-64 0-15,32 0 16,-33 0-16,1 0 15,0 0-15,-1 0 16,1 0-16,-1 0 47,1 0 31,-1 0-47,1 0-15,0 0 156,-1 0-125,1 0-16,-1 0-31,1 0 16,-1 0 30,1 0-30,-1 0 0,1 0-16,0 0 156,-33-33-140,0 1-16,0-34 15,-33 1-15,33 33 16,0-33-16,-33 0 15,33-1 1,-32 34-16,32-1 0,-33-64 16,33 64-1,0 0 1,-32 1-16,32-1 16,0 1 15,-33 32 63,1 0-79,-1-33 1,1 33-16,-34 0 15,34 0-15,-33 0 16,0 0-16,-1 0 16,34 0-16,-1 0 15,1 0 1,-33 0-16,0 0 16,32 0-1,0 0-15,1 0 16,-1 0-1,1 0 17,-1 0-17,1 0-15,-1 0 16,0-32-16,1 32 156,-1 0-140,1 0 46,-1 0 173,1 0-173,-1 0-46,0-33-16,1 33 15,-1 0 64,1 0-64,-1 0 16,1 0 16,64 33 125,-32 32-156,33 0-16,-33 0 15,0-32 1,32 32-16,-32-33 16,33-32-16,-33 33 15,0-1 1,0 1-16,0 0 16,32-33-1,-32 32-15,0 1 16,33-1-16,-33 1 15,0-1-15,0 1 16,0-1-16,0 1 16,0 0-1,0-1 1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4:12.6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87055C-E61D-4EDF-A687-73DF07736885}" emma:medium="tactile" emma:mode="ink">
          <msink:context xmlns:msink="http://schemas.microsoft.com/ink/2010/main" type="inkDrawing" rotatedBoundingBox="1958,7941 2636,16510 1711,16583 1032,8014" semanticType="callout" shapeName="Other">
            <msink:sourceLink direction="with" ref="{A16CEACB-103A-4F7D-9A93-0D05458EE864}"/>
            <msink:sourceLink direction="with" ref="{7B9FA826-E793-4D56-8808-869E409AF295}"/>
          </msink:context>
        </emma:interpretation>
      </emma:emma>
    </inkml:annotationXML>
    <inkml:trace contextRef="#ctx0" brushRef="#br0">43 0 0,'0'130'47,"0"-32"-47,0 32 0,0 98 15,0-32-15,0 97 16,0-33-16,0 98 15,0-97-15,0-1 16,0 34 0,0 31-16,0-64 15,0 64-15,0 34 16,0 31-16,0-97 16,0 0-16,0-65 15,0 33-15,0-98 16,0 0-16,0 32 15,0-65-15,65 33 16,-65-33-16,0-32 16,33 65-16,-1-66 15,1 66-15,-33-98 16,0 1-16,0-34 16,0 1-16,0 32 15,0-33 1,0 1-16,32 0 15,-32 32-15,33-65 16,-33 32-16,0 1 16,0-1-1,0 1-15,0 65 16,0-33-16,33 32 16,-33-31-16,32-1 15,-32-33 1,0 1-16,0-1 15,0 1 1,0 32 15,0-32 1,0-1-17,0 1 1,0-1-16,0 1 15,0-1 1,0 1 0,0 0-16,0-1 15,0 1 1,0-1 0,0 1-1,33-1 1,-1 1-16,-32 32 15,0-32 1,0-1-16,0 1 16,33-1-16,-33 1 156,65-33-109,-33 0-47,1 0 15,65 0-15,-66 0 16,33 0-16,-32 0 16,0 0-1,-1 0 1,1 0-16,32 0 16,-33 0-16,1 0 15,32 0-15,-32 0 16,-1 0-16,1 0 31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3:24.1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28CBCF-ED03-4293-B8B0-EE6BF471E73B}" emma:medium="tactile" emma:mode="ink">
          <msink:context xmlns:msink="http://schemas.microsoft.com/ink/2010/main" type="writingRegion" rotatedBoundingBox="3255,15403 5502,15403 5502,16868 3255,16868"/>
        </emma:interpretation>
      </emma:emma>
    </inkml:annotationXML>
    <inkml:traceGroup>
      <inkml:annotationXML>
        <emma:emma xmlns:emma="http://www.w3.org/2003/04/emma" version="1.0">
          <emma:interpretation id="{F39AF348-6A9D-45ED-BDFC-51CA8C7825BE}" emma:medium="tactile" emma:mode="ink">
            <msink:context xmlns:msink="http://schemas.microsoft.com/ink/2010/main" type="paragraph" rotatedBoundingBox="3255,15403 5502,15403 5502,16868 3255,16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A17F26-D338-4700-8958-CFCC0F57AF7B}" emma:medium="tactile" emma:mode="ink">
              <msink:context xmlns:msink="http://schemas.microsoft.com/ink/2010/main" type="line" rotatedBoundingBox="3255,15403 5502,15403 5502,16868 3255,16868"/>
            </emma:interpretation>
          </emma:emma>
        </inkml:annotationXML>
        <inkml:traceGroup>
          <inkml:annotationXML>
            <emma:emma xmlns:emma="http://www.w3.org/2003/04/emma" version="1.0">
              <emma:interpretation id="{A16CEACB-103A-4F7D-9A93-0D05458EE864}" emma:medium="tactile" emma:mode="ink">
                <msink:context xmlns:msink="http://schemas.microsoft.com/ink/2010/main" type="inkWord" rotatedBoundingBox="3255,15403 5502,15403 5502,16868 3255,16868">
                  <msink:destinationLink direction="with" ref="{1187055C-E61D-4EDF-A687-73DF0773688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-4982 1367 0,'0'-32'31,"33"32"0,-1 0-15,1 0-16,-1 0 16,66 0-16,-65 0 15,32 0-15,0 0 16,0 0-16,0 0 16,33 0-16,-33-33 15,0 33-15,-32-32 16,-1 32-16,1 0 15,-1 0 1,1 0 78,-1 0-63,1 0 0,0 0 1,-1 0-1,1 0 31,-1 0 1,1 0-63,-1 0 31,-32 65 125,0-33-140,0 1-16,0 32 16,0-32-16,0-1 15,0 1-15,0 32 16,0-33-1,0 1-15,33 0 16,-33-1 0,0 1 15,0-1 16,0 1-32,0-1 1,0 1 0,0 0 15,0-1 16,-33-32 218,1 0-249,-66 0-16,33 0 16,0 0-16,0 0 15,0 0-15,-66 0 16,99 0-16,-33 0 16,32 0-16,1 0 15,-1 0 16,0 0 1,1 0-32,-1 0 15,1 0 1,-1 0 0,1 0-1,-1 0 1,0 0-1,1 0 17,-1 0-1,1 0 219</inkml:trace>
          <inkml:trace contextRef="#ctx0" brushRef="#br0" timeOffset="-6615.4357">-4819 521 0,'32'0'79,"1"0"-79,32 0 15,-32 0-15,64 0 16,-31 0-16,31 0 15,1 0-15,0 0 16,-1 0-16,-32 0 16,1 0-16,-1 0 15,-33 0-15,1 0 16,-1 0-16,1 0 16,-1 0-16,1 0 31,0 0-31,-1 0 15,1 0 1,-1 0 0,33 0-1,1 0 1,-1 0-16,-33 0 0,33 0 16,1 0-1,-34 0-15,1 0 16,-1 0-16,33 0 15,-32 0-15,-1 0 32,1 0 15,0 0-32,-1 0 79,1 0-63,-1 0 16,1 0-16,-1 0-15</inkml:trace>
          <inkml:trace contextRef="#ctx0" brushRef="#br0" timeOffset="962.7106">-5015 1335 0,'33'32'110,"-33"34"-110,0-34 15,33 66-15,-33-33 16,0-33-16,0 1 16,0 65-16,32-66 31,-32 1-31,0-1 15,0 1 1,33-33-16,-33 33 31</inkml:trace>
        </inkml:traceGroup>
        <inkml:traceGroup>
          <inkml:annotationXML>
            <emma:emma xmlns:emma="http://www.w3.org/2003/04/emma" version="1.0">
              <emma:interpretation id="{90E28E93-DD5E-482D-BE42-627D8CD82067}" emma:medium="tactile" emma:mode="ink">
                <msink:context xmlns:msink="http://schemas.microsoft.com/ink/2010/main" type="inkWord" rotatedBoundingBox="3255,16347 3353,16347 3353,16868 3255,16868"/>
              </emma:interpretation>
            </emma:emma>
          </inkml:annotationXML>
          <inkml:trace contextRef="#ctx0" brushRef="#br0" timeOffset="-2574.9766">-5015 1465 0,'0'33'0,"0"-1"15,0 33-15,33-32 16,-33-1-16,0 1 16,0 0-1,0-1-15,33 1 16,-1-1-16,-32 1 15,0-1-15,0 34 16,0-34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3:49.5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6767DA-75E4-484C-80BF-209A047873D4}" emma:medium="tactile" emma:mode="ink">
          <msink:context xmlns:msink="http://schemas.microsoft.com/ink/2010/main" type="inkDrawing" rotatedBoundingBox="4886,5945 9084,6056 9079,6222 4881,6110" shapeName="Other"/>
        </emma:interpretation>
      </emma:emma>
    </inkml:annotationXML>
    <inkml:trace contextRef="#ctx0" brushRef="#br0">0 0 0,'32'0'31,"1"0"-15,-1 0-1,34 0-15,-34 0 16,33 0-16,0 0 16,0 0-16,33 33 15,0-33-15,-33 0 16,98 32-16,-33-32 15,0 0-15,33 33 16,-33-33-16,33 0 16,-33 33-16,33-33 15,-32 0-15,-1 0 16,-33 0-16,-31 0 16,64 0-16,-98 0 15,66 0-15,-33 0 16,-32 0-1,-1 0-15,1 0 16,0 0-16,32 0 16,-33 0-16,1 0 15,-1 0 1,33 0 0,-32 0-16,32 0 15,0 0-15,-32 0 16,32 0-16,-32 0 15,-1 0-15,1 0 16,-1 0 47,1 0-48,-1 0-15,1 0 16,32 0-1,-32 0 17,-1 0-17,1 0 1,-1 0 0,33 0-16,-32 0 15,0 0 1,-1 0 15,1 0 0,-1 0 16,1 0-31,-1 0 15,1 0-15,0 0 62,-1 0-63,-32-33-15,33 33 32,-1 0-17,1 0 17,-1-33-1,1 33-16,-1-32 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7:53.2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AF8D64-97A8-4D60-81F8-466B6746AADA}" emma:medium="tactile" emma:mode="ink">
          <msink:context xmlns:msink="http://schemas.microsoft.com/ink/2010/main" type="writingRegion" rotatedBoundingBox="5807,9822 3322,10025 3247,9115 5732,8912"/>
        </emma:interpretation>
      </emma:emma>
    </inkml:annotationXML>
    <inkml:traceGroup>
      <inkml:annotationXML>
        <emma:emma xmlns:emma="http://www.w3.org/2003/04/emma" version="1.0">
          <emma:interpretation id="{345E4758-A4D9-45B5-85BA-0EA80C9C1608}" emma:medium="tactile" emma:mode="ink">
            <msink:context xmlns:msink="http://schemas.microsoft.com/ink/2010/main" type="paragraph" rotatedBoundingBox="5807,9822 3322,10025 3247,9115 5732,8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5176AD-CAA8-4ED4-8BD7-BB7BD66EA90C}" emma:medium="tactile" emma:mode="ink">
              <msink:context xmlns:msink="http://schemas.microsoft.com/ink/2010/main" type="line" rotatedBoundingBox="5807,9822 3322,10025 3247,9115 5732,8912"/>
            </emma:interpretation>
          </emma:emma>
        </inkml:annotationXML>
        <inkml:traceGroup>
          <inkml:annotationXML>
            <emma:emma xmlns:emma="http://www.w3.org/2003/04/emma" version="1.0">
              <emma:interpretation id="{94A21819-6B3A-4EFB-BFCC-C94A7B37B158}" emma:medium="tactile" emma:mode="ink">
                <msink:context xmlns:msink="http://schemas.microsoft.com/ink/2010/main" type="inkWord" rotatedBoundingBox="5807,9822 5201,9871 5126,8961 5732,89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32-130 0,'0'33'62,"0"-1"-46,0 1-16,-32 32 16,32-33-16,0 1 15,0 0-15,0-1 16,0 1-16,0 32 15,0-33 1,0 1 15,0-1 63,0 1-78,0 0 15,0-1 0,0 1 157,32-1-157,1-32-15,32 0-16,0 0 15,0 98-15,0-98 16,1 65-16,-34-32 15,1-33 1,-33 32-16,32-32 16</inkml:trace>
          <inkml:trace contextRef="#ctx0" brushRef="#br0" timeOffset="-1167.7565">586 196 0,'0'32'15,"0"1"1,-65-33 0,32 0-16,1 32 15,-33-32-15,32 0 16,-65 33-16,33-33 16,33 0-16,-1 0 15,0 32 63</inkml:trace>
          <inkml:trace contextRef="#ctx0" brushRef="#br0" timeOffset="-1775.7136">488 0 0,'-32'0'63,"-1"0"-48,33 33 1,-32-33-1,-1 0 1,0 32 0,1-32-1,-1 33 1,-32 0 15,33-33-31,-1 0 16,0 32-1,1 1 1,-1-33-16,1 0 16</inkml:trace>
        </inkml:traceGroup>
        <inkml:traceGroup>
          <inkml:annotationXML>
            <emma:emma xmlns:emma="http://www.w3.org/2003/04/emma" version="1.0">
              <emma:interpretation id="{B0205F83-757B-49F3-9349-B440241D0AA9}" emma:medium="tactile" emma:mode="ink">
                <msink:context xmlns:msink="http://schemas.microsoft.com/ink/2010/main" type="inkWord" rotatedBoundingBox="3304,9620 3289,9621 3288,9606 3302,9604"/>
              </emma:interpretation>
              <emma:one-of disjunction-type="recognition" id="oneOf1">
                <emma:interpretation id="interp1" emma:lang="" emma:confidence="0">
                  <emma:literal>!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‘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2616.0889">-1889 521 0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8:52.1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D03497-33AB-49E9-8980-82C3A430AB41}" emma:medium="tactile" emma:mode="ink">
          <msink:context xmlns:msink="http://schemas.microsoft.com/ink/2010/main" type="inkDrawing" rotatedBoundingBox="9736,9411 15988,9411 15988,9426 9736,9426" shapeName="Other">
            <msink:destinationLink direction="to" ref="{0FE7B5D9-ABCA-44F0-9F3B-303B4F10AB99}"/>
          </msink:context>
        </emma:interpretation>
      </emma:emma>
    </inkml:annotationXML>
    <inkml:trace contextRef="#ctx0" brushRef="#br0">0 0 0,'32'0'47,"1"0"-47,65 0 16,-66 0-16,66 0 15,32 0-15,33 0 16,32 0-16,-32 0 16,65 0-16,-65 0 15,32 0-15,-32 0 16,0 0-16,-33 0 16,-32 0-16,32 0 15,-32 0-15,-66 0 16,33 0-16,1 0 15,-1 0-15,0 0 16,0 0-16,33 0 16,-33 0-16,65 0 15,-97 0-15,64 0 16,34 0 0,-34 0-16,-32 0 15,66 0-15,-99 0 16,66 0-16,0 0 15,-1 0-15,1 0 16,32 0-16,1 0 16,-34 0-16,1 0 15,32 0-15,-32 0 16,-33 0-16,33 0 16,-33 0-16,0 0 15,0 0-15,-32 0 16,-1 0-16,33 0 15,-32 0-15,32 0 16,-32 0-16,-1 0 16,1 0-16,-1 0 15,1 0-15,32 0 16,-32 0 0,-1 0-1,1 0-15,32 0 16,-33 0-1,1 0-15,-1 0 32,1 0 46,0 0-63,-1 0 1,1 0 15,-1 0-15,1 0 0,32 0-1,-32 0-15,32 0 16,-33 0-1,1 0 1,-1 0 0,1 0-1,-1 0-15,1 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8:54.3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743E89-497F-4A81-88E6-1DC5CEA296BC}" emma:medium="tactile" emma:mode="ink">
          <msink:context xmlns:msink="http://schemas.microsoft.com/ink/2010/main" type="inkDrawing" rotatedBoundingBox="17694,8219 19903,8133 19953,9407 17744,9494" semanticType="enclosure" shapeName="Other"/>
        </emma:interpretation>
      </emma:emma>
    </inkml:annotationXML>
    <inkml:trace contextRef="#ctx0" brushRef="#br0">1075 1210 0,'-66'0'16,"-31"0"-16,64-32 15,-97-1-15,65 33 16,0-32-16,0 32 16,-1 0-16,34 0 15,-1-33 1,1 1 0,-1 32-16,1 0 15,-1-66-15,0 34 16,1-33-16,-1 32 15,1 1-15,-1-1 16,1-32-16,-1 32 16,33 1-1,0-1-15,-32 1 16,32-1-16,-33 33 16,33-32-16,0-1 15,0-32 1,0 0-1,33 32-15,32 1 16,0-1-16,0 0 16,98-32-16,-66 33 15,66-1-15,33 1 16,-34-1-16,1 0 16,-32 33-16,-1 0 15,0 0-15,-65 0 16,33 0-16,-66 0 15,66 33-15,-65-33 16,32 33-16,-33 32 16,33 0-16,1 0 15,-34 0-15,1 33 16,-33 0-16,32-33 16,-32 32-16,0-32 15,0 1-15,0-34 16,-32 33-16,-1-32 15,-32 32-15,0-32 16,-33-1-16,33 33 16,-33-32-16,-32-33 15,65 32-15,-65 1 16,97-33-16,-32 32 16,33-32-1,-1 0-15,0 0 16,1 0-16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9:37.4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E7B5D9-ABCA-44F0-9F3B-303B4F10AB99}" emma:medium="tactile" emma:mode="ink">
          <msink:context xmlns:msink="http://schemas.microsoft.com/ink/2010/main" type="inkDrawing" rotatedBoundingBox="12351,6612 12495,8219 11941,8269 11796,6662" semanticType="callout" shapeName="Other">
            <msink:sourceLink direction="to" ref="{26D03497-33AB-49E9-8980-82C3A430AB41}"/>
            <msink:sourceLink direction="from" ref="{38026C0C-F65E-4598-8345-023C11581F69}"/>
          </msink:context>
        </emma:interpretation>
      </emma:emma>
    </inkml:annotationXML>
    <inkml:trace contextRef="#ctx0" brushRef="#br0">10 0 0,'0'65'16,"0"33"-16,0-1 15,0 1-15,0 32 16,0-32 0,0 0-16,0 0 15,0-33-15,0 0 16,65 32-16,-65-64 15,0 32-15,33 33 16,-33-66-16,0 1 16,0 0-16,32-1 15</inkml:trace>
    <inkml:trace contextRef="#ctx0" brushRef="#br0" timeOffset="936.5063">-87 1368 0,'32'32'31,"1"-32"-16,32 33 1,-33-1 0,-32 1-1,33-33-15,-1 0 16,-32 32 0,33-32 15,0 0 31,-33 33-46,32-33 0,-32 33 15,33-33 125,-1-33-140,1-32-1,-1 32-15,-32 1 16,66-33 0,-34 32-1,-32 1 32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7:45:32.6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42D657-EEE0-4264-A40B-EAF951601CDD}" emma:medium="tactile" emma:mode="ink">
          <msink:context xmlns:msink="http://schemas.microsoft.com/ink/2010/main" type="writingRegion" rotatedBoundingBox="11434,10183 13741,9994 13812,10852 11504,11041"/>
        </emma:interpretation>
      </emma:emma>
    </inkml:annotationXML>
    <inkml:traceGroup>
      <inkml:annotationXML>
        <emma:emma xmlns:emma="http://www.w3.org/2003/04/emma" version="1.0">
          <emma:interpretation id="{2CE3679B-CBBE-4023-B118-B17B8BE201C5}" emma:medium="tactile" emma:mode="ink">
            <msink:context xmlns:msink="http://schemas.microsoft.com/ink/2010/main" type="paragraph" rotatedBoundingBox="11434,10183 13741,9994 13812,10852 11504,11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0DD09-5D8A-485A-BB65-2370957AC415}" emma:medium="tactile" emma:mode="ink">
              <msink:context xmlns:msink="http://schemas.microsoft.com/ink/2010/main" type="line" rotatedBoundingBox="11434,10183 13741,9994 13812,10852 11504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7435B4FB-DE97-4844-985F-B7A2E8F903A7}" emma:medium="tactile" emma:mode="ink">
                <msink:context xmlns:msink="http://schemas.microsoft.com/ink/2010/main" type="inkWord" rotatedBoundingBox="11446,10324 12681,10223 12739,10940 11504,110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1013-862 0,'-32'0'16,"64"33"-16,-32 32 15,0-33-15,0 33 16,0 0-16,0-32 16,0 32-16,33-32 15,-33-1-15,0 1 16,0-1-1</inkml:trace>
          <inkml:trace contextRef="#ctx0" brushRef="#br0" timeOffset="-608.6011">590-960 0,'-65'0'0,"-1"0"16,34 0-16,-33 0 15,32-32-15,-32 32 16,0 0 0,0 0-16,0 0 15,32 0-15,-32 0 16,32 0-16,1 0 15,-33 0 1,32 0 0,1 0-1,32 32 17,0 1-17,0-1-15,0 34 16,0-34-16,32 1 15,1-1-15,-1 1 16,1-1 0,32-32-1,-32 0 1,-1 0-16,1 0 31,-1 0-31,1 0 16,32 0-16,-32 0 15,-1 0 1,33 0-16,-32 0 16,32 0-1,0 0-15,-32 0 16,32 0-16,-33 0 16,1 0-16,32 0 15,-32 33 32,-33-1-47,0 34 16,0-34-1,0 1 1,0-1 0,-33-32-1,-32 33 1,32-33-1,1 0-15,-33 32 16,32-32-16,0 0 16,1 0-16,-33 0 15,32 0-15,1 0 16,-1 0 0,1 0-16,-1 0 15,0 0-15,1 0 31,-1 0-15,1 0 31</inkml:trace>
        </inkml:traceGroup>
        <inkml:traceGroup>
          <inkml:annotationXML>
            <emma:emma xmlns:emma="http://www.w3.org/2003/04/emma" version="1.0">
              <emma:interpretation id="{FEE6F400-B119-4686-ADD2-6BECF4336B69}" emma:medium="tactile" emma:mode="ink">
                <msink:context xmlns:msink="http://schemas.microsoft.com/ink/2010/main" type="inkWord" rotatedBoundingBox="12815,10000 13275,10304 13036,10665 12576,10361"/>
              </emma:interpretation>
              <emma:one-of disjunction-type="recognition" id="oneOf1">
                <emma:interpretation id="interp1" emma:lang="" emma:confidence="0">
                  <emma:literal>3</emma:literal>
                </emma:interpretation>
                <emma:interpretation id="interp2" emma:lang="" emma:confidence="0">
                  <emma:literal>刁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〇</emma:literal>
                </emma:interpretation>
                <emma:interpretation id="interp5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823.6518">981-1057 0,'0'-33'15,"32"33"1,1-33 0,-1 33-1,-32-32 16,65 32-15,0 0 0,-32 0-1,0 0 1,32 0 0,-33 0-1,1 32-15,-1 1 16,1 0-1,-33-1 1,0 1 15,0-1-31,0 1 16,0-1 0,0 1-16,0 0 31,-33-1 16,1-32-32,-1 0 1,1 0 0,-1 0-16,1 0 15,-1 0 1,0 0 15,1 0-31,-1 0 31,1-32-31,-1 32 32</inkml:trace>
        </inkml:traceGroup>
        <inkml:traceGroup>
          <inkml:annotationXML>
            <emma:emma xmlns:emma="http://www.w3.org/2003/04/emma" version="1.0">
              <emma:interpretation id="{E11A5D30-CB3F-4587-8EF3-F7392C88A759}" emma:medium="tactile" emma:mode="ink">
                <msink:context xmlns:msink="http://schemas.microsoft.com/ink/2010/main" type="inkWord" rotatedBoundingBox="13708,9997 13809,10778 13747,10786 13647,10004"/>
              </emma:interpretation>
              <emma:one-of disjunction-type="recognition" id="oneOf2">
                <emma:interpretation id="interp6" emma:lang="" emma:confidence="0">
                  <emma:literal>:</emma:literal>
                </emma:interpretation>
                <emma:interpretation id="interp7" emma:lang="" emma:confidence="0">
                  <emma:literal>ⅰ</emma:literal>
                </emma:interpretation>
                <emma:interpretation id="interp8" emma:lang="" emma:confidence="0">
                  <emma:literal>i</emma:literal>
                </emma:interpretation>
                <emma:interpretation id="interp9" emma:lang="" emma:confidence="0">
                  <emma:literal>;</emma:literal>
                </emma:interpretation>
                <emma:interpretation id="interp10" emma:lang="" emma:confidence="0">
                  <emma:literal>(</emma:literal>
                </emma:interpretation>
              </emma:one-of>
            </emma:emma>
          </inkml:annotationXML>
          <inkml:trace contextRef="#ctx0" brushRef="#br0" timeOffset="1303.5787">2023-1318 0</inkml:trace>
          <inkml:trace contextRef="#ctx0" brushRef="#br0" timeOffset="1919.4603">2023-960 0,'0'33'16,"0"-1"0,0 1-1,0 0 17,32-1-32,-32 1 31,0-1-16,0 1 1,0-1 0,33 1-1,-33-1-15,0 1 32,0 0 14,32-33 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20:50.1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3F8E2E-B0F8-467A-8CB7-496C5919639D}" emma:medium="tactile" emma:mode="ink">
          <msink:context xmlns:msink="http://schemas.microsoft.com/ink/2010/main" type="writingRegion" rotatedBoundingBox="6352,4974 14494,5021 14488,6037 6346,5989"/>
        </emma:interpretation>
      </emma:emma>
    </inkml:annotationXML>
    <inkml:traceGroup>
      <inkml:annotationXML>
        <emma:emma xmlns:emma="http://www.w3.org/2003/04/emma" version="1.0">
          <emma:interpretation id="{F2DE82BA-9DC2-4326-8FB8-DBD99C93F1C3}" emma:medium="tactile" emma:mode="ink">
            <msink:context xmlns:msink="http://schemas.microsoft.com/ink/2010/main" type="paragraph" rotatedBoundingBox="6352,4974 14494,5021 14488,6037 6346,5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15B535-871B-493D-A929-FD45ED18374E}" emma:medium="tactile" emma:mode="ink">
              <msink:context xmlns:msink="http://schemas.microsoft.com/ink/2010/main" type="line" rotatedBoundingBox="6352,4974 14494,5021 14488,6037 6346,5989"/>
            </emma:interpretation>
          </emma:emma>
        </inkml:annotationXML>
        <inkml:traceGroup>
          <inkml:annotationXML>
            <emma:emma xmlns:emma="http://www.w3.org/2003/04/emma" version="1.0">
              <emma:interpretation id="{B1F4C7AB-6E24-4877-A470-AD7369FE18ED}" emma:medium="tactile" emma:mode="ink">
                <msink:context xmlns:msink="http://schemas.microsoft.com/ink/2010/main" type="inkWord" rotatedBoundingBox="6352,5037 8143,5047 8137,5999 6346,5989">
                  <msink:destinationLink direction="with" ref="{3AFA1632-6B39-4F89-A73E-69E095A5CB6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-4201 131 0,'0'-33'16,"32"33"-16,1-32 15,32 32-15,0 0 16,-32 0-16,32 0 16,-33 0-16,1 0 15,0 0 1,-33 65 62,0-33-62,0 1-16,0-1 15</inkml:trace>
          <inkml:trace contextRef="#ctx0" brushRef="#br0" timeOffset="240.1848">-4136 228 0,'0'33'16,"0"0"-16,0-1 16,0 1 15,0-1-15</inkml:trace>
          <inkml:trace contextRef="#ctx0" brushRef="#br0" timeOffset="616.2249">-4299 456 0,'33'0'31,"32"0"-31,0 0 16,0 0-16,0 0 15,0 0-15,-32 0 16,32 0-1,-32 0 1,-1 0-16,33 0 16,0 0-16,0 0 15,1 0-15,-34 0 16,1 0-16</inkml:trace>
          <inkml:trace contextRef="#ctx0" brushRef="#br0" timeOffset="1735.4808">-4038 587 0,'32'0'31,"33"0"-31,-32 0 16,-1 0-16,1 0 16,0 0-16,-1 0 15,1 0 1,-1 32 15,-32 1 0,0-1 1,0 1-17,-32-33 17,-1 0-32,1 0 31,32 32-16,-33-32 1,0 0 0,1 0-1,-1 0-15,1 0 16,-1 0-16,1 0 16,32 66 109,0-34-94,32-32-16,1 0 1,-1 0 0,33 0-1,-65 33 1,66-33 0,-1 0-1,-33 0-15,1 0 16,-1 0-16,1 0 15,-1 0-15,1 0 16</inkml:trace>
          <inkml:trace contextRef="#ctx0" brushRef="#br0" timeOffset="3032.0878">-3387 163 0,'0'-32'16,"32"32"-1,1 0 1,32 0-1,-32 0-15,-1 0 16,33 0-16,-32 0 16,0 0-16,-1 0 15,-32 65 79,0-33-63,0 1 1,-32-33-32,-1 0 15,0 0 1,-32 0-1,0 0 1,33 0 0,-1 0 15,33 33 63,0 32-79,0 0 1,33-65 0,-1 32-16,-32 1 15,0-1 1,0 34-1,65-66 64,-32 0-64,-1 0 1,1 0-16,65 0 15,-66 0-15,1 0 16,-1 0-16,1 0 16,-1 0 62,-32-33-63</inkml:trace>
          <inkml:trace contextRef="#ctx0" brushRef="#br0" timeOffset="3455.5727">-2638-65 0,'0'33'16,"0"-1"-16,0 1 15,0 32-15,0 33 16,0-66-16,0 66 16,0-33-16,0 0 15,32 0-15,-32 1 16,0-1-16,0-33 16,0 1-1</inkml:trace>
          <inkml:trace contextRef="#ctx0" brushRef="#br0" timeOffset="3736.0128">-2606 521 0,'33'-32'31,"0"32"-15,-1 0-1</inkml:trace>
        </inkml:traceGroup>
        <inkml:traceGroup>
          <inkml:annotationXML>
            <emma:emma xmlns:emma="http://www.w3.org/2003/04/emma" version="1.0">
              <emma:interpretation id="{38026C0C-F65E-4598-8345-023C11581F69}" emma:medium="tactile" emma:mode="ink">
                <msink:context xmlns:msink="http://schemas.microsoft.com/ink/2010/main" type="inkWord" rotatedBoundingBox="10648,4999 14494,5021 14488,6014 10643,5991">
                  <msink:destinationLink direction="from" ref="{0FE7B5D9-ABCA-44F0-9F3B-303B4F10AB99}"/>
                  <msink:destinationLink direction="to" ref="{D8508A32-F2BC-413D-B4B8-DA8DEA810F5C}"/>
                  <msink:destinationLink direction="with" ref="{E19C963A-8276-406E-9006-0C6672920B20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61919.8634">2377 131 0,'65'0'63,"-33"0"-47,1 0-16,0 0 15,-1 0 1</inkml:trace>
          <inkml:trace contextRef="#ctx0" brushRef="#br0" timeOffset="-62383.8178">2474-65 0,'33'65'31,"-33"1"-16,0-1-15,33 32 16,-33-64-16,0 32 16,0-32-16,0 64 15,0-32 1,32-32-16,-32 0 16,0-1-1,33 1 1,-33-1-16,0 1 31,32-33-15,1 0 15,-1 0 0,1 0 0,-1 0 16</inkml:trace>
          <inkml:trace contextRef="#ctx0" brushRef="#br0" timeOffset="-65528.0389">1302 326 0,'0'33'16,"0"-1"-16,33 1 15,-33-1-15,32-32 16,-32 33-16,0-1 15,0 1 1,0 0 15,0-1 1,0 1 14,0-1-30,-32-32 0,32 33-16,-33-33 15,33 32-15,-32-32 63,-1 33-48,0-33 32,1 0-31</inkml:trace>
          <inkml:trace contextRef="#ctx0" brushRef="#br0" timeOffset="-66072.0378">1204 66 0</inkml:trace>
          <inkml:trace contextRef="#ctx0" brushRef="#br0" timeOffset="-64511.1104">1465 521 0,'32'0'16,"34"0"-1,-34 0-15,1 0 16,-1 0 0,1 0-1,-1 0 1,1 0-1,0 0 1,-1 0 0,-32-32 15,0-1-31,0 1 16,0-1-1,0 1 16,0-1-31,-32 33 32,-1 0-32,0-32 15,-32 32 1,33 0 0,-1 0-1,1 0 16,-1 0 16,0 32-31,33 33 0,0 0-1,0-32 1,0-1-1,0 34-15,0-34 16,0 1-16,0 32 16,33-33-1,-33 1-15,33-33 16,-1 0 0,-32 33-16,33-33 15,-1 0 16,1 0 32,-33-33-47</inkml:trace>
          <inkml:trace contextRef="#ctx0" brushRef="#br0" timeOffset="-63160.1711">2214 294 0,'0'-33'16,"-33"33"62,1 0-31,-1 0-16,1 0 32,-1 0-48,1 0 1,-1 33 0,0-33 46,33 32-46,0 1 31,0-1-32,0 1 16,0-1-31,0 1 16,0-1 0,0 1-1,33 0 1,0-33 0,-33 32-1,32-32 1,1 33-1,-1-33 1,33 32 0,-32-32 15,-1 0 0,1 0-15,0 0-1</inkml:trace>
          <inkml:trace contextRef="#ctx0" brushRef="#br0" timeOffset="-61439.105">2735-97 0,'0'32'63</inkml:trace>
          <inkml:trace contextRef="#ctx0" brushRef="#br0" timeOffset="-61192.08">2865 424 0,'33'0'0,"-33"32"16,0 1-16,0-1 16,0 34-16,0-34 15,0 1-15,32-1 16,-32 1-16,0-1 16,0 1-16,0 0 15,0-1 1</inkml:trace>
          <inkml:trace contextRef="#ctx0" brushRef="#br0" timeOffset="-60320.0973">3061 359 0,'0'32'63,"0"1"-48,0-1 1,0 33-16,0-32 15,0 0-15,0 32 16,32-65 0,1 32-16,-33 1 0,32-1 15,1-32-15,-33 33 16,32-33 0,1 0 15,0 0 0,-1 0 0,-32-65-15,0 32 0,0 1-16,0-1 15,0 1-15,-32-1 16,32 0-1,-33 1-15,33-1 32,-33 1-32,1 32 31,-1 0 0,1 0 0</inkml:trace>
          <inkml:trace contextRef="#ctx0" brushRef="#br0" timeOffset="-59000.0245">3419 359 0,'32'0'16,"-32"32"-1,0 1 1,0 32-16,33 0 16,-33-32-1,0-1 1,32 1-16,-32-1 15,0-64 110,0-33-125,0 32 16,0-32-16,0 0 16,0 0-16,0 32 15,33 1-15,-33-34 16,33 1 0,-33 33-1,32 32 1,1 0 15,-1 0-15,1 32-1,-1 33-15,-32-32 16,33 32-16,-33 33 16,33-66-1,-33 1-15,0 32 16,0-32-1,0-1 1,0 1 0,32-1-1,-32 1 32</inkml:trace>
          <inkml:trace contextRef="#ctx0" brushRef="#br0" timeOffset="-68824.2538">0 66 0,'0'-33'0,"97"0"31,-64 33-15,-1 0-1,1 0 17,-1 33-32,1 0 15,-33 32 1,0-33-1,0 1-15,0-1 16,0 34-16,0-34 16,-33 1-16,33-1 15,-32-32-15,32 33 16,-33-33-16,1 0 16,-1 0-1,1 0-15,-1 0 16</inkml:trace>
          <inkml:trace contextRef="#ctx0" brushRef="#br0" timeOffset="-69424.641">32 98 0,'0'65'0,"0"33"16,0 65-16,0-66 15,0 1-15,0-33 16,-32 33-16,32-65 15,0-1-15,0 1 16</inkml:trace>
          <inkml:trace contextRef="#ctx0" brushRef="#br0" timeOffset="-67688.4147">325 228 0,'0'33'16,"0"65"-16,0-66 15,0 33-15,0-32 16,33 65-16,-33-66 16,0 1-1,0-1 1,0-64 156,32 32-157,-32-33 1,0 1 0,0-1-1,0 0-15,0 1 16,0-1 15,0 1-15,0-1 15,33 33-15,-1 0-1,1 0 16,0 0 1,-1 0-32,1 0 31,-1 0-15</inkml:trace>
          <inkml:trace contextRef="#ctx0" brushRef="#br0" timeOffset="-66816.0339">716 391 0,'-33'0'15,"1"0"1,32 33 15,0-1-15,0 33-1,0-32 1,0 0 0,32-1-16,1 1 15,0-1 1,-1-32 31,1 0-16,-1 0-15,-32-32 31,0-33-32,0 32 1,0 0-1,0 1-15,-32 32 16,-1-33 0,1 33 15,-1 0-15,0 0-1,1 0 16,-1 0-15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20:57.3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FA1632-6B39-4F89-A73E-69E095A5CB61}" emma:medium="tactile" emma:mode="ink">
          <msink:context xmlns:msink="http://schemas.microsoft.com/ink/2010/main" type="inkDrawing" rotatedBoundingBox="7455,6528 8000,8597 7880,8629 7335,6559" semanticType="callout" shapeName="Other">
            <msink:sourceLink direction="with" ref="{B1F4C7AB-6E24-4877-A470-AD7369FE18ED}"/>
          </msink:context>
        </emma:interpretation>
      </emma:emma>
    </inkml:annotationXML>
    <inkml:trace contextRef="#ctx0" brushRef="#br0">489 2084 0,'32'-32'31,"-32"-66"-15,0 0-16,0 1 15,-32-66-15,-34-32 16,1-33-16,0 65 16,0 0-16,33 33 15,-1 32-15,0 33 16,33 32-16,0-32 15,0 33-15,0-34 16,-32 1-16,-1 33 16,33-1 93,0 1-15,0-1-63,0 1-31,0-1 16,-32 0-1,-1-32 32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21:07.6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00F39C-AD8A-4B01-9FE7-CD4EEE33C38F}" emma:medium="tactile" emma:mode="ink">
          <msink:context xmlns:msink="http://schemas.microsoft.com/ink/2010/main" type="writingRegion" rotatedBoundingBox="18196,6369 19928,6274 19978,7196 18247,7290"/>
        </emma:interpretation>
      </emma:emma>
    </inkml:annotationXML>
    <inkml:traceGroup>
      <inkml:annotationXML>
        <emma:emma xmlns:emma="http://www.w3.org/2003/04/emma" version="1.0">
          <emma:interpretation id="{A4643C72-FCB5-4C3D-AD77-D34D5CB2CCC2}" emma:medium="tactile" emma:mode="ink">
            <msink:context xmlns:msink="http://schemas.microsoft.com/ink/2010/main" type="paragraph" rotatedBoundingBox="18196,6369 19928,6274 19978,7196 18247,7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ED5495-044F-4115-AB4F-9BDC98D10ACD}" emma:medium="tactile" emma:mode="ink">
              <msink:context xmlns:msink="http://schemas.microsoft.com/ink/2010/main" type="line" rotatedBoundingBox="18196,6369 19928,6274 19978,7196 18247,7290"/>
            </emma:interpretation>
          </emma:emma>
        </inkml:annotationXML>
        <inkml:traceGroup>
          <inkml:annotationXML>
            <emma:emma xmlns:emma="http://www.w3.org/2003/04/emma" version="1.0">
              <emma:interpretation id="{79F9F46D-EDEC-481C-A8CB-DB109393FC54}" emma:medium="tactile" emma:mode="ink">
                <msink:context xmlns:msink="http://schemas.microsoft.com/ink/2010/main" type="inkWord" rotatedBoundingBox="18201,6451 19630,6373 19673,7159 18244,723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0,'0'32'15,"0"1"-15,0 0 16,0-1 0,0 1-16,0-1 62,32-32-31,1 0-31,32 0 16,-32 0-16,-1 0 16,1 0-16,32 0 15,-33 0-15,1 0 16,0 0-16,-1 0 16,1 0-1</inkml:trace>
          <inkml:trace contextRef="#ctx0" brushRef="#br0" timeOffset="432.4109">293-65 0,'0'65'16,"0"-33"-1,0 1-15,0 65 16,32-66-16,-32 33 16,0-32-16,0-1 15,0 1-15</inkml:trace>
          <inkml:trace contextRef="#ctx0" brushRef="#br0" timeOffset="1528.1444">553-33 0,'33'0'16,"-1"0"31,1 0-47,0 0 15,-1 0 17,-32 33 186,0-1-202,0 1-16,0 0 31,0-1 16,0 1 94</inkml:trace>
          <inkml:trace contextRef="#ctx0" brushRef="#br0" timeOffset="1920.3509">716 65 0,'33'0'15,"-1"0"16,1 0-31,-1-33 16</inkml:trace>
          <inkml:trace contextRef="#ctx0" brushRef="#br0" timeOffset="3168.1259">684 423 0,'0'33'63,"0"-1"-63,0 1 15,0-1 16,32-32 48,33 0-33,-32 0-14,-1 0-17,1 0 1,0-32-16,-1 32 16,1 0-1,-1 0 1,-32-33-1,33 33-15</inkml:trace>
          <inkml:trace contextRef="#ctx0" brushRef="#br0" timeOffset="2272.6335">846-130 0,'0'32'16,"0"1"-1,0 32-15,0-33 16,0 34-16,33-1 15,-33-33-15,0 1 16,0-1 0</inkml:trace>
          <inkml:trace contextRef="#ctx0" brushRef="#br0" timeOffset="4775.7279">-358-130 0,'32'0'15,"-32"32"1,0 1 15,0-1-31,0 1 16,-32-1-16,32 1 16,0 0-1,-33-1-15,33 1 16,0-1-1,0 1 1,0-1-16,0 1 16,0-1-1,0 34 1,0-34-16,0 1 16,0-1-1,33 1-15,-33-1 16,32-32-16,-32 33 15,33-33-15,-33 33 16,32-33-16,-32 32 16,33-32-1</inkml:trace>
        </inkml:traceGroup>
        <inkml:traceGroup>
          <inkml:annotationXML>
            <emma:emma xmlns:emma="http://www.w3.org/2003/04/emma" version="1.0">
              <emma:interpretation id="{33B6FEE5-0615-4DC1-8D44-BB56167BDDA4}" emma:medium="tactile" emma:mode="ink">
                <msink:context xmlns:msink="http://schemas.microsoft.com/ink/2010/main" type="inkWord" rotatedBoundingBox="19733,6285 19928,6274 19978,7196 19783,7206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Ⅰ</emma:literal>
                </emma:interpretation>
                <emma:interpretation id="interp3" emma:lang="" emma:confidence="0">
                  <emma:literal>|</emma:literal>
                </emma:interpretation>
                <emma:interpretation id="interp4" emma:lang="" emma:confidence="0">
                  <emma:literal>ㅣ</emma:literal>
                </emma:interpretation>
                <emma:interpretation id="interp5" emma:lang="" emma:confidence="0">
                  <emma:literal>ⅰ</emma:literal>
                </emma:interpretation>
              </emma:one-of>
            </emma:emma>
          </inkml:annotationXML>
          <inkml:trace contextRef="#ctx0" brushRef="#br0" timeOffset="5696.2346">1107-293 0,'32'0'16,"1"32"15,0 1-15,-33-1-16,32 1 15,-32 0-15,0-1 16,0 33-16,33-32 16,-33-1-16,0 34 15,0-34-15,32 1 16,-32 32-16,0-33 16,33 1-16,-33-1 15,0 34-15,0-1 16,0 0-1,0-33 1,0 1 0,0 0 62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2:04.5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8D2652-F1C9-49A7-B1B1-54EBD32433C9}" emma:medium="tactile" emma:mode="ink">
          <msink:context xmlns:msink="http://schemas.microsoft.com/ink/2010/main" type="inkDrawing" rotatedBoundingBox="16248,9727 20676,9633 20678,9697 16250,9791" shapeName="Other">
            <msink:destinationLink direction="to" ref="{D8508A32-F2BC-413D-B4B8-DA8DEA810F5C}"/>
          </msink:context>
        </emma:interpretation>
      </emma:emma>
    </inkml:annotationXML>
    <inkml:trace contextRef="#ctx0" brushRef="#br0">0 102 0,'32'0'46,"33"0"-30,66 0-16,31 0 16,-31 0-16,64 0 15,33 0-15,-33 0 16,1 0-16,32 0 16,32 0-16,-64 0 15,-1 0-15,0 0 16,-32 0-16,33-33 15,-34 33-15,-64 0 16,32 0-16,-32 0 16,32 0-1,-32 0-15,-33 0 16,65 0-16,-65 0 16,33 0-16,-33 0 15,0 0-15,1-33 16,-34 33-16,33 0 15,-32-32 1,-1 32-16,1 0 16,-1 0-16,1 0 15,0 0 1,-1 0 0,1 0-16,-1 0 31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2:07.5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C7C004-2D5F-4E4D-83F7-32CA86394D9E}" emma:medium="tactile" emma:mode="ink">
          <msink:context xmlns:msink="http://schemas.microsoft.com/ink/2010/main" type="inkDrawing" rotatedBoundingBox="9442,9770 15824,9746 15825,9842 9443,9867" shapeName="Other">
            <msink:destinationLink direction="from" ref="{77CBD412-233F-433D-884E-A830C22C377E}"/>
          </msink:context>
        </emma:interpretation>
      </emma:emma>
    </inkml:annotationXML>
    <inkml:trace contextRef="#ctx0" brushRef="#br0">0 110 0,'97'-33'78,"34"1"-63,97-1 1,0 33-16,-1 0 16,-31 0-16,64 0 15,1 0-15,-33 0 16,-33 0-16,66 0 16,-33 0-16,0 0 15,-33 0-15,33 0 16,-33 0-16,1 0 15,32 0-15,-98 0 16,33 0-16,-66 0 16,1 0-16,-33 0 15,0 0-15,1 0 16,-34 0 0,1 0-16,-1 0 15,1 0 1,-1 0-1,1 0-15,32 0 16,-32 0 0,-1 0-1,1 0 1,32 0 0,-33 0-16,1 0 15,32 0-15,-32 0 16,-1 0-16,1 0 15,32 0-15,-33 0 16,1 0-16,0 0 16,-1 0-16,1 0 15,-1 0-15,1 0 16,-1 0-16,1 0 16,0 0-16,32 0 15,-33 0-15,1 0 16,-1 0-16,1 0 15,0 0-15,-1 0 16,1 0-16,-1 0 16,1 0-16,-1 0 15,1 0 17,-1 0-17,1 0-15,0 0 31,-1 0 1,1 0-32,-1 0 15,33 0 1,-32 0 0,0 0-1,-1 0 16,1 0 1,-1 0-1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20:56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DAEFC1-0E47-4C7C-810A-5760288B2A50}" emma:medium="tactile" emma:mode="ink">
          <msink:context xmlns:msink="http://schemas.microsoft.com/ink/2010/main" type="inkDrawing" rotatedBoundingBox="7227,9118 8667,9186 8655,9431 7216,9363" semanticType="callout" shapeName="Other">
            <msink:sourceLink direction="to" ref="{3C460D1B-F7B0-47DD-BA1E-F3681CD8B06D}"/>
          </msink:context>
        </emma:interpretation>
      </emma:emma>
    </inkml:annotationXML>
    <inkml:trace contextRef="#ctx0" brushRef="#br0">1439 195 0,'0'-32'16,"-32"32"15,-1 32-15,0-32-1,1 0 1,-1 33-16,1-33 16,-1 0-16,1 0 15,-1 0-15,-32 32 16,0-32-16,32 0 15,1 0-15,-66 0 16,65 0-16,-32 0 16,0 0-16,0 0 15,0 0 1,32 0-16,1 0 16,-1 0-16,1 0 15,-1 0 1,1 0-1,-1 0 1,0 0-16,1-32 16,-66 32-16,66-33 15,-34 1-15,1-1 16,65 1-16,0-1 31,0 0-15,0 1 31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2:09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460D1B-F7B0-47DD-BA1E-F3681CD8B06D}" emma:medium="tactile" emma:mode="ink">
          <msink:context xmlns:msink="http://schemas.microsoft.com/ink/2010/main" type="inkDrawing" rotatedBoundingBox="6934,9967 8921,9947 8922,9979 6935,9998" shapeName="Other">
            <msink:destinationLink direction="to" ref="{B5DAEFC1-0E47-4C7C-810A-5760288B2A50}"/>
            <msink:destinationLink direction="to" ref="{77CBD412-233F-433D-884E-A830C22C377E}"/>
          </msink:context>
        </emma:interpretation>
      </emma:emma>
    </inkml:annotationXML>
    <inkml:trace contextRef="#ctx0" brushRef="#br0">0 75 0,'33'0'16,"-1"0"-16,33 0 15,-32 0-15,32-32 16,0 32-16,0 0 16,1 0-16,-34 0 15,33 0-15,-32 0 16,32 0-1,0 0-15,0 0 16,0 0-16,0 0 16,33 0-16,0 0 15,0 0-15,32 0 16,-65 0-16,0 0 16,0 0-16,0 0 15,-32 0-15,32 0 16,0 0-1,-32 0-15,-1 0 16,1 0-16,-1 0 16,1 0-1,0 0 1,-1 0 46,1 0-30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2:14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508A32-F2BC-413D-B4B8-DA8DEA810F5C}" emma:medium="tactile" emma:mode="ink">
          <msink:context xmlns:msink="http://schemas.microsoft.com/ink/2010/main" type="inkDrawing" rotatedBoundingBox="13511,9944 18587,9897 18596,10778 13519,10825" semanticType="callout" shapeName="Other">
            <msink:sourceLink direction="to" ref="{B98D2652-F1C9-49A7-B1B1-54EBD32433C9}"/>
            <msink:sourceLink direction="to" ref="{38026C0C-F65E-4598-8345-023C11581F69}"/>
          </msink:context>
        </emma:interpretation>
      </emma:emma>
    </inkml:annotationXML>
    <inkml:trace contextRef="#ctx0" brushRef="#br0">4885 0 0,'32'33'78,"-32"0"-63,33-1-15,-1 33 16,-32-32-16,33-1 16,-33 1-16,0 32 15,0-32 1,0-1 0,33 1-1,-33-1-15,0 1 16,0-1-16,0 1 15,32-33-15,-32 33 16,0-1 0,0 1-1,0-1 235,0 1-250,0 32 16,0 0-16,0-32 344,-32-33-329,-1 0-15,-32 0 16,0 0-16,32 0 16,-97 0-16,0 0 15,-66 0-15,-64 0 16,-1 0-1,33 0-15,-32 0 16,-33 0-16,0 0 16,32 0-16,66 0 15,-1 0-15,34 0 16,31 0-16,34 0 16,-1 0-16,0 0 15,66 0-15,-66 0 16,65 0-16,1 0 15,-33 0-15,32 0 16,1 0 0,-1 0-16,-32 0 15,32 0-15,1 0 16,-1 0-16,-32 0 16,33 0-16,-1 0 15,-32 0 1,32 0-16,1 0 15,-33 0-15,-1 0 16,1 0-16,0 0 16,0 0-16,33 0 15,-66 0-15,65 0 32,1 0-17,-1 0 1,1 0 15,-1 0-15,33 32-16,0-64 140,0-1-140,0-32 16,0 0-16,33 0 16,-33 0-16,0 32 15,32 0-15,-32-32 16,0 33-1,0-1-15,0 1 32,0-1-17,0 0 17,0 1-17,0-1 1,0 1-1,0-1 32,33 1-15,-33-1-17,-33 33 141,1 0-156,-66 0 16,65 33-16,1-1 16,-1 1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2:16.1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9C963A-8276-406E-9006-0C6672920B20}" emma:medium="tactile" emma:mode="ink">
          <msink:context xmlns:msink="http://schemas.microsoft.com/ink/2010/main" type="inkDrawing" rotatedBoundingBox="13277,9975 14189,9952 14197,10289 13286,10313" semanticType="callout" shapeName="Other">
            <msink:sourceLink direction="with" ref="{38026C0C-F65E-4598-8345-023C11581F69}"/>
          </msink:context>
        </emma:interpretation>
      </emma:emma>
    </inkml:annotationXML>
    <inkml:trace contextRef="#ctx0" brushRef="#br0">508 0 0,'33'0'16,"-1"0"0,1 32-1,0 1-15,-1-1 16,1-32-16,-1 65 16,1-32-16,-1-1 15,1-32-15,-1 33 16,1 0-1,-33-1 1,-65-32 125,32 0-126,1 0-15,-1 0 16,-32 0-16,0 0 16,32 0-1,1 0 1,-33 0-16,0 0 15,32 0-15,-32 0 16,-33 0-16,66 0 16,-1 0-16,-32 0 15,32 0-15,1-32 32,-1 32-1,66 0 219,-1-33-235,1 33-15,-1-33 16,1 33-16,0-32 16,-1-1-16,1 1 15,-1 32-15,1 0 16,-33-33 0,32 1-16,-32-1 31,33 33-31,0-32 31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2:21.7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CBD412-233F-433D-884E-A830C22C377E}" emma:medium="tactile" emma:mode="ink">
          <msink:context xmlns:msink="http://schemas.microsoft.com/ink/2010/main" type="inkDrawing" rotatedBoundingBox="7292,9621 10348,10292 10077,11528 7020,10857" semanticType="callout" shapeName="Other">
            <msink:sourceLink direction="from" ref="{64C7C004-2D5F-4E4D-83F7-32CA86394D9E}"/>
            <msink:sourceLink direction="to" ref="{3C460D1B-F7B0-47DD-BA1E-F3681CD8B06D}"/>
          </msink:context>
        </emma:interpretation>
      </emma:emma>
    </inkml:annotationXML>
    <inkml:trace contextRef="#ctx0" brushRef="#br0">3061 196 0,'0'32'47,"0"33"-47,0 0 15,0 33-15,0 0 16,0-33-16,0 33 16,0-33-16,0 0 15,0-33-15,0 34 16,-33-34-16,1-32 109,-34 0-93,1 0-16,33 0 15,-33 0-15,-33 0 16,33 0-16,-33 0 16,0 0-16,1 0 15,-1 0-15,-32 0 16,-1 0-16,34 0 16,-66 0-16,33 0 15,32 0-15,0 0 16,-32 0-16,32 0 15,33 0-15,0 0 16,0 0-16,0 0 16,32 0-16,1 0 15,-1 0-15,1 0 32,-1 0 61,0-65 32,33 0-125,-32 0 16,32-33-16,-33-32 16,33 65-16,0 0 15,0 32-15,-32-32 16,32 32-16,0 1 15,0-1 32,0 1 47,0-1-47,-33 33 47,33-33-16,-32 1-63,32-1-15,-33 1 16,1 32 156,-34 32-172,1 1 16,0-1-16,65 1 15,-65 0-15,32-33 16,-32 65-16,33-65 15,-1 32-15,1-32 16,64 0 125,33 0-141,-32 0 15,32 0-15,-32 0 16,64 0-16,1-32 16,-65 32-1,-1 0-15,1 0 16,-1 0-1,33 0-15,0 0 16,-32 0-16,32 0 16,-32 0-16,32 0 15,-33 0 1,1 0 15,0-33 110,-66 33-110,0-32-15,-64-1-1,64 0-15,-32 1 16,32-1-16,1 1 16,-1 32-16,1 0 31,32-33-16,-33 33 173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7:45:30.7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8FAF13-3563-4A98-B986-88C186BA3078}" emma:medium="tactile" emma:mode="ink">
          <msink:context xmlns:msink="http://schemas.microsoft.com/ink/2010/main" type="inkDrawing" rotatedBoundingBox="11655,11447 14426,11214 14516,12289 11746,12522" hotPoints="14691,11756 13056,12313 11379,11900 13014,11343" semanticType="enclosure" shapeName="Ellipse"/>
        </emma:interpretation>
      </emma:emma>
    </inkml:annotationXML>
    <inkml:trace contextRef="#ctx0" brushRef="#br0">427 929 0,'-65'-33'15,"32"33"1,1 0 15,-1 0-15,1-32 0,-1-1-1,-32 33 1,65-32-16,-33-1 15,33 1 1,-32 32-16,32-33 16,0 0-1,0 1 1,-33 32 0,33-33-16,-32-32 15,32 33 1,0-1-1,0 1 1,0-1 0,0 0 15,0 1-31,0-1 16,65 1-16,0 32 15,-33-33-15,34 33 16,64-32-16,-98 32 15,33-33-15,1 0 16,-1 33-16,0 0 16,-33 0-1,34 0-15,-34-32 16,1-1 0,-1 33-16,1 0 15,-1 0-15,1-32 16,0 32-16,-1 0 15,33 0-15,-32 0 16,-1 0-16,66 0 16,-65 0-16,-1 0 15,33 0-15,33 0 16,-65 0-16,64 0 16,1 0-16,-33 0 15,-32 0-15,32 0 16,0 0-16,-33 0 15,34 0-15,-1 0 16,0 0-16,0 0 16,0 0-16,-32 0 15,-1 0-15,1 0 16,-1 0 0,1 0-16,-1 0 15,1 0 1,0 32-1,-1-32 17,1 33-32,-1-1 15,1-32-15,-1 33 16,1 0-16,-33-1 16,33 1-1,-33-1 1,0 1-1,0-1-15,0 1 16,0 32 0,0-32-1,0-1-15,0 1 16,0-1 0,0 1-1,-33-33-15,33 32 16,-33-32-16,33 33 15,-32 0-15,-1-33 16,1 32 0,-33 33-16,32-65 15,-32 33-15,0-1 16,0 1-16,32-33 16,-32 0-16,0 33 15,32-33 1,-32 0-16,0 32 15,0 1-15,32-33 16,-32 32-16,33-32 16,-34 0-16,1 0 15,33 0-15,-1 0 16,-32 0-16,33 0 16,-66 0-16,33 0 15,0 0-15,-1 0 16,-31 0-16,64 0 15,-32 0-15,0 0 16,32 0-16,-32 0 16,0 0-1,33 0 1,-1 0-16,-32 0 16,32-32-16,1 32 15,-33 0 1,65-33-1,-33 33-15,-32 0 16,32 0 15,-32 0-31,33-32 78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3:57.7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115FEF-9F96-43B3-963A-443D0C6F5490}" emma:medium="tactile" emma:mode="ink">
          <msink:context xmlns:msink="http://schemas.microsoft.com/ink/2010/main" type="writingRegion" rotatedBoundingBox="15467,6838 16737,6838 16737,7946 15467,7946"/>
        </emma:interpretation>
      </emma:emma>
    </inkml:annotationXML>
    <inkml:traceGroup>
      <inkml:annotationXML>
        <emma:emma xmlns:emma="http://www.w3.org/2003/04/emma" version="1.0">
          <emma:interpretation id="{6564047E-5658-493A-97E1-A454B46D1FE5}" emma:medium="tactile" emma:mode="ink">
            <msink:context xmlns:msink="http://schemas.microsoft.com/ink/2010/main" type="paragraph" rotatedBoundingBox="15467,6838 16737,6838 16737,7946 15467,7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CACC4-C99A-4F4E-8BC4-62F5C1D8DB9C}" emma:medium="tactile" emma:mode="ink">
              <msink:context xmlns:msink="http://schemas.microsoft.com/ink/2010/main" type="line" rotatedBoundingBox="15467,6838 16737,6838 16737,7946 15467,7946"/>
            </emma:interpretation>
          </emma:emma>
        </inkml:annotationXML>
        <inkml:traceGroup>
          <inkml:annotationXML>
            <emma:emma xmlns:emma="http://www.w3.org/2003/04/emma" version="1.0">
              <emma:interpretation id="{F38A8B4B-C61E-458F-B140-B4883B2A1C22}" emma:medium="tactile" emma:mode="ink">
                <msink:context xmlns:msink="http://schemas.microsoft.com/ink/2010/main" type="inkWord" rotatedBoundingBox="15467,6838 16737,6838 16737,7946 15467,7946"/>
              </emma:interpretation>
              <emma:one-of disjunction-type="recognition" id="oneOf0">
                <emma:interpretation id="interp0" emma:lang="" emma:confidence="0">
                  <emma:literal>9</emma:literal>
                </emma:interpretation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3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333 1043 0,'-33'0'0,"33"-32"47,-32 32-32,32-33-15,-33-32 16,0 65-1,33-32-15,-32-1 16,-1 0 0,1 1-16,32-1 15,-33-32-15,1 65 16,32-65-16,-33 33 16,33-34-1,0 34-15,0-1 16,0 1-1,0-1 1,0 1-16,0-1 16,0 0-1,0 1-15,33-1 16,32-32 0,-33 65-16,-32-32 15,33 32 1,-1-33-16,1 0 15,0 1-15,32 32 16,-33 0-16,33-33 16,-32 33-16,-1 0 15,1 0-15,32 0 16,0 0-16,0 0 16,1 0-16,-1 0 15,-33 0-15,33 65 16,-32-65-16,0 0 15,-1 33-15,1 0 16,-1-33 0,1 32-1,-33 1 1,32-1-16,1 1 16,-33 32-16,32-32 15,-32-1-15,0 1 16,33-1-16,-33 1 15,0-1-15,0 1 16,0 65-16,0-66 16,0 1-1,0 32-15,0-33 16,0 34-16,0-1 16,0-33-1,-33 1 16,33-1-31,-65-32 16,33 0-16,-1 33 16,-32-33-16,33 0 15,-34 33-15,34-33 16,-1 0-16,1 0 16,-1 0-1,1 0 1,-1 0-16,-32 0 15,32 0-15,-32 0 16,0 0 0,32 0-16,1 0 15,-1 0 1,-32 0 0,33 0-1,-1 0 16,33-33 1,-32 33-1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4:32.2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90E871-1E33-41C7-972C-442BC4A439F9}" emma:medium="tactile" emma:mode="ink">
          <msink:context xmlns:msink="http://schemas.microsoft.com/ink/2010/main" type="inkDrawing" rotatedBoundingBox="17694,6227 18110,7350 17160,7703 16743,6580" hotPoints="17974,6878 17410,7442 16846,6878 17410,6313" semanticType="enclosure" shapeName="Circle"/>
        </emma:interpretation>
      </emma:emma>
    </inkml:annotationXML>
    <inkml:trace contextRef="#ctx0" brushRef="#br0">399 988 0,'-33'0'47,"1"0"-31,-1 0-16,1 0 15,-1-32-15,1 32 32,32-33-32,-33 33 15,33-32 1,-32 32-16,-1-33 16,33 0-1,0 1-15,-33-1 16,33 1-16,-32-1 15,32 1-15,0-1 16,0 0-16,-33 33 16,33-32-16,0-33 31,0 32-15,0 1 15,0-1-16,0 1-15,0-1 16,33 33 0,-1-33-16,34 1 15,-34-1-15,33 1 16,-32 32-16,-1-33 16,1 33-16,-1 0 15,1-65-15,0 65 16,-1-33-1,1 33 1,-1-32-16,1 32 16,-1 0-1,-32-33-15,33 33 32,0 0-17,-1 0 16,1 0-15,-1 0 0,33 0-1,-32 33 1,0-1-16,-33 34 16,32-34-16,-32 1 15,33-1-15,-33 33 16,0-32-16,0 0 15,0 32-15,0-33 16,0 1-16,32-1 16,-32 1-16,0-1 15,0 1-15,0 0 16,0 32-16,0-33 31,0 1-31,0-1 16,0 34-16,0-34 15,0 1 1,-32-1-16,32 33 16,-33-65-16,33 33 15,-32 0-15,-1-33 16,0 65-16,1-65 31,32 32-31,-33-32 31,1 0-15,-1 0 0,1 0 15</inkml:trace>
    <inkml:trace contextRef="#ctx0" brushRef="#br0" timeOffset="1255.5301">399 956 0,'33'32'47,"-1"1"-31,33-33-16,0 32 15,-32 1-15,0-33 16,-1 0-16,1 0 15,-1 0-15,1 0 16,-1 0 15,1-33-15,-33 1 0,33-1-1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4:50.2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8631CC-5387-4386-B3D2-DB313EC5AE69}" emma:medium="tactile" emma:mode="ink">
          <msink:context xmlns:msink="http://schemas.microsoft.com/ink/2010/main" type="inkDrawing" rotatedBoundingBox="22517,8166 23133,11787 21480,12069 20863,8448" hotPoints="21968,11688 21034,9850 21686,7894 22620,9732" semanticType="enclosure" shapeName="Ellipse"/>
        </emma:interpretation>
      </emma:emma>
    </inkml:annotationXML>
    <inkml:trace contextRef="#ctx0" brushRef="#br0">1043 3592 0,'-33'0'16,"0"0"0,-32-32-16,33-33 15,-1 0-15,1 32 16,-1 0-16,-32-64 16,0 32-16,32-66 15,1 66-15,-1 0 16,-32-33-16,32-64 15,1 96-15,-33-96 16,0 31-16,-1 1 16,66 32-16,-32-64 15,-1 64-15,-32-32 16,65 65-16,0-66 16,-32 34-16,32-1 15,0 0 1,-33-32-16,0 65 15,33-33-15,0 33 16,0 0-16,0 32 16,0-32-16,0 0 15,33 0-15,-33-33 16,65 33-16,0-33 16,-32 33-16,32 33 15,-65-1-15,65 1 16,-32-1-16,-33 0 15,65 33-15,0-32 16,-65-1-16,33 33 16,-1 0-16,1 0 15,-1 0-15,33 0 16,-32 0 0,32 33-16,33-1 15,-1 66-15,34-65 16,-66 32-16,32 0 15,1 0-15,0 0 16,-33 0-16,-32 66 16,-1-34-16,33 66 15,-32 0-15,-33-33 16,0 66 0,0-66-16,0-32 15,0 32-15,0-33 16,0 1-16,0 32 15,0-64-15,-65 64 16,0-33-16,32 34 16,-32-1-16,32-32 15,-32 32-15,0 0 16,32-32-16,33-33 16,0 0-16,-32-32 15,32 32-15,-33-33 16,33 1-16,0 0 15,-32 32-15,-1-33 16,33 1-16,0 32 16,-32-65-16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6:29.8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B6AA31-7425-4236-87F8-73736B7E16CA}" emma:medium="tactile" emma:mode="ink">
          <msink:context xmlns:msink="http://schemas.microsoft.com/ink/2010/main" type="writingRegion" rotatedBoundingBox="19179,15272 21947,15272 21947,15370 19179,15370"/>
        </emma:interpretation>
      </emma:emma>
    </inkml:annotationXML>
    <inkml:traceGroup>
      <inkml:annotationXML>
        <emma:emma xmlns:emma="http://www.w3.org/2003/04/emma" version="1.0">
          <emma:interpretation id="{C242DF55-A6F4-4F4E-AF03-63A61220B846}" emma:medium="tactile" emma:mode="ink">
            <msink:context xmlns:msink="http://schemas.microsoft.com/ink/2010/main" type="paragraph" rotatedBoundingBox="19179,15272 21947,15272 21947,15370 19179,15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95DF29-A2F7-4B3B-A362-DC8947AFB296}" emma:medium="tactile" emma:mode="ink">
              <msink:context xmlns:msink="http://schemas.microsoft.com/ink/2010/main" type="line" rotatedBoundingBox="19179,15272 21947,15272 21947,15370 19179,15370"/>
            </emma:interpretation>
          </emma:emma>
        </inkml:annotationXML>
        <inkml:traceGroup>
          <inkml:annotationXML>
            <emma:emma xmlns:emma="http://www.w3.org/2003/04/emma" version="1.0">
              <emma:interpretation id="{E122D4AD-30AB-406B-AED5-A098DAADF163}" emma:medium="tactile" emma:mode="ink">
                <msink:context xmlns:msink="http://schemas.microsoft.com/ink/2010/main" type="inkWord" rotatedBoundingBox="19179,15272 19407,15272 19407,15287 19179,15287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ㅡ</emma:literal>
                </emma:interpretation>
              </emma:one-of>
            </emma:emma>
          </inkml:annotationXML>
          <inkml:trace contextRef="#ctx0" brushRef="#br0">0 0 0,'33'0'93,"-1"0"-93,1 0 16,0 0 0,-1 0-1,1 0 16,-1 0 1</inkml:trace>
        </inkml:traceGroup>
        <inkml:traceGroup>
          <inkml:annotationXML>
            <emma:emma xmlns:emma="http://www.w3.org/2003/04/emma" version="1.0">
              <emma:interpretation id="{1246E5B5-FA7E-4199-A437-AA63766414EE}" emma:medium="tactile" emma:mode="ink">
                <msink:context xmlns:msink="http://schemas.microsoft.com/ink/2010/main" type="inkWord" rotatedBoundingBox="20775,15272 21947,15272 21947,15370 20775,15370"/>
              </emma:interpretation>
              <emma:one-of disjunction-type="recognition" id="oneOf1"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ㅡ</emma:literal>
                </emma:interpretation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960.3671">1596 98 0,'33'0'46,"-1"0"-46,1 0 16,32 0-16,0 0 16,0 0-16,-32-32 15,64 32-15,-64 0 16,97-33-16,-65 33 16,33 0-16,-65 0 15,64-33-15,-64 33 16,-1 0-16,1 0 78,32 0-62,-32 0 15,-1 0 0,1 0 0,-1 0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7:39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EDDAF6-F24E-4579-A975-E34AC93302A3}" emma:medium="tactile" emma:mode="ink">
          <msink:context xmlns:msink="http://schemas.microsoft.com/ink/2010/main" type="inkDrawing" rotatedBoundingBox="1623,11023 4907,10594 4998,11291 1714,11720" semanticType="callout" shapeName="Other">
            <msink:sourceLink direction="from" ref="{BCE00E16-FB8B-4D49-8DD1-23AE6A972936}"/>
            <msink:sourceLink direction="to" ref="{4C66C106-D3D3-42A8-A3F8-1CAF426C9084}"/>
          </msink:context>
        </emma:interpretation>
      </emma:emma>
    </inkml:annotationXML>
    <inkml:trace contextRef="#ctx0" brushRef="#br0">1498 490 0,'-163'0'0,"33"0"15,-33 0-15,33 0 16,32 0-16,-65 0 16,65 0-16,33 0 15,33 0-15,-66 0 16,33 0-16,32 0 16,1 0-16,-1 0 15,1 0-15,-33 0 16,32-32-1,0 32 1,1-33 15,32 1 1,0-1-1,0 0-16,32 33-15,66-32 16,-33-1-16,98-32 16,-33 65-16,66-65 15,-33 32 1,-1 1-16,1-1 16,0 1-16,32 32 15,-32 0-15,33 0 16,-1 0-16,-65 0 15,66 0-15,-66 0 16,33 0-16,-66 0 16,34 0-16,-34 0 15,-64 0-15,65 0 16,-66 32-16,1-32 16,-1 0-16,-32 33 15,33-33 1,-33 32-1,0 1 1,0 32 0,-33-32-1,-32 32-15,0-65 16,32 32-16,1-32 16,-66 0-16,66 0 15,-99 66-15,34-66 16,-34 65-1,34-65-15,-34 32 16,-31 1-16,31-1 16,-31 1-16,64-33 15,0 32-15,-65 34 16,66-66-16,32 0 16,-66 0-16,34 32 15,31-32-15,-31 0 16,32 0-16,0 0 15,32 0-15,-32 0 16,32 0-16,1 0 16,-1 0 265,1 0-265,-34 0-1,34 0 1,-1 0-16,1 0 15,-33 0-15,32 0 16,33-32-16,-33 32 16,1 0-16,-1-33 15,-32 33 17,33-33-1,-1 33-16,33-32 1,-32 32 31,32-33-31,-33 1-16,0-1 15,1 1 79,32-1-78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7:43.8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66C106-D3D3-42A8-A3F8-1CAF426C9084}" emma:medium="tactile" emma:mode="ink">
          <msink:context xmlns:msink="http://schemas.microsoft.com/ink/2010/main" type="inkDrawing" rotatedBoundingBox="547,11218 16411,8299 17892,16349 2028,19268" hotPoints="19731,13172 11044,17441 2050,13865 10737,9596" semanticType="enclosure" shapeName="Ellipse">
            <msink:sourceLink direction="with" ref="{8E20FC5B-CA45-4DA3-924F-8E2D94A787FB}"/>
            <msink:sourceLink direction="with" ref="{20E74FA8-B09C-403D-B081-3852A2205C31}"/>
            <msink:destinationLink direction="to" ref="{23EDDAF6-F24E-4579-A975-E34AC93302A3}"/>
          </msink:context>
        </emma:interpretation>
      </emma:emma>
    </inkml:annotationXML>
    <inkml:trace contextRef="#ctx0" brushRef="#br0">0 1857 0,'97'-33'47,"1"33"-31,130-65-16,-65 65 15,65-33 1,65 33-16,32-32 16,34 32-16,-66 0 15,32 0-15,-64 0 16,-1 0-16,-64 0 15,-99 0-15,1 0 16,-33 0-16,-32 0 16,-33-33-16,32 33 62,1 0-31,0-32 1,-1 32-32,1 0 15,-1 0-15,1 0 16,-1 0 0,-32-33 124,0 1-124,0-1-16,0 0 15,0-32-15,0-32 16,0 31-16,0-31 16,0-131-16,-32 32 15,-1-31-15,1-1 16,32 97-16,0 34 16,0 31-16</inkml:trace>
    <inkml:trace contextRef="#ctx0" brushRef="#br0" timeOffset="-2791.5381">195-3028 0,'0'33'47,"0"64"-32,0 66-15,0 32 16,0 66-16,0 0 16,0-1-16,0 1 15,0-1-15,0-32 16,-65 33-16,32-66 15,33-32-15,-32 65 16,-1-33-16,33 0 16,0 1-16,0-66 15,0 33-15,0 0 16,0-66-16,0 1 16,0 32-1,0-32-15,0 32 16,0-65-16,0 1 15,0-34-15,0 1 16,0-1-16</inkml:trace>
    <inkml:trace contextRef="#ctx0" brushRef="#br0" timeOffset="94007.9953">1367-3647 0,'33'-32'31,"65"-1"-15,32 1-16,98-34 15,32 1-15,98 0 16,196 33-1,-33-66-15,33 33 16,32 32-16,65-32 16,-65 65-16,-65 0 15,33 0-15,-33 0 16,0 0-16,0-65 16,-65 32-16,0-64 15,-98 64-15,-98 1 16,-32 32-16,-32-65 15,-1 65-15,1 0 16,-66 0-16,65 0 16,-65 0-16,33 0 15,-32 0-15,-66 0 16,65 0-16,-98 0 16,1 0-16,0 0 15,-1 0-15,1 0 16,-1 0-16,1 0 15,-1 0 1,1 0-16,32 0 31,-32 0-15,32 0-16,-33 32 16,66 1-16,32 32 15,-97-65-15,65 65 16,32-33-16,-65 1 15,0 0-15,33 32 16,-66-33-16,1-32 16,32 65-16,0-32 15,-32-33-15,32 65 16,0 0-16,65 0 16,-32 0-16,32 33 15,0 0-15,33-33 16,-98-32-16,98 64 15,-98-32-15,33 1 16,-65-1-16,32 0 16,32 0-16,-31 0 15,31 0-15,-32 0 16,1 66-16,31-34 16,-32 1-16,0 32 15,33 0-15,-33-32 16,0-33-16,1 98 15,-66-130-15,65 32 16,-33 32 0,33 1-16,-32-33 15,-1 33-15,1-33 16,0 33-16,-1-1 16,-32-31-16,0 64 15,33-32-15,-33 32 16,0 33-16,0-66 15,0 1-15,0-33 16,0 33-16,0 0 16,0-33-16,0 32 15,0 1-15,0-33 16,0 65-16,0 1 16,0-66-16,0 33 15,0 32-15,0 0 16,0 0-16,0 1 15,0-34-15,0-32 16,0 33-16,0-65 16,0 64-16,0-64 15,0 65-15,-33-66 16,33 1-16,-32 32 16,-34 0-16,34-65 15,-1 65 1,-64-32-16,64-33 15,-32 65-15,0-33 16,0-32-16,-66 65 16,66-32-16,-32-33 15,-1 33-15,-32-1 16,32-32-16,-32 33 16,32-33-16,-32 32 15,-33-32-15,33 33 16,-33-33-16,33 32 15,-66 1-15,66-33 16,-65 33-16,-1-1 16,33 1-16,1-1 15,-34-32-15,33 33 16,1-1-16,31-32 16,-64 65-16,65-65 15,-66 66-15,1-66 16,32 0-16,-97 65 15,32-65-15,0 65 16,0-65-16,-33 65 16,1-65-16,32 0 15,-33 65 1,1-65-16,-33 0 16,65 0-16,-33 0 15,-64 0-15,-1 0 16,65 0-16,-32 0 15,33 0-15,-1 0 16,33 0-16,-32 0 16,64 0-16,-32 0 15,1 0-15,64 0 16,-33 0-16,34 0 16,-1 0-16,32 0 15,34 0-15,-34 0 16,66 0-16,-32 0 15,32 0-15,-33 0 16,65 0-16,-32 0 16,0 0-16,32 0 15,-32 0-15,33 0 16,-1 0-16,1 0 16,-33 0-16,-1 0 15,1 0-15,0 0 16,33 0-16,-66 0 15,0-32-15,0 32 16,-32 0-16,33-33 16,-34-32-16,34 32 15,31 33 1,-31-32-16,-33 32 16,64-33-16,-64-32 15,65 65-15,-65-33 16,65 1-16,-66-1 15,66 1-15,0 32 16,-33-33-16,66 1 16,-33-1-16,32 33 15,1-32 1,-34 32 0,34-33-16,-1 33 15,1-33 1,-33 33-16,32-32 15,-65-1-15,66 1 16,-33 32-16,-33-65 16,33 32-16,32 33 15,1 0-15,-1 0 16,1-33 31,-1 33-32,0 0 1,-32-32-16,0-1 16,0 1-16,33 32 15,-34 0-15,34 0 16,-1 0-16,-32-33 16,33 33-1,32-32 32,-33 32-31,33-33 31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7:42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E00E16-FB8B-4D49-8DD1-23AE6A972936}" emma:medium="tactile" emma:mode="ink">
          <msink:context xmlns:msink="http://schemas.microsoft.com/ink/2010/main" type="inkDrawing" rotatedBoundingBox="5083,11006 5111,15207 5072,15207 5044,11007" semanticType="callout" shapeName="Line">
            <msink:destinationLink direction="from" ref="{23EDDAF6-F24E-4579-A975-E34AC93302A3}"/>
          </msink:context>
        </emma:interpretation>
      </emma:emma>
    </inkml:annotationXML>
    <inkml:trace contextRef="#ctx0" brushRef="#br0">106 0 0,'0'65'47,"0"65"-47,0 65 16,32 33-16,-32 33 15,0 32-15,0-33 16,0 1303 31,0-1367-31,0-33-16,0-33 15,0 33-15,0-98 16,0 33-16,0-33 15,0 0-15,0 0 16,0 0-16,0-32 16,0-1-16,33 33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8:30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E74FA8-B09C-403D-B081-3852A2205C31}" emma:medium="tactile" emma:mode="ink">
          <msink:context xmlns:msink="http://schemas.microsoft.com/ink/2010/main" type="writingRegion" rotatedBoundingBox="3484,11760 3471,15342 2039,15337 2052,11755">
            <msink:destinationLink direction="with" ref="{4C66C106-D3D3-42A8-A3F8-1CAF426C9084}"/>
          </msink:context>
        </emma:interpretation>
      </emma:emma>
    </inkml:annotationXML>
    <inkml:traceGroup>
      <inkml:annotationXML>
        <emma:emma xmlns:emma="http://www.w3.org/2003/04/emma" version="1.0">
          <emma:interpretation id="{1AAE8DDF-067A-4A1A-B9AF-145AEEB3961B}" emma:medium="tactile" emma:mode="ink">
            <msink:context xmlns:msink="http://schemas.microsoft.com/ink/2010/main" type="paragraph" rotatedBoundingBox="3484,11760 3471,15342 2039,15337 2052,11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FCBB81-3DE5-445F-8706-7AEE1E7ADF01}" emma:medium="tactile" emma:mode="ink">
              <msink:context xmlns:msink="http://schemas.microsoft.com/ink/2010/main" type="line" rotatedBoundingBox="3484,11760 3471,15342 2039,15337 2052,11755"/>
            </emma:interpretation>
          </emma:emma>
        </inkml:annotationXML>
        <inkml:traceGroup>
          <inkml:annotationXML>
            <emma:emma xmlns:emma="http://www.w3.org/2003/04/emma" version="1.0">
              <emma:interpretation id="{06450084-B9E8-45AC-A315-3CC52D741148}" emma:medium="tactile" emma:mode="ink">
                <msink:context xmlns:msink="http://schemas.microsoft.com/ink/2010/main" type="inkWord" rotatedBoundingBox="2079,11750 3131,11840 3082,12411 2030,123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618-180 0,'-32'32'125,"32"1"-109,0-1 0,0 1-16,0 0 15,0-1 1,32-32 0,-32 33-1,33-33 1,0 32-1,-1-32-15,1 0 47,-33-32-15,0-1-17,0 1 1,0-1-1,0 0-15,-33 1 32,1-1-17,-1 33 17</inkml:trace>
          <inkml:trace contextRef="#ctx0" brushRef="#br0" timeOffset="-1847.1759">32-310 0,'0'32'47,"0"33"-47,0-32 15,0-1-15,0 33 16,0-32 0,0 0-16,0-1 31,0-64 172,33 32-172,-33 32 94,0 1-78,0-1-31,-33-32 15,1 0-15,-1 0 30,1 0 33,32-32-48,0-1-16,32 1 1,1 32 0,-1 0-1,-32-33 1,33 33 0,-1 0-1,-32-33-15,33 33 16,0 0 15,-1 0 16,1 0-31,-1 0 46,1 0-31,-33 33-15,32-33 0,-32 33-1,0-1 1,-32-32 15,-1 0-31,-32 0 31,33 0-15,-1 0 15,0 0 16,1 0 16</inkml:trace>
          <inkml:trace contextRef="#ctx0" brushRef="#br0" timeOffset="888.5979">781-245 0,'0'65'16,"0"0"-16,33-33 16,-33 34-16,0-1 15,32 0-15,-32-33 16,0 1 0,0 0-16,0-1 15,33 1-15,-33-1 16,33 1-16,-33-261 140,0 195-124,0 1 0,0-1-1,0-32 1,32 32 15,1 1-15,-1-1 15</inkml:trace>
        </inkml:traceGroup>
        <inkml:traceGroup>
          <inkml:annotationXML>
            <emma:emma xmlns:emma="http://www.w3.org/2003/04/emma" version="1.0">
              <emma:interpretation id="{223199B9-A356-4F3C-9E19-5260F5B22DA6}" emma:medium="tactile" emma:mode="ink">
                <msink:context xmlns:msink="http://schemas.microsoft.com/ink/2010/main" type="inkWord" rotatedBoundingBox="3483,11918 3482,12146 3320,12145 3321,11917"/>
              </emma:interpretation>
              <emma:one-of disjunction-type="recognition" id="oneOf1"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Ⅴ</emma:literal>
                </emma:interpretation>
                <emma:interpretation id="interp5" emma:lang="" emma:confidence="0">
                  <emma:literal>W</emma:literal>
                </emma:interpretation>
              </emma:one-of>
            </emma:emma>
          </inkml:annotationXML>
          <inkml:trace contextRef="#ctx0" brushRef="#br0" timeOffset="94576.1527">1302-148 0,'0'33'93,"-32"-33"-77,32 32-16,-33 1 16,33 0-1,-32-33 1,32 32 171,32 1-171,1-33 0,-1 32-1,1-32-15,-1 0 16</inkml:trace>
        </inkml:traceGroup>
        <inkml:traceGroup>
          <inkml:annotationXML>
            <emma:emma xmlns:emma="http://www.w3.org/2003/04/emma" version="1.0">
              <emma:interpretation id="{CC834A5F-42D0-4ED3-B23D-890C4BFCA52C}" emma:medium="tactile" emma:mode="ink">
                <msink:context xmlns:msink="http://schemas.microsoft.com/ink/2010/main" type="inkWord" rotatedBoundingBox="3192,11920 3189,12670 2049,12666 2052,1191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1103.7814">-65 178 0,'32'0'47,"-32"33"-31,33-1-16,-33 1 15,0-1 1,0 1 0</inkml:trace>
          <inkml:trace contextRef="#ctx0" brushRef="#br0" timeOffset="-759.6304">521-115 0,'-33'-33'16,"1"33"30,-1 0-14,1 0-17,-1 0 1,0 0 0,1 0-16,-1 0 31,33 33 16,0-1-47,0 1 15,33 0 1,-1-33 0,1 0-1,0 32-15,-1-32 16,-32 33-1,33-33-15,-1 0 16,1 0 47,-33-131-1,0 99-46,-33 32-1,33-33 1,-32 33 15</inkml:trace>
          <inkml:trace contextRef="#ctx0" brushRef="#br0" timeOffset="-19695.0619">0 113 0,'0'-33'47,"32"33"-47,1 0 16,-1 0-1,34-32-15,-1 32 16,-33 0-16,66-33 16,-33 33-16,33 0 15,-66 0-15,33 0 16,1 0-16,-1 0 16,-33 0-1,1 0 48,-1 0-48,1 0 1,32 0 0,0 0-1,-32 0 1,-1 0 109,-32 33-110,0 32-15,0-33 16,0 34-16,0-1 16,0 0-16,0-33 15,0 1-15,0 32 16,-32 0-16,32-32 16,0-1 46,-33-32-31,1 0-31,-1 0 16,1 0-16,-1 0 16,-293 0 46,294 0-62,-1 0 16,1 0-16,-33 0 15,32 0 1,-32 0 0,32 0-1,1 0 1,-1 0-16,1 0 15,-1 0-15,0 0 16,1 0 31,-1 0-16,33-32 125,0-1-140,0-32-16,0 33 16,0-1-16,0 0 15,0-32-15</inkml:trace>
          <inkml:trace contextRef="#ctx0" brushRef="#br0" timeOffset="1184.2681">912 48 0,'0'32'0,"32"1"16,-32-1-16,0 1 16,65 0-16,-65-1 15,0 1-15,33-1 16,-33 1-1,32-1 1</inkml:trace>
        </inkml:traceGroup>
        <inkml:traceGroup>
          <inkml:annotationXML>
            <emma:emma xmlns:emma="http://www.w3.org/2003/04/emma" version="1.0">
              <emma:interpretation id="{A8D32A49-4A49-4BE5-8320-F018C8AD6D8E}" emma:medium="tactile" emma:mode="ink">
                <msink:context xmlns:msink="http://schemas.microsoft.com/ink/2010/main" type="inkWord" rotatedBoundingBox="3160,13384 3157,14038 2100,14034 2102,1338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7551.514">0 1318 0,'32'0'47,"1"0"-32,-1 0-15,34 0 16,-34 0-16,33 0 16,0 0-16,1 0 15,-1 0-15,0 0 16,32 0-16,1 0 16,-33 0-16,-32 0 15,-1 0-15,1 0 16,0 0 46,-1 0 32,1 0-78,-1 0 15,-32 32 47,0 33-62,0 1-1,0-34-15,0 1 16,0 32 0,0-33-16,0 131 78,0-130-78,33-33 31,-33 32-15,-65-32 93,32 0-93,1 0-16,-1 0 15,-32 0-15,32 0 16,-32 0-16,33 0 15,-34 0-15,1 0 16,33 0-16,-33 0 16,32 0-16,1 0 15,-34 0-15,34 0 16,-1 0 0,1 33-1,-1-33 32,1 0-47,-1 0 16,0 32-1,1-32 1,-1 0 0,1 33-1</inkml:trace>
          <inkml:trace contextRef="#ctx0" brushRef="#br0" timeOffset="-18935.8223">32 1318 0,'0'65'47,"0"0"-47,0-32 16,0 32-16,0-33 15,0 1-15,0 32 16,0-32-1,0-1 1</inkml:trace>
          <inkml:trace contextRef="#ctx0" brushRef="#br0" timeOffset="-17166.5925">0 1969 0,'0'-33'62,"0"1"-62,0-1 16,0 1-16,0-1 16,0 1-16,0-1 15,0 1-15,0-1 16,0 0 0</inkml:trace>
        </inkml:traceGroup>
        <inkml:traceGroup>
          <inkml:annotationXML>
            <emma:emma xmlns:emma="http://www.w3.org/2003/04/emma" version="1.0">
              <emma:interpretation id="{5F182E29-03B5-45AF-8D43-F04F6C54135E}" emma:medium="tactile" emma:mode="ink">
                <msink:context xmlns:msink="http://schemas.microsoft.com/ink/2010/main" type="inkWord" rotatedBoundingBox="3290,14589 3287,15341 2145,15337 2148,14585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4215.1528">32 2555 0,'0'-32'63,"65"32"-47,1 0-1,-34 0-15,33 0 16,0 0-16,1 0 15,-1 0-15,0 0 16,0 0-16,0 0 16,-32 0-16,32 0 15,-33 0-15,1 0 16,-1 0 15,1 0-15,0 0-1,-1 0 79,1 0-78,-1 0-16,1 0 15,-1 130 235,1-65-234,-33-32-16,0 32 16,0-33-1,0 33-15,0-32 16,0 0-16,32-1 16,-32 33-16,0-32 15,0-1-15,0 1 16,33-1-16,-33 1 15,0 0 17,-33-33 124,-32 0-140,33 0-1,-33 0-15,0 0 16,32 0-1,-32 0-15,-33 0 16,66 0 0,-1 0-16,-32 0 15,32 0 1,1 0-16,-1 0 16,1 0-1,-1 0-15,1 0 16,-34 0-16,34 0 15,-33 0-15,32 0 16,1 0-16,-1 0 16,0 0 218,33-33-218,0-32-1,0 32-15,0-32 16,0 33-16,0-33 16,0 32-16,0 0 15,0-32-15,0 33 16,0-1-1,0 1 1,0-1 0</inkml:trace>
          <inkml:trace contextRef="#ctx0" brushRef="#br0" timeOffset="-16103.3379">32 2718 0,'0'33'15,"0"-1"1,0 1-1,0-1-15,0 33 16,33-65-16,-33 33 16,0 0-1,0-1 17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06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6094C3-9AF4-40AA-8828-A15CEDCE9EDA}" emma:medium="tactile" emma:mode="ink">
          <msink:context xmlns:msink="http://schemas.microsoft.com/ink/2010/main" type="inkDrawing"/>
        </emma:interpretation>
      </emma:emma>
    </inkml:annotationXML>
    <inkml:trace contextRef="#ctx0" brushRef="#br0">0 0 0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08.4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8F46A5-8F3C-44D8-96DC-27023FF76376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0,'33'0'16,"-1"0"0,1 0-1,-1 0 17,1 0-32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00:58.8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8D974D-E40C-480F-8474-444D03E58851}" emma:medium="tactile" emma:mode="ink">
          <msink:context xmlns:msink="http://schemas.microsoft.com/ink/2010/main" type="writingRegion" rotatedBoundingBox="5878,11028 9319,9366 9873,10512 6431,12174"/>
        </emma:interpretation>
      </emma:emma>
    </inkml:annotationXML>
    <inkml:traceGroup>
      <inkml:annotationXML>
        <emma:emma xmlns:emma="http://www.w3.org/2003/04/emma" version="1.0">
          <emma:interpretation id="{D99A2200-10B4-4299-9975-4C9578D08296}" emma:medium="tactile" emma:mode="ink">
            <msink:context xmlns:msink="http://schemas.microsoft.com/ink/2010/main" type="paragraph" rotatedBoundingBox="5878,11028 9319,9366 9873,10512 6431,12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35AD7B-CA4F-4D03-AB75-9C885B2A6496}" emma:medium="tactile" emma:mode="ink">
              <msink:context xmlns:msink="http://schemas.microsoft.com/ink/2010/main" type="line" rotatedBoundingBox="5878,11028 9319,9366 9873,10512 6431,12174"/>
            </emma:interpretation>
          </emma:emma>
        </inkml:annotationXML>
        <inkml:traceGroup>
          <inkml:annotationXML>
            <emma:emma xmlns:emma="http://www.w3.org/2003/04/emma" version="1.0">
              <emma:interpretation id="{951E64AA-3B56-4316-A3F4-CD49028E91B4}" emma:medium="tactile" emma:mode="ink">
                <msink:context xmlns:msink="http://schemas.microsoft.com/ink/2010/main" type="inkWord" rotatedBoundingBox="5878,11028 9319,9366 9873,10512 6431,121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1276 200 0,'0'-33'15,"0"1"-15,0-1 16,65 0-16,-32-32 16,32 0-16,0 33 15,0-34-15,0 34 16,-32-1-16,-33 1 16,32 32-16</inkml:trace>
          <inkml:trace contextRef="#ctx0" brushRef="#br0" timeOffset="319.5263">1504 265 0,'33'0'47,"32"-98"-47,-33 33 16,1 32-16,-1 1 15,1-1-15,32 1 16,-65-1 0,33 33-1</inkml:trace>
          <inkml:trace contextRef="#ctx0" brushRef="#br0" timeOffset="-559.7563">755 753 0,'0'33'31,"-33"-33"-31,1 0 32,-1 0-1,1 0-16,-1 0 1,-32 0 0,32 0-16,1 0 15,-1 0-15,-32 0 32,33-33-32,-1 1 15,1 32-15,-1 0 16,0-33-1,1 1 1,-1 32-16,-32-33 16,65 0-1,-32 33-15,32-65 32,-33 65-17,33-32 1,0-33-1,33 32 1,-1 1-16,-32-1 16,33 0-16,-33 1 15,65-1-15,-33 1 16,1-1 0,0 1-1,-33-1 1,32 33-16,1-65 31,-1 32-15,1 33-16,-1 0 15,33 0 1,-32 0 0,0 0-1,32 0 1,0 0-1,0 33 1,-32-33-16,-1 65 16,66-32-16,-66-1 15,33 1-15,-32-1 16,0 33 0,-1-32-16,1 0 15,-33-1 16,32-32-31,-32 33 16,0 32 0,0-33-1,0 1 1,0-1 0,0 1-16,0 0 15,0-1 1,0 1-16,0-1 15,0 1 1,0-1-16,0 1 16,-32 0-1,-1-1 1,33 1 0,-65-33-1,65 32-15,-33-32 16,-32 33-1,33-33 1,-1 0 0,1 32-16,-1-32 15,1 0-15,-1 0 16,0 0 0,1 0-16,-1 0 15,-32 0 1,33 0-1,-1 0 1,33-32 0,-33-1-16,33 1 15</inkml:trace>
          <inkml:trace contextRef="#ctx0" brushRef="#br0" timeOffset="1487.813">1862-810 0,'-32'0'15,"-1"33"79,33-1-78,0 1-1,0-1-15,0 1 16,0 0 0,0-1-1,0 1-15,0-1 16,33-32-1,-1 33-15,1-1 16,-1-32 0,1 0 15,-1 33-15,1-33-1,0 0 1,-1 0 31,1 0-47</inkml:trace>
          <inkml:trace contextRef="#ctx0" brushRef="#br0" timeOffset="1871.7825">2220-842 0,'0'97'31,"0"-64"-15,0 65 0,0-33-16,0-33 15,0 1-15,0-1 16</inkml:trace>
          <inkml:trace contextRef="#ctx0" brushRef="#br0" timeOffset="2935.9189">2448-647 0,'-32'0'110,"32"65"-79,0-32-15,0-1-1,0 1 1,0-1 0,32 1-1,1 0 1,-1-66 46,1-32-46,-33 32-16,0 1 16,0-1-16,0-32 15,0 32 1,0 66 109,0 0-110,33-1-15,-33 1 16,32-33 15,-32 32-31,33-32 32</inkml:trace>
          <inkml:trace contextRef="#ctx0" brushRef="#br0" timeOffset="4152.0949">3100-777 0,'-33'-33'15,"0"33"1,1 0 15,-1 0 16,1 0-31,-1 0-1,33 33 110,0-1-109,0 1 0,0-1-1,0 1 1,33-33 31,-1 0-16,1 0-15,-1 0-1,1 0 16,-33 33 1,33-1 15,-33 1-32,0-1 48,-33-32-16,0 0-16,1 0 16</inkml:trace>
          <inkml:trace contextRef="#ctx0" brushRef="#br0" timeOffset="5543.7767">3653-712 0,'-32'0'32,"-1"0"-32,0 0 31,1 0-16,-1 0 1,1 0-16,-1 0 16,1 0-16,-1 0 15,1 0 1,-1 0 31,33 32 31,33 1-78,-33 0 16,32-33-1,-32 32 1,33-32 15,-1 0 16,1 0-16,-33 33-15,32-33-1,1 0 1,-1 0 0,-32 32 124,0 1-124,-32-1 15,32 1 0,-33-33 1,1 0-17,-1 0 1,1 0 15,-1 0 0,1 0 1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08.7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D7A084-3312-4E3F-B943-1011E8587521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0,'0'97'0,"33"-31"15,-33 31-15,0 1 16,0-33-16,0 0 15,33-32 1,-33 32-16,32-33 16,-32 1-1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09.0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1D7D1B-E005-430A-9CFE-F9E21DE7CFB2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0,'33'98'31,"-33"32"-15,32-65-16,1 33 15,-33-33-15,32 32 16,-32-64-16,0 0 15,0-1 1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09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FAA4A0-85CC-4D5C-A36A-9E68D834CD8B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0,'0'32'16,"0"1"-16,0 32 15,33-32-15,-33 32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10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DE1B52-13A0-4254-ACD7-6A232E18A1DC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0,'65'0'16,"-32"0"-16,32 0 15,-32 0 1,-33 33 93,0 32-93,0-32-16,0-1 16,0 1-1,0-1-15,0 1 16,-33-1 31,1-32-32,-1 0 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10.4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7E4883-6770-4BC2-8C33-DD6AE423B659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0,'32'0'16,"1"0"0,32 0-1,-32 0-15,-1 0 16,33 0-16,-32 0 15,-1 0-15,1 0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10.7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F38A74-AB67-47AC-87B8-042208E68280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0,'0'65'16,"0"-32"0,0-1-1,0 1-15,0 0 16,0-1-16,0 1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11.1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CD2956-7B07-4AB2-9F93-5AFCFBE9E3D8}" emma:medium="tactile" emma:mode="ink">
          <msink:context xmlns:msink="http://schemas.microsoft.com/ink/2010/main" type="inkDrawing"/>
        </emma:interpretation>
      </emma:emma>
    </inkml:annotationXML>
    <inkml:trace contextRef="#ctx0" brushRef="#br0">0 32 0,'32'0'47,"1"0"-32,32 0-15,0 0 16,0 0-16,0 0 16,0 0-16,-32 0 15,0 0-15,-1-32 63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12.2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AD95BC-04FD-4024-AE7C-15FB9FDEC0AA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0,'33'0'16,"32"0"-1,-33 0-15,1 0 16,32 0-16,0 0 15,-32 0-15,64 0 16,-64 0-16,0 0 16,-1 0-1,-32 33 63,0-1-78,0 1 16,0-1-16,-32 1 16,-1-1-16,33 1 15,-33 0 1,1-33 0,-1 0-1,1 0 1,-1 0-16,1 0 15,-34 0-15,34 0 16,-1 0-16,1 0 16,32 32 62,0 1-63,0-1-15,0 1 16,0-1 0,0 1-16,0-1 15,32-32 110,1 0-125,-1 0 16,1 0-16,0 0 16,-1 0-16,1 0 15,-1 0 1,1 0-16,-1 0 15,1 0 1,0 0 62,-33-32-78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12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99481A-BB47-491A-8C23-77907C035D7B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0,'0'32'15,"33"33"-15,-1 33 16,-32-65-16,0 64 16,33 1-16,-33-33 15,33 0-15,-33 0 16,0 33-16,0-33 15,0 0 1,32-65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34.2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AFFD79-FD65-415E-93E6-92ECE3922924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0,'65'0'79,"1"0"-79,-1 0 15,65 0-15,33 0 16,0 0-16,32 0 15,66 0-15,-34 0 16,-31 0-16,-1 0 16,-32 0-16,32 0 15,1 0-15,-66 0 16,-65 0-16,33 0 16,0 0-16,-33 0 15,-33 0-15,1 0 16,32 0-16,-32 0 15,-1 0 1,1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02:53.2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F6D5BD-0D94-4438-A118-82B5E2BA08BB}" emma:medium="tactile" emma:mode="ink">
          <msink:context xmlns:msink="http://schemas.microsoft.com/ink/2010/main" type="writingRegion" rotatedBoundingBox="1536,12106 5077,12340 5014,13288 1474,13054"/>
        </emma:interpretation>
      </emma:emma>
    </inkml:annotationXML>
    <inkml:traceGroup>
      <inkml:annotationXML>
        <emma:emma xmlns:emma="http://www.w3.org/2003/04/emma" version="1.0">
          <emma:interpretation id="{894308C4-FDC6-4527-BD9F-867E905718AC}" emma:medium="tactile" emma:mode="ink">
            <msink:context xmlns:msink="http://schemas.microsoft.com/ink/2010/main" type="paragraph" rotatedBoundingBox="1536,12106 5077,12340 5014,13288 1474,13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E6C7BE-67B9-4039-A902-AA7CD805690D}" emma:medium="tactile" emma:mode="ink">
              <msink:context xmlns:msink="http://schemas.microsoft.com/ink/2010/main" type="line" rotatedBoundingBox="1536,12106 5077,12340 5014,13288 1474,13054"/>
            </emma:interpretation>
          </emma:emma>
        </inkml:annotationXML>
        <inkml:traceGroup>
          <inkml:annotationXML>
            <emma:emma xmlns:emma="http://www.w3.org/2003/04/emma" version="1.0">
              <emma:interpretation id="{388CE40D-4494-411A-B375-446A47C2DF68}" emma:medium="tactile" emma:mode="ink">
                <msink:context xmlns:msink="http://schemas.microsoft.com/ink/2010/main" type="inkWord" rotatedBoundingBox="1536,12106 3090,12208 3027,13157 1474,130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-4520 1926 0,'0'32'16,"0"1"-16,0 32 16,0-33-1,0 34 1,0-34 0</inkml:trace>
          <inkml:trace contextRef="#ctx0" brushRef="#br0" timeOffset="-288.6143">-4520 1339 0</inkml:trace>
          <inkml:trace contextRef="#ctx0" brushRef="#br0" timeOffset="808.0404">-4292 1633 0,'32'0'15,"1"32"1,-33 33-16,0 0 15,0-32-15,0-1 16,0 34 0,0-34-16,0-64 93,0-1-77,0-32-16,0-33 16,0 66-16,0-1 15,0 1-15,0-1 16,32 33 0,-32-33-16,33 33 15,-1 0 16,1 0 1,-1 98-17,-32-65-15,0 32 16,0-33-16,0 1 16,0-1-16,0 1 31,0 0-31,0-1 31</inkml:trace>
          <inkml:trace contextRef="#ctx0" brushRef="#br0" timeOffset="1567.3283">-3641 1600 0,'-33'0'16,"1"0"-1,-1 0-15,1 0 16,-34 0-1,34 0-15,32 33 63,0-1-47,0 1-1,32-33 16,-32 32-31,33-32 16,0 0 0,-33 33-1,32-33 1,1 32 15,-1 1-15,-32-1-1,0 1 17,0 0-1,0-1-15,0 1 15,-32-33-16,-1 0-15,1 0 16,-1 0-16,0 0 16,1 0-1,-1 0 1</inkml:trace>
          <inkml:trace contextRef="#ctx0" brushRef="#br0" timeOffset="2463.7416">-3706 1828 0,'32'0'16,"1"0"-16,32 0 15,-32 0-15,32 0 16,32 0-16,-64 0 15,65 0-15,-33 0 16,0 0 0,-33 0-16,34-33 15,-34 33 1</inkml:trace>
          <inkml:trace contextRef="#ctx0" brushRef="#br0" timeOffset="2127.6047">-3413 1307 0,'0'32'16,"0"66"-16,0-65 15,0 64-15,-33-31 16,33-34-16,-32 66 16,32-33-16,-33 0 15,1-32-15,32 32 16,0-33 0,0 1-1,0-1 1,0 1 46,32-33-30</inkml:trace>
        </inkml:traceGroup>
        <inkml:traceGroup>
          <inkml:annotationXML>
            <emma:emma xmlns:emma="http://www.w3.org/2003/04/emma" version="1.0">
              <emma:interpretation id="{612141A2-BBFE-4E2A-BAD5-ADD92C249534}" emma:medium="tactile" emma:mode="ink">
                <msink:context xmlns:msink="http://schemas.microsoft.com/ink/2010/main" type="inkWord" rotatedBoundingBox="2936,12570 4245,12657 4221,13020 2912,12933"/>
              </emma:interpretation>
              <emma:one-of disjunction-type="recognition" id="oneOf1">
                <emma:interpretation id="interp1" emma:lang="" emma:confidence="0">
                  <emma:literal>…</emma:literal>
                </emma:interpretation>
                <emma:interpretation id="interp2" emma:lang="" emma:confidence="0">
                  <emma:literal>빠</emma:literal>
                </emma:interpretation>
                <emma:interpretation id="interp3" emma:lang="" emma:confidence="0">
                  <emma:literal>뺘</emma:literal>
                </emma:interpretation>
                <emma:interpretation id="interp4" emma:lang="" emma:confidence="0">
                  <emma:literal>열</emma:literal>
                </emma:interpretation>
                <emma:interpretation id="interp5" emma:lang="" emma:confidence="0">
                  <emma:literal>예</emma:literal>
                </emma:interpretation>
              </emma:one-of>
            </emma:emma>
          </inkml:annotationXML>
          <inkml:trace contextRef="#ctx0" brushRef="#br0" timeOffset="4785.1263">-2990 1763 0,'-32'0'0,"-1"0"31,-32 32-16,65 1 17,0-1-17,0 1-15,0 0 16,0-1 15,32-32 16,1 0-31,0-32-1,-33-1 1,0 0 0,0 1-16,0-1 15,0 66 63,0-1-62,32 1 0,1 0-1,-1-33 63,-32-33-78,0 0 16,0-32-16,33 65 16,-33-32 30,32 32-30,1 0-16,-1 65 16,-32 0-16,0-32 15,0-1-15,0 1 16,0-66 62,0 1-78,0-34 16,33 1-1,0 65 1,-1 0 31,1 0-47,-33 33 15,32-1-15,-32 66 16,33-65-16,-33 32 16,0-33-16,0-64 93,32-1-93,1-32 16,0 0-16,-1 32 16,1 33-16,-1-32 15,33-1-15,-32 33 16,0-32-16,32 32 16,-33 0-16,1 0 15,-66 0 126,1 0-126,-1 0 17,33 32-17,0 1 1,0-1 0,0 34-16,0-34 15,0 1 1,0-1-16,0 1 15,0-1 1,0 1 0,33-33-1,-1 0 17,1 0-17,-1 0 16,1 0-15,-33-33 15,0 1-15,0-1 0,32 1 77,-32-1-30,0 1-63,0-1 15,0 0 1,0 1-16,0-1 31,-32 66 63,32-1-78,0 1-1,0 0 1,0-1 0,0 1-1,0-1-15,32 1 16,-32-1-1,33-32 1,0 0 0,-1 0-1,1 0 32,-1 0-16,-32-32-15,33-1-16,-1 1 16</inkml:trace>
        </inkml:traceGroup>
        <inkml:traceGroup>
          <inkml:annotationXML>
            <emma:emma xmlns:emma="http://www.w3.org/2003/04/emma" version="1.0">
              <emma:interpretation id="{6C27F0AE-483C-438E-9469-AEB085D5400E}" emma:medium="tactile" emma:mode="ink">
                <msink:context xmlns:msink="http://schemas.microsoft.com/ink/2010/main" type="inkWord" rotatedBoundingBox="3988,12542 5059,12613 5028,13076 3958,1300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064.1544">-2078 1926 0,'32'0'47,"1"0"-31,0 0-16,-1 0 15,1 0 1,-1 0-16,1 0 16,-1 0-16,1 0 15,0 0-15,-1 0 16,33 0-16,-32 0 15,-1 0-15,1 0 16,-1 0 0,1 0 31,0 0-32,-1 0 32,1 0-31,32 0-1,0 0-15,-32 0 16,-1 0-16,33 0 16</inkml:trace>
          <inkml:trace contextRef="#ctx0" brushRef="#br0" timeOffset="-2224.0235">-1199 1730 0,'33'0'15,"-1"33"1,1-1 0,-1-32-16,-32 33 15,33-33 1,0 0-16,-33 32 16,0 1 109,0 0-110,-33-33-15,33 32 16,-33-32-16,33 33 15,-32-1-15,-1 1 16,33-1-16,-32 1 16,-1 0-16,1-33 15,32 32-15,-33-32 16,0 0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0:05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0 400 0,'0'-32'62,"98"-1"-62,0 33 16,-33-33-16,98 1 16,-33-1-16,33 1 15,-1-1-15,1 1 16,0 32-16,0-33 15,-33 33-15,33 0 16,-33-65-16,0 65 16,1-33-16,-66 33 15,0 0-15,-32 0 16,-1 0-16,1 0 16,-1 0-1,1 0 1,-1 0-16,33 0 15,1 0 1,-34 0-16,1 0 16,-1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49:06.2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20FC5B-CA45-4DA3-924F-8E2D94A787FB}" emma:medium="tactile" emma:mode="ink">
          <msink:context xmlns:msink="http://schemas.microsoft.com/ink/2010/main" type="writingRegion" rotatedBoundingBox="8335,11430 8889,11430 8889,11918 8335,11918">
            <msink:destinationLink direction="with" ref="{4C66C106-D3D3-42A8-A3F8-1CAF426C9084}"/>
          </msink:context>
        </emma:interpretation>
      </emma:emma>
    </inkml:annotationXML>
    <inkml:traceGroup>
      <inkml:annotationXML>
        <emma:emma xmlns:emma="http://www.w3.org/2003/04/emma" version="1.0">
          <emma:interpretation id="{5CED7572-5080-428B-A0F5-FB9CE27128DC}" emma:medium="tactile" emma:mode="ink">
            <msink:context xmlns:msink="http://schemas.microsoft.com/ink/2010/main" type="paragraph" rotatedBoundingBox="8335,11430 8889,11430 8889,11918 8335,11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5B7945-AB20-4389-AA6F-E95247A0C8DC}" emma:medium="tactile" emma:mode="ink">
              <msink:context xmlns:msink="http://schemas.microsoft.com/ink/2010/main" type="line" rotatedBoundingBox="8335,11430 8889,11430 8889,11918 8335,11918"/>
            </emma:interpretation>
          </emma:emma>
        </inkml:annotationXML>
        <inkml:traceGroup>
          <inkml:annotationXML>
            <emma:emma xmlns:emma="http://www.w3.org/2003/04/emma" version="1.0">
              <emma:interpretation id="{6C461E04-181A-4AE3-B568-A16AC0EDCFC8}" emma:medium="tactile" emma:mode="ink">
                <msink:context xmlns:msink="http://schemas.microsoft.com/ink/2010/main" type="inkWord" rotatedBoundingBox="8360,11522 8440,11916 8402,11924 8322,11530"/>
              </emma:interpretation>
              <emma:one-of disjunction-type="recognition" id="oneOf0">
                <emma:interpretation id="interp0" emma:lang="" emma:confidence="0">
                  <emma:literal>1</emma:literal>
                </emma:interpretation>
                <emma:interpretation id="interp1" emma:lang="" emma:confidence="0">
                  <emma:literal>Ⅰ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ㅣ</emma:literal>
                </emma:interpretation>
              </emma:one-of>
            </emma:emma>
          </inkml:annotationXML>
          <inkml:trace contextRef="#ctx0" brushRef="#br0">-131 98 0,'0'32'0,"33"33"16,-33 0-16,33-32 15,-33 32-15,0 0 16,0-32-16,0-1 16,32-32-16</inkml:trace>
        </inkml:traceGroup>
        <inkml:traceGroup>
          <inkml:annotationXML>
            <emma:emma xmlns:emma="http://www.w3.org/2003/04/emma" version="1.0">
              <emma:interpretation id="{3456B52C-F935-4CB4-B746-B00391906B6C}" emma:medium="tactile" emma:mode="ink">
                <msink:context xmlns:msink="http://schemas.microsoft.com/ink/2010/main" type="inkWord" rotatedBoundingBox="8763,11339 8917,11844 8590,11943 8436,11438"/>
              </emma:interpretation>
              <emma:one-of disjunction-type="recognition" id="oneOf1">
                <emma:interpretation id="interp5" emma:lang="" emma:confidence="0">
                  <emma:literal>3</emma:literal>
                </emma:interpretation>
                <emma:interpretation id="interp6" emma:lang="" emma:confidence="0">
                  <emma:literal>]</emma:literal>
                </emma:interpretation>
                <emma:interpretation id="interp7" emma:lang="" emma:confidence="0">
                  <emma:literal>J</emma:literal>
                </emma:interpretation>
                <emma:interpretation id="interp8" emma:lang="" emma:confidence="0">
                  <emma:literal>)</emma:literal>
                </emma:interpretation>
                <emma:interpretation id="interp9" emma:lang="" emma:confidence="0">
                  <emma:literal>}</emma:literal>
                </emma:interpretation>
              </emma:one-of>
            </emma:emma>
          </inkml:annotationXML>
          <inkml:trace contextRef="#ctx0" brushRef="#br0" timeOffset="1719.82">0 0 0,'32'0'47,"1"0"-47,-1 0 15,34 0 1,-34 0-16,1 0 16,-1 0-16,1 0 15,-1 0 110,-32 32-109,0 1-16,0 32 15,33-32 1,-33-1-16,0 1 16,33-1-16,-33 34 15,0-1 1,32-33 0,-64-32 109,-1 0-125,0 0 15,1 0 1,-1 0-16,1 0 31,-1 0-15,1 0 15,-1 0 16,0 0-47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0:07.5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683 34 0,'-32'-33'16,"-1"33"0,-32 0-16,33 0 15,-1 0-15,-65 0 16,66 0-16,-1 0 15,1 0-15,-1 0 16,0 0 0,1 0-16,-1 0 15,1 0-15,-1 0 16,1 0 0,-1 0-1,1 0 1,32 33 31,0-1-32,32 1 17,-32 0-17,33-33 1,-1 0-16,1 0 15,-1 0 1,1 0 0,-1 0-1,34 0-15,-34 0 16,1 0-16,32 0 16,-33 0-1,-32 32 48,33-32-32,-33 33-15,0-1-1,0 1 16,0-1-15,0 1 31,-33-33-16,-32 0-15,33 0-1,-1 0-15,1 0 16,-1 0 0,0 0-16,1 0 15,-1-33-15,1 33 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1:01.6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0,'33'0'62,"32"0"-62,-32 33 16,-1-33-1,33 32 1,1-32-16,-34 0 16,1 0-1,-1 0-15,1 0 16,-1 0-16,1 0 16,0 0-16,-1 0 15,1 0-15,-1 0 16,1 0-16,-1 0 15,33 0 1,-32 0 31,0 0-31,-1-32-1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1:14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0,'0'33'47,"0"0"-47,0-1 16,0 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1:1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0,'0'32'110,"0"1"-95,0 0 1,0-1-16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5:09.8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33AAE9-9B2F-4DE5-8E01-85FB1C69435F}" emma:medium="tactile" emma:mode="ink">
          <msink:context xmlns:msink="http://schemas.microsoft.com/ink/2010/main" type="inkDrawing" rotatedBoundingBox="8205,5503 12601,5503 12601,5518 8205,5518" shapeName="Other"/>
        </emma:interpretation>
      </emma:emma>
    </inkml:annotationXML>
    <inkml:trace contextRef="#ctx0" brushRef="#br0">0 0 0,'98'0'78,"-66"0"-78,66 0 16,32 0-16,33 0 15,-32 0-15,-1 0 16,0 0-16,0 0 15,1 0-15,31 0 16,-64 0-16,65 0 16,-33 0-16,-32 0 15,0 0-15,64 0 16,-64 0-16,32 0 16,33 0-16,-33 0 15,33 0-15,0 0 16,0 0-16,0 0 15,-33 0-15,0 0 16,0 0-16,-32 0 16,-33 0-16,-32 0 15,32 0-15,-33 0 16,34 0-16,-34 0 16,1 0-1,-1 0 1,1 0 15,-1 0-15,1 0-1,32 0 1,0 0 0,-32 0-1,-1 0 1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5:28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26CEC2-EF52-478F-96FC-AE6031272AED}" emma:medium="tactile" emma:mode="ink">
          <msink:context xmlns:msink="http://schemas.microsoft.com/ink/2010/main" type="inkDrawing" rotatedBoundingBox="4916,9313 7293,9313 7293,9328 4916,9328" shapeName="Other"/>
        </emma:interpretation>
      </emma:emma>
    </inkml:annotationXML>
    <inkml:trace contextRef="#ctx0" brushRef="#br0">0 0 0,'33'0'94,"32"0"-78,-32 0-1,-1 0-15,1 0 16,-1 0-16,1 0 16,32 0-16,-33 0 15,34 0-15,-1 0 16,-33 0-16,33 0 16,1 0-16,31 0 15,-64 0-15,64 0 16,-31 0-16,-34 0 15,33 0-15,0 0 16,1 0-16,31 0 16,-32 0-16,33 0 15,-65 0-15,64 0 16,-64 0-16,32 0 16,33 0-16,-66 0 15,33 0-15,1 0 16,-34 0-16,33 0 15,-32 0-15,-1 0 16,1 0 0,-1 0-16,1 0 15,0 0 1,-1 0 0,1 0-16,-1 0 15,1 0 16,-1 0 1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5:33.2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272C08-C152-4586-88EB-3DE20C690C5E}" emma:medium="tactile" emma:mode="ink">
          <msink:context xmlns:msink="http://schemas.microsoft.com/ink/2010/main" type="inkDrawing" rotatedBoundingBox="7846,9378 10484,9373 10485,9406 7847,9411" shapeName="Other"/>
        </emma:interpretation>
      </emma:emma>
    </inkml:annotationXML>
    <inkml:trace contextRef="#ctx0" brushRef="#br0">0 33 0,'0'-33'63,"33"33"-48,32 0 1,0 0 0,0 0-16,0 0 15,33 0-15,32 0 16,-32 0-16,-1 0 15,1 0-15,32 0 16,-32 0-16,0 0 16,-1 0-16,-31 0 15,31 0-15,1 0 16,-33 0-16,0 0 16,0 0-16,-32 0 15,65 0-15,-66 0 16,66 0-1,0 0-15,-33 0 16,0 0-16,0 0 16,0 0-16,0 0 15,-32 0-15,32 0 16,0 0 15,-32 0-15,-1 0-1,1 0 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6:11.3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8248AC-509B-434C-8048-4C530CCD8E1B}" emma:medium="tactile" emma:mode="ink">
          <msink:context xmlns:msink="http://schemas.microsoft.com/ink/2010/main" type="inkDrawing" rotatedBoundingBox="9086,13179 13122,13318 13116,13478 9081,13339" shapeName="Other"/>
        </emma:interpretation>
      </emma:emma>
    </inkml:annotationXML>
    <inkml:trace contextRef="#ctx0" brushRef="#br0">0 0 0,'66'0'109,"-34"0"-93,66 0-16,0 0 16,-1 0-16,33 33 15,-32-33-15,0 0 16,65 33-16,-66-33 15,34 0-15,-66 0 16,32 32-16,-64-32 16,65 0-16,-66 0 15,66 0-15,-65 0 16,32 0-16,-33 0 16,1 0-16,-1 0 15,1 0-15,-1 0 16,1 0-16,0 0 15,-1 0-15,1 0 16,32 0-16,0 33 16,0-33-1,-32 0-15,32 32 16,0-32-16,-32 0 16,32 0-16,0 0 15,-33 0-15,1 0 16,32 0-16,0 0 15,0 0 1,-32 0-16,32 0 16,-32 0-16,32 0 15,-33 0-15,1 0 16,32 0 0,-33 0-16,1 0 15,0 0 1,-1 0-16,33 0 15,0 0 1,-32 0-16,0 0 16,32 0-16,-33 0 15,1 0 1,-1 0-16,1 0 16,0 0-1,-1 0 16,1 0-15,-1 0 0,1 0 31,-1 0 31,1 0-47,-1-32-15,1 32 15,0 0-31,-1 0 31,1-33-31,-1 1 31,1 32 1,-1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05:38.0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34927-8724-4A0B-98BB-96F795499923}" emma:medium="tactile" emma:mode="ink">
          <msink:context xmlns:msink="http://schemas.microsoft.com/ink/2010/main" type="writingRegion" rotatedBoundingBox="11497,14214 13327,14013 13499,15578 11669,15780"/>
        </emma:interpretation>
      </emma:emma>
    </inkml:annotationXML>
    <inkml:traceGroup>
      <inkml:annotationXML>
        <emma:emma xmlns:emma="http://www.w3.org/2003/04/emma" version="1.0">
          <emma:interpretation id="{9FBBA728-45E8-4454-9018-3B1DCF97A9DF}" emma:medium="tactile" emma:mode="ink">
            <msink:context xmlns:msink="http://schemas.microsoft.com/ink/2010/main" type="paragraph" rotatedBoundingBox="11497,14214 13327,14013 13499,15578 11669,15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1988C3-486B-4A17-AED6-1320F7CC8CAD}" emma:medium="tactile" emma:mode="ink">
              <msink:context xmlns:msink="http://schemas.microsoft.com/ink/2010/main" type="line" rotatedBoundingBox="11497,14214 13327,14013 13499,15578 11669,15780"/>
            </emma:interpretation>
          </emma:emma>
        </inkml:annotationXML>
        <inkml:traceGroup>
          <inkml:annotationXML>
            <emma:emma xmlns:emma="http://www.w3.org/2003/04/emma" version="1.0">
              <emma:interpretation id="{AB1FC396-7AE6-45F7-8325-A5A22031A320}" emma:medium="tactile" emma:mode="ink">
                <msink:context xmlns:msink="http://schemas.microsoft.com/ink/2010/main" type="inkWord" rotatedBoundingBox="11497,14214 13294,14016 13467,15582 11669,157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261-554 0,'32'0'16,"1"33"-16,-1-33 16,1 65-16,-33-32 15,32-1-15</inkml:trace>
          <inkml:trace contextRef="#ctx0" brushRef="#br0" timeOffset="-232.4634">293-1075 0,'0'33'16,"0"32"-1,-32-32-15,32 32 16,0 32-16,-33-32 16,33 1-16,-33-1 15,1-33-15,32 1 16</inkml:trace>
          <inkml:trace contextRef="#ctx0" brushRef="#br0" timeOffset="255.5489">521-879 0,'0'65'0,"33"65"16,-33-65-16,65-32 16,-65 32-16,0-33 15</inkml:trace>
          <inkml:trace contextRef="#ctx0" brushRef="#br0" timeOffset="431.2704">619-619 0,'0'-32'31,"32"32"-15</inkml:trace>
          <inkml:trace contextRef="#ctx0" brushRef="#br0" timeOffset="-1208.6283">554 32 0,'-33'0'31,"0"33"-15,1 0 0,-33-1-1,32-32-15,1 33 16,-1-33-16,1 32 16,-1 1-16,0-1 15,1 1 1,-33 0-1,65-1-15,-33-32 16,1 33 0,-1-1 31</inkml:trace>
          <inkml:trace contextRef="#ctx0" brushRef="#br0" timeOffset="-824.6128">0 0 0,'33'0'0,"-1"0"16,1 32-16,32 34 15,0-1-15,-32-33 16,-1 33-16,1-32 16,-1 32-16,1-65 15,-1 33-15,1-1 16,-1 1 0,-32-1-16</inkml:trace>
          <inkml:trace contextRef="#ctx0" brushRef="#br0" timeOffset="1001.0927">521-423 0,'0'65'16,"-33"-65"-1,33 32 1,0 1 15,0-1-15,0 1 0,33-33-16,-33 33 15,33-33-15,-1 32 16,1-32-1,-1 0 1,1 0 0,-1 0 15,1 0-15,-33-32-16,0-1 15,0 0 1,0 1-1,0-1 1,0 1 0,0-1-1,-33 33-15,1 0 16,-1-32 0,1 32-1</inkml:trace>
          <inkml:trace contextRef="#ctx0" brushRef="#br0" timeOffset="2119.3503">879-814 0,'0'32'15,"0"33"-15,0-32 16,0 0 0</inkml:trace>
          <inkml:trace contextRef="#ctx0" brushRef="#br0" timeOffset="3255.4024">912-423 0,'65'0'31,"0"0"-31,33 0 16,-1 0-16,34 0 15,-1 0-15,-97 0 16,64 0-16,-64 0 16,-1 0-16,1 0 15</inkml:trace>
          <inkml:trace contextRef="#ctx0" brushRef="#br0" timeOffset="2663.8787">912-489 0,'32'-32'31,"66"32"-15,32 0-16,-32 0 15,-33-33-15,0 33 16,0-32-16</inkml:trace>
        </inkml:traceGroup>
        <inkml:traceGroup>
          <inkml:annotationXML>
            <emma:emma xmlns:emma="http://www.w3.org/2003/04/emma" version="1.0">
              <emma:interpretation id="{974B78C4-52AA-4FA1-A87F-206DDB30186C}" emma:medium="tactile" emma:mode="ink">
                <msink:context xmlns:msink="http://schemas.microsoft.com/ink/2010/main" type="inkWord" rotatedBoundingBox="12644,15097 13436,15009 13468,15295 12675,15382"/>
              </emma:interpretation>
              <emma:one-of disjunction-type="recognition" id="oneOf1">
                <emma:interpretation id="interp1" emma:lang="" emma:confidence="0">
                  <emma:literal>&gt;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’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4351.3976">1172-163 0,'33'0'16,"-1"0"-16,34 0 16,-1 0-16,0 0 15,0 0-15,0 0 16,-32 0-16,64 33 15,-64-33-15,-1 0 16,1 0-16,-33 32 78,0 1-62,0-1-1,-33 1 1,33-1-16,-32 1 63,-1-33-32,1 0-31,-1 0 15,-32 0-15,0 0 16,-65 0-16,32 0 16,33 0-16,-65 0 15,97 0-15,1 0 16</inkml:trace>
        </inkml:traceGroup>
        <inkml:traceGroup>
          <inkml:annotationXML>
            <emma:emma xmlns:emma="http://www.w3.org/2003/04/emma" version="1.0">
              <emma:interpretation id="{F8565536-9EE7-4A31-8785-4A9D3311A81A}" emma:medium="tactile" emma:mode="ink">
                <msink:context xmlns:msink="http://schemas.microsoft.com/ink/2010/main" type="inkWord" rotatedBoundingBox="12569,14263 12825,14234 12876,14695 12619,1472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84.1626">912-977 0,'65'0'15,"33"0"-15,-66 0 16,1 0-16,-1 0 16</inkml:trace>
          <inkml:trace contextRef="#ctx0" brushRef="#br0" timeOffset="2344.9507">1010-684 0,'0'33'31,"0"-1"-15,0 1-16,0-1 15,0 1 1</inkml:trace>
        </inkml:traceGroup>
        <inkml:traceGroup>
          <inkml:annotationXML>
            <emma:emma xmlns:emma="http://www.w3.org/2003/04/emma" version="1.0">
              <emma:interpretation id="{D80F1344-B908-47EB-B3BD-7B138F657125}" emma:medium="tactile" emma:mode="ink">
                <msink:context xmlns:msink="http://schemas.microsoft.com/ink/2010/main" type="inkWord" rotatedBoundingBox="12763,15077 12817,15071 12832,15206 12778,15212"/>
              </emma:interpretation>
              <emma:one-of disjunction-type="recognition" id="oneOf3">
                <emma:interpretation id="interp7" emma:lang="" emma:confidence="0">
                  <emma:literal>〉</emma:literal>
                </emma:interpretation>
                <emma:interpretation id="interp8" emma:lang="" emma:confidence="0">
                  <emma:literal>〈</emma:literal>
                </emma:interpretation>
                <emma:interpretation id="interp9" emma:lang="" emma:confidence="0">
                  <emma:literal>)</emma:literal>
                </emma:interpretation>
                <emma:interpretation id="interp10" emma:lang="" emma:confidence="0">
                  <emma:literal>〕</emma:literal>
                </emma:interpretation>
                <emma:interpretation id="interp11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3815.664">1107-163 0,'33'33'0,"-33"-1"16,32 1-16,-32-1 16</inkml:trace>
        </inkml:traceGroup>
        <inkml:traceGroup>
          <inkml:annotationXML>
            <emma:emma xmlns:emma="http://www.w3.org/2003/04/emma" version="1.0">
              <emma:interpretation id="{A919E469-8E14-460E-85E8-A1E39D7AFDBE}" emma:medium="tactile" emma:mode="ink">
                <msink:context xmlns:msink="http://schemas.microsoft.com/ink/2010/main" type="inkWord" rotatedBoundingBox="12870,14916 12893,14914 12911,15075 12888,15077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520.2082">1237-326 0,'0'33'0,"0"-1"15,0 1 1,0 0 0,0-1-1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56:58.6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35556F-3375-4E96-A404-5D60E5D59D89}" emma:medium="tactile" emma:mode="ink">
          <msink:context xmlns:msink="http://schemas.microsoft.com/ink/2010/main" type="writingRegion" rotatedBoundingBox="7131,15793 7587,15793 7587,15808 7131,15808"/>
        </emma:interpretation>
      </emma:emma>
    </inkml:annotationXML>
    <inkml:traceGroup>
      <inkml:annotationXML>
        <emma:emma xmlns:emma="http://www.w3.org/2003/04/emma" version="1.0">
          <emma:interpretation id="{48186B03-8273-4844-9846-841F7AA04DCE}" emma:medium="tactile" emma:mode="ink">
            <msink:context xmlns:msink="http://schemas.microsoft.com/ink/2010/main" type="paragraph" rotatedBoundingBox="7131,15793 7587,15793 7587,15808 7131,15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017371-5758-4BFA-A0E8-BCAFC72B0E32}" emma:medium="tactile" emma:mode="ink">
              <msink:context xmlns:msink="http://schemas.microsoft.com/ink/2010/main" type="line" rotatedBoundingBox="7131,15793 7587,15793 7587,15808 7131,15808"/>
            </emma:interpretation>
          </emma:emma>
        </inkml:annotationXML>
        <inkml:traceGroup>
          <inkml:annotationXML>
            <emma:emma xmlns:emma="http://www.w3.org/2003/04/emma" version="1.0">
              <emma:interpretation id="{D4E5EA27-6B7B-4EA5-BA5A-E11C87013A66}" emma:medium="tactile" emma:mode="ink">
                <msink:context xmlns:msink="http://schemas.microsoft.com/ink/2010/main" type="inkWord" rotatedBoundingBox="7131,15793 7587,15793 7587,15808 7131,15808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0 0,'65'0'140,"-33"0"-140,1 0 16,32 0-16,-32 0 16,32 0-16,-33 0 15,1 0-15,-1 0 31,1 0 16,0 0 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0:56.6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E2F986-D2E4-4843-AAC9-102381B18C25}" emma:medium="tactile" emma:mode="ink">
          <msink:context xmlns:msink="http://schemas.microsoft.com/ink/2010/main" type="inkDrawing" rotatedBoundingBox="4329,2670 15888,2500 15890,2637 4331,2806" shapeName="Other"/>
        </emma:interpretation>
      </emma:emma>
    </inkml:annotationXML>
    <inkml:trace contextRef="#ctx0" brushRef="#br0">0 152 0,'0'33'16,"98"-33"0,65 0-1,32 0-15,66 0 16,32 0-16,130 0 16,33 0-16,0 0 15,130 0-15,-33 0 16,34 0-16,-66 0 15,-33 0-15,-32 0 16,-65 0-16,-98 0 16,65 0-16,-97 0 15,-1 0-15,-32-33 16,-33 1 0,1-1-16,-1 0 15,-97 33-15,0 0 16,-1 0-16,-64 0 15,65 0-15,-33 0 16,-33 0-16,1 0 16,64 0-16,-64 0 15,32 0-15,0 0 16,0 0-16,33 0 16,65 0-16,-33 0 15,33 0-15,-33 0 16,-65 0-16,66 0 15,-34 0-15,1 0 16,-33 0-16,0 0 16,-32 0-16,-1 0 15,1 0 1,0 0 0,-1 0-1,1 0-15,-1 0 16,33 0-16,0 0 15,-32 0-15,0 0 16,32 0-16,-33 0 16,1 0-1,32 0-15,-32 0 16,32 0-16,32 0 16,1 0-16,0 0 15,32 0-15,-65 0 16,0 0-16,0 0 15,1 0-15,-34 0 16,1 0-16,-1 0 94,1 33-79,-1-33 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0:59.9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6A3812-10EF-4DA1-B891-25FD51E00592}" emma:medium="tactile" emma:mode="ink">
          <msink:context xmlns:msink="http://schemas.microsoft.com/ink/2010/main" type="inkDrawing" rotatedBoundingBox="2238,351 5128,-35 5341,1557 2451,1944" shapeName="Other"/>
        </emma:interpretation>
      </emma:emma>
    </inkml:annotationXML>
    <inkml:trace contextRef="#ctx0" brushRef="#br0">0 977 0,'0'-33'0,"65"33"16,65 0-16,98-65 15,65 32-15,-32 1 16,97-1-16,-65 33 16,33-97-16,-33 97 15,-65 0-15,-33 0 16,-65 0-16,-32-33 16,-163 33 46,-33 0-62,-65 65 16,0-32-16,-32 64 15,-33-31-15,0 31 16,65-32-16,1 33 16,-34-33-16,33 65 15,0-64-15,1 64 16,31-33-16,66-64 15,33 0 1,32-66 78,32-65-79,33-97-15,66 0 16,-1-1-16,0-32 16,-65 33-16,0 32 15,1 0-15,-1 66 16,-33 31-16,-32 1 16,0 33-16,33 32 46,32 32-30,33 164 0,-1-1-16,-64-32 15,97 0-15,-65-33 16,33 33-16,0-66 16,-66-64-16,1 0 15,-66-33 79,-32 0-78,33 0-16,-66 0 15,-32-66-15,32 34 16,-97-33-16,-1 0 15,66 0-15,-33 32 16,65 33-16,-32-33 16,98 1-16,-99 32 15,66 0-15,0-33 16,-33 33-16,66 0 16,-33 0-16,0 0 15,32 0 32,0 0-31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1:49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949B25-404A-445E-B986-9D87326E10F1}" emma:medium="tactile" emma:mode="ink">
          <msink:context xmlns:msink="http://schemas.microsoft.com/ink/2010/main" type="inkDrawing" rotatedBoundingBox="8693,6969 14132,6990 14131,7054 8693,7033" shapeName="Other"/>
        </emma:interpretation>
      </emma:emma>
    </inkml:annotationXML>
    <inkml:trace contextRef="#ctx0" brushRef="#br0">0 0 0,'0'32'16,"32"-32"-16,66 0 15,-33 33-15,65-33 16,1 0-16,64 0 16,33 0-16,32 0 15,34 0-15,129 0 16,0 0 0,98 0-16,-32 0 15,97 0-15,-33 0 16,-260 0-16,1 0 15,-99 0-15,-97 0 16,-33 0-16,0 0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1:55.0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5E5580-8147-4282-97C5-B226B255CF95}" emma:medium="tactile" emma:mode="ink">
          <msink:context xmlns:msink="http://schemas.microsoft.com/ink/2010/main" type="inkDrawing" rotatedBoundingBox="17257,6028 22044,5957 22045,5999 17258,6070" shapeName="Other"/>
        </emma:interpretation>
      </emma:emma>
    </inkml:annotationXML>
    <inkml:trace contextRef="#ctx0" brushRef="#br0">0 83 0,'98'0'46,"32"0"-46,0 0 16,98 0-16,-65 0 16,0 0-1,65-33-15,0 33 16,-33 0-16,33 0 16,33 0-16,-99 0 15,66-32-15,-32 32 16,-33 0-16,-1 0 15,-31 0-15,-1 0 16,0 0-16,-32 0 16,-33 0-16,0 0 15,-32 0-15,32 0 16,-33 0-16,1 0 16,-1 0-16,1 0 15,0 0-15,-1 0 16,1 0-16,-1 0 15,1 0 1,-1 0 0,1 0-1,0 0 1,32 0-16,-33 0 16,33 0-16,-32 0 15,0 0 1,-1 0-16,1 0 15,-1 0 32,1 0 0,-1 0-31,1 0-16,32 0 15,-32 0 1,-1 0 0,1 0 15,-1 0-15,1 0 15,-1 0 47,1 0-62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1:55.8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BA73A8-036D-4533-BCE6-DA66F3373B60}" emma:medium="tactile" emma:mode="ink">
          <msink:context xmlns:msink="http://schemas.microsoft.com/ink/2010/main" type="inkDrawing" rotatedBoundingBox="16379,7001 17453,7001 17453,7016 16379,7016" shapeName="Other"/>
        </emma:interpretation>
      </emma:emma>
    </inkml:annotationXML>
    <inkml:trace contextRef="#ctx0" brushRef="#br0">0 0 0,'65'0'32,"-32"0"-32,-1 0 15,33 0-15,33 0 16,0 0-16,-33 0 15,32 0-15,1 0 16,-33 0-16,0 0 16,33 0-16,-33 0 15,-32 0-15,-1 0 16,1 0-16,-1 0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2:15.0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A3C8E6-9D8E-4767-B408-29143E8B6D75}" emma:medium="tactile" emma:mode="ink">
          <msink:context xmlns:msink="http://schemas.microsoft.com/ink/2010/main" type="inkDrawing" rotatedBoundingBox="2702,8760 8401,8760 8401,8775 2702,8775" semanticType="underline" shapeName="Other"/>
        </emma:interpretation>
      </emma:emma>
    </inkml:annotationXML>
    <inkml:trace contextRef="#ctx0" brushRef="#br0">0 0 0,'65'0'32,"65"0"-17,66 0-15,32 0 16,0 0-16,97 0 16,66 0-16,97 0 15,-64 0 1,-66 0-16,130 0 15,-64 0-15,-99 0 16,-32 0-16,-32 0 16,0 0-16,-99 0 15,34 0-15,-33 0 16,-66 0-16,-32 0 16,-32 0-16,-1 0 15,34 0-15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2:59.2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ACFAD9-C8EB-4BF9-9FAC-1E9C839152AA}" emma:medium="tactile" emma:mode="ink">
          <msink:context xmlns:msink="http://schemas.microsoft.com/ink/2010/main" type="inkDrawing" rotatedBoundingBox="17453,8857 23348,8857 23348,8872 17453,8872" shapeName="Other"/>
        </emma:interpretation>
      </emma:emma>
    </inkml:annotationXML>
    <inkml:trace contextRef="#ctx0" brushRef="#br0">0 0 0,'33'0'16,"0"0"1109,-1 0-1109,1 0 30,-1 0 1,1 0 0,-1 0-16,1 0 1,0 0-1,-1 0-15,1 0-1,-1 0 1,1 0-1,-1 0 1,1 0-16,-1 0 16,1 0-16,0 0 15,-1 0 1,33 0-16,-32 0 16,-1 0-16,1 0 15,0 0-15,-1 0 16,1 0-16,-1 0 15,1 0-15,-1 0 16,1 0 0,-1 0-16,1 0 15,0 0-15,-1 0 16,1 0 0,-1 0-16,1 0 15,-1 0 1,1 0-1,32 0 1,-32 0-16,-1 0 16,1 0-16,-1 0 15,1 0 17,0 0-17,-1 0-15,33 0 16,-32 0-1,-1 0-15,33 0 16,-32 0-16,0 0 16,32 0-16,-33 0 15,1 0 1,-1 0 0,1 0-1,0 0 1,-1 0-1,1 0 1,-1 0 0,1 0-1,-1 0 1,1 0 15,-1 0-31,1 0 47,0 0-31,-1 0-1,1 0 17,-1 0-32,1 0 15,-1 0 1,1 0-1,0 0 1,-1 0-16,1 0 16,-1 0-16,1 0 15,-1 0-15,1 0 16,32 0 0,-32 0-16,-1 0 15,33 0-15,0 0 16,1 0-16,-34 0 15,33 0-15,-32 0 16,32 0-16,-32 0 16,-1 0-16,33 0 15,-32 0-15,-1 0 16,1 0 0,-1 0-16,1 0 15,0 0 1,-1 0-16,1 0 15,-1 0 1,1 0-16,32 0 16,-32 0-16,-1 0 15,1 0-15,-1 0 16,1 0-16,-1 0 16,1 0-16,0 0 15,32 0 1,-33 0-16,1 0 15,-1 0-15,1 0 16,32 0-16,-32 0 16,64 0-16,-32 0 15,-32 0-15,0 0 16,64 0-16,-64 0 16,-1 0-16,1 0 15,32 0-15,-32 0 16,-1 0-1,1 0-15,-1 0 16,1 0-16,-1 0 16,1 0-16,32 0 15,0 0 1,0 0 0,1 0-1,-34 0-15,1 0 16,-1 0-16,1 0 15,-1 0-15,1 0 16,-1 0 0,1 0-16,0 0 15,-1 0-15,1 0 16,-1 0-16,1 0 16,-1 0-16,1 0 15,0 0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3:01.5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9E0115-60EE-41E1-8713-FBD7D1FB8561}" emma:medium="tactile" emma:mode="ink">
          <msink:context xmlns:msink="http://schemas.microsoft.com/ink/2010/main" type="inkDrawing" rotatedBoundingBox="13284,8999 18397,8920 18399,9040 13286,9119" shapeName="Other"/>
        </emma:interpretation>
      </emma:emma>
    </inkml:annotationXML>
    <inkml:trace contextRef="#ctx0" brushRef="#br0">0 131 0,'33'0'62,"32"0"-62,33 0 16,32 0-16,-32 0 15,64 0-15,34 0 16,32 0-16,0 0 16,0 0-16,32 0 15,-64 0-15,31 0 16,1 0-16,0 0 16,-65 0-16,0 0 15,0 0-15,0 0 16,-33 0-16,-32 0 15,-1 0-15,-64 0 16,32 0-16,0 0 16,0 0-16,-32 0 15,-1 0-15,66 0 16,-33 0-16,0 0 16,-32 0-16,32 0 15,0 0-15,0 0 16,0-33-16,-32 33 15,0 0-15,32 0 16,-33 0 0,1 0-16,32-32 15,0 32 1,-32 0 0,-1 0-1,1 0 1,-1-33-1,1 33 17,32 0-32,0-33 15,-32 33 1,-1 0 0,1 0-1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3:05.6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D9A09D-EEC9-4E1B-A9C4-4B679C99B33E}" emma:medium="tactile" emma:mode="ink">
          <msink:context xmlns:msink="http://schemas.microsoft.com/ink/2010/main" type="inkDrawing" rotatedBoundingBox="3896,8729 6135,8841 6066,10213 3828,10101" hotPoints="6045,9544 4762,9996 3667,9190 4950,8738" semanticType="enclosure" shapeName="Ellipse"/>
        </emma:interpretation>
      </emma:emma>
    </inkml:annotationXML>
    <inkml:trace contextRef="#ctx0" brushRef="#br0">465 1351 0,'-32'-65'0,"-1"65"16,0-65-16,33 33 16,0-1-16,0-32 15,0 32-15,0 1 16,0-1-16,0 1 15,0-34-15,0 34 16,0-33-16,0 32 16,33-32-16,-33 0 15,65 32 1,-32 1-16,32-33 16,-65 32-16,65 1 15,0-1-15,0 0 16,0 1-16,33 32 15,-65 0-15,64-33 16,1 1-16,0 32 16,-33-33-16,32 33 15,-64 0-15,32 0 16,0 0-16,0 0 16,33 0-16,-65 33 15,64 32-15,1 0 16,0 0-16,-66-32 15,1-1-15,32 1 16,-65-1-16,33-32 16,-33 33-16,0-1 15,0 1 1,0 0-16,0 32 16,0-33-1,0 1-15,0 32 16,0-32-16,0-1 15,-33 1-15,0-1 16,1 1-16,-1-33 31,1 32-31,-1-32 16,1 33-16,-1 0 16,0-33-16,1 32 15,-1-32-15,1 0 16,-1 0-16,-64 33 15,64-33-15,-32 0 16,0 0-16,-33 65 16,33-65-16,-33 0 15,1 0-15,31 0 16,-31 0-16,-1 0 16,0 0-16,1 0 15,64 0-15,-65 0 16,33-33-16,0 33 15,0 0-15,32-32 16,1-1 0,-1 33-16,1-65 15,-1 0-15,1 0 16,-1-33-16,33 33 16,-33-33-16,33 0 15,0 33-15,0 33 16,0-33-1,0 32-15,0-32 16,0 32 0,0 1-1,0-1-15,33 1 16,-33-1 0,33 1-16,-1-1 15,33 0-15,-32 33 16,-1-32-16,66-1 15,-33 33-15,-32 0 16,64-32-16,-64 32 16,32-33-16,-32 33 15,32 0-15,0 0 16,-32 0-16,32 0 16,-33 0-16,1 0 15,65 0-15,-66 0 16,33 0-16,0 33 15,33-1-15,-33 1 16,33-1-16,-33 1 16,0 0-16,0-1 15,-32 1 1,-1-1-16,33 1 16,-32-33-16,0 32 15,-33 1 1,32 32-1,1 0 1,-33-32 0,0 32-16,0-33 15,0 1 1,0 0-16,0-1 16,0 33-16,0-32 15,0-1-15,0 1 16,0 0-16,-33-1 15,1 1-15,-1-1 16,0 1-16,1-1 16,-1-32-1,1 33-15,-33 0 16,32-1 0,-32-32-1,32 0 1,-32 0-16,33 0 15,-1 0-15,-65 0 16,66 0 0,-66 0-16,-32 0 15,32 0-15,33 0 16,-65 0-16,65 0 16,0-32-16,-33 32 15,65-33-15,1 33 16,-33-33-16,32 33 15,-32 0-15,0-32 16,32-1-16,-32 33 16,0-32-16,32-1 15,1 33 1,-1-32 0,1-34-1,32 1 1,-33 0-1,33 33-15,0-34 16,0 34-16,0-33 16,0 32-16,0-32 15,0 0-15,65 0 16,-32 32 0,-33 1-16,32-1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09:56.8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611F92-BD46-466D-B8A1-571D0B72325C}" emma:medium="tactile" emma:mode="ink">
          <msink:context xmlns:msink="http://schemas.microsoft.com/ink/2010/main" type="writingRegion" rotatedBoundingBox="1557,13224 7197,9657 8763,12133 3123,15700"/>
        </emma:interpretation>
      </emma:emma>
    </inkml:annotationXML>
    <inkml:traceGroup>
      <inkml:annotationXML>
        <emma:emma xmlns:emma="http://www.w3.org/2003/04/emma" version="1.0">
          <emma:interpretation id="{67C2AA99-2458-4CDF-A0FF-E887E6694D29}" emma:medium="tactile" emma:mode="ink">
            <msink:context xmlns:msink="http://schemas.microsoft.com/ink/2010/main" type="paragraph" rotatedBoundingBox="1557,13224 7197,9657 8763,12133 3123,15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73D8B1-183A-43CC-BEC8-1F4CEC119531}" emma:medium="tactile" emma:mode="ink">
              <msink:context xmlns:msink="http://schemas.microsoft.com/ink/2010/main" type="line" rotatedBoundingBox="1557,13224 7197,9657 8763,12133 3123,15700"/>
            </emma:interpretation>
          </emma:emma>
        </inkml:annotationXML>
        <inkml:traceGroup>
          <inkml:annotationXML>
            <emma:emma xmlns:emma="http://www.w3.org/2003/04/emma" version="1.0">
              <emma:interpretation id="{5BF68AF5-1586-41CA-9C8A-8A37C84B225A}" emma:medium="tactile" emma:mode="ink">
                <msink:context xmlns:msink="http://schemas.microsoft.com/ink/2010/main" type="inkWord" rotatedBoundingBox="1557,13224 3690,11875 5256,14351 3123,15700"/>
              </emma:interpretation>
              <emma:one-of disjunction-type="recognition" id="oneOf0">
                <emma:interpretation id="interp0" emma:lang="" emma:confidence="0">
                  <emma:literal>9</emma:literal>
                </emma:interpretation>
                <emma:interpretation id="interp1" emma:lang="" emma:confidence="0">
                  <emma:literal>刁</emma:literal>
                </emma:interpretation>
                <emma:interpretation id="interp2" emma:lang="" emma:confidence="0">
                  <emma:literal>g</emma:literal>
                </emma:interpretation>
                <emma:interpretation id="interp3" emma:lang="" emma:confidence="0">
                  <emma:literal>3</emma:literal>
                </emma:interpretation>
                <emma:interpretation id="interp4" emma:lang="" emma:confidence="0">
                  <emma:literal>0</emma:literal>
                </emma:interpretation>
              </emma:one-of>
            </emma:emma>
          </inkml:annotationXML>
          <inkml:trace contextRef="#ctx0" brushRef="#br0">-326 1694 0,'-33'0'31,"33"-33"-16,-32 33-15,-33-65 16,0 32-16,-33-64 16,33 31-16,-33 1 15,33 33-15,32-1 16,1-65-16,-33 33 16,32-32-16,33-1 15,-32 0-15,32 1 16,0-1-16,0 0 15,0-32 1,0 0-16,0 32 16,0-65-16,32 65 15,-32-32-15,33 33 16,32-34-16,33 1 16,-66 97-16,33-64 15,-32 64-15,-1 1 16,33-33-16,-32 32 15,0 0-15,-1 33 16,66 0-16,-66 0 16,34 0-16,-34 0 15,66 0-15,-66 0 16,66 0-16,0 0 16,-1 0-16,-31 0 15,64 0-15,-32 0 16,-1 33-16,1 32 15,0-32-15,-66-1 16,33 33-16,-65-32 16,65-1-16,-32 34 15,-33-34-15,65 66 16,-65-33 0,33-32-16,32 64 15,-33-32-15,1 0 16,-1 1-16,1-34 15,-33 1-15,33-1 16,-33 1-16,32 32 16,1 33-16,-1-66 15,-32 33-15,0 1 16,0-1-16,0 32 16,0 1-16,0 0 15,0-1-15,0-64 16,0 32-16,0-32 15,0-1-15,0 33 16,-32-32-16,32-1 16,-33 34-16,33-1 15,-65 0-15,32 0 16,1-65-16,-33 65 16,0 0-16,-33 0 15,33-32 1,-33-33-16,33 33 15,32-33 1,-32 0-16,0 0 16,33 0-16,-1 0 15,1 0-15,-34 0 16,34 0-16,-33 0 16,-33 0-16,0-33 15,1 33-15,64 0 16,-32 0-16,32 0 15,1 0 1</inkml:trace>
        </inkml:traceGroup>
        <inkml:traceGroup>
          <inkml:annotationXML>
            <emma:emma xmlns:emma="http://www.w3.org/2003/04/emma" version="1.0">
              <emma:interpretation id="{53752AB6-B05C-4BF3-A326-47A69181285A}" emma:medium="tactile" emma:mode="ink">
                <msink:context xmlns:msink="http://schemas.microsoft.com/ink/2010/main" type="inkWord" rotatedBoundingBox="2929,13598 3506,13233 4060,14109 3483,1447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94743.8695">-33 814 0,'98'0'0,"-66"0"16,1 0-16,-1 0 16,34 0-16,-34 0 15,33 0 1,-32 0-16,-1 0 15,34 0-15,-34 0 32,1 0-1,-1 0-15,1 0-1,-1 0 1,1 0 15</inkml:trace>
          <inkml:trace contextRef="#ctx0" brushRef="#br0" timeOffset="-195864.0793">0 0 0,'32'0'16,"1"0"0,-1 0-16,33 0 15,1 0 1,-34 0 15</inkml:trace>
        </inkml:traceGroup>
        <inkml:traceGroup>
          <inkml:annotationXML>
            <emma:emma xmlns:emma="http://www.w3.org/2003/04/emma" version="1.0">
              <emma:interpretation id="{4A4D6C3F-0E87-4DC6-94DC-13034F026183}" emma:medium="tactile" emma:mode="ink">
                <msink:context xmlns:msink="http://schemas.microsoft.com/ink/2010/main" type="inkWord" rotatedBoundingBox="6607,11187 7720,10483 8401,11560 7288,1226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60423.9322">4233-1661 0,'-33'0'16,"-32"0"-16,33 0 15,-1 0 1,1 0-16,-34 0 16,34-32-1,-1 32 1,1 0-16,-1-33 16,-32 33-1,32-32 1,1 32-1,-33-33-15,32 1 16,1 32 0,-1-33-16,1 0 15,-34 1 1,34-1 0,32 1-1,-33-1 1,33 1-1,0-1 1,0 1 0,0-1 15,0 0-15,0 1-16,33-1 15,-1 33-15,1 0 16,32-65-1,0 65-15,0 0 16,0-32-16,1 32 16,31 0-16,-64 0 15,65 0-15,-66 0 16,33 0-16,-32 0 16,-1 0-16,34 0 15,-1 32-15,-33 1 16,1-33-16,32 32 15,-33 1-15,1-1 16,32-32-16,-32 33 16,-1 0-16,1-1 15,-1-32-15,-32 33 16,33-1-16,0-32 16,-33 33-1,0-1 16,0 1-15,0-1 0,0 1 15,-66 0-31,34-33 16,-1 32-1,-32-32-15,33 0 16,-66 33-16,65-33 15,-32 32-15,0 1 16</inkml:trace>
          <inkml:trace contextRef="#ctx0" brushRef="#br0" timeOffset="-52856.0356">4819-1791 0,'33'0'47,"-1"0"-32,1 0 1,-1 0 0,1 0-1,-1 0 1,1 0 0,0 0 46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3:14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B78793-CDB7-4D6E-AC61-CF67E52C0D5B}" emma:medium="tactile" emma:mode="ink">
          <msink:context xmlns:msink="http://schemas.microsoft.com/ink/2010/main" type="inkDrawing" rotatedBoundingBox="2038,9867 9151,10938 8175,17422 1062,16351" hotPoints="8182,10893 8320,16774 2440,16912 2302,11032" semanticType="enclosure" shapeName="Square">
            <msink:sourceLink direction="with" ref="{3BFE7487-1DA2-4BCA-8C08-A05A22D7D79B}"/>
          </msink:context>
        </emma:interpretation>
      </emma:emma>
    </inkml:annotationXML>
    <inkml:trace contextRef="#ctx0" brushRef="#br0">0 0 0,'0'33'0,"65"97"15,0 33-15,-65 65 16,65 32-16,-65-32 16,65 33-16,-65-1 15,0 1 1,0-33-16,0-1 0,0 1 16,0-65-1,-32 33-15,-33 32 16,32-33-16,0 33 15,1 0-15,32-65 16,0 32-16,0-65 16,0-32-16,0-65 15,0-1 1</inkml:trace>
    <inkml:trace contextRef="#ctx0" brushRef="#br0" timeOffset="4976.0149">-131 261 0,'33'0'16,"-33"-33"0,33 33-1,32-33 1,32 1-16,-31 32 16,31 0-16,1-33 15,65 1-15,-66 32 16,99 0-16,-66 0 15,65 0-15,-32 0 16,33 0-16,-33 0 16,32-65-16,33 65 15,0 0-15,0 0 16,-33-66-16,66 66 16,-66 0-16,33 0 15,0 0-15,0 0 16,-33 0-16,33 0 15,-32-65-15,-1 65 16,-32 0-16,97-65 16,-129 65-16,-1 0 15,-32 0-15,-1 0 16,-64 0-16,32 0 16,-33 0-1,1 0 32,260 0 31,-228 0-78,-32 0 0,-1 0 16,1 0-1,-33 98 95,0 0-110,0-1 15,0 1-15,0-33 16,0 33-16,0-1 16,0 34-1,0 32-15,0-33 16,0-33-16,0 66 16,0-32-16,0-1 15,0 33-15,0-33 16,-33 33-16,33-66 15,0 1-15,0 0 16,0-66-16,0 33 16,0 1-16,0-1 15,0 0-15,0 0 16,0 33-16,0-1 16,0 1-16,0-33 15,0 33-15,-32-33 16,32 65-16,-33-97 15,33 32-15,0 0 16,0-32-16,0 32 16,0-33-16,0 66 15,0-33-15,0-32 16,0 32-16,0 33 16,0-33-16,0 0 15,0 65-15,0-65 16,0 0-1,0 0-15,0 33 16,0-65-16,0 64 16,0-64-16,0 32 15,0 0-15,0-32 16,0 64-16,0-31 16,33 31-16,-33-32 15,32-32-15,-32 65 16,33-66-16,-33 33 15,0-32 1,0 0-16,0-1 16,0 1-1,0-1 1,0 1-16,0-1 94,0 1-79,0-1 17,0 1 14,-33-33-14,1 0-17,-1 0-15,1 0 16,-1 0-16,-65-33 16,1 33-16,32 0 15,-98 0-15,-33-32 16,34 32-16,-66 0 15,0 0-15,-33 0 16,1 0-16,97 0 16,-65 0-16,0 0 15,65 0-15,0 0 16,0-33-16,66 33 16,-1 0-16,-32 0 15,65 0-15,0 0 16,-1 0-16,1 0 15,33 0-15,-66 0 16,65 0 0,1 0-16,-33 0 15,32 0 1,1 0-16,-33 0 16,32 0-16,-32 0 15,0 0-15,0 0 16,-1 0-1,34 0-15,-1 0 16,1 0-16,-33 0 16,32 0-16,1 0 15,-1 0-15,0 0 16,1 0-16,-1 0 16,1 0-1,-1 0-15,-32 0 16,0 0-1,0 0-15,32 0 16,1 0-16,-1 0 16,0 0-16,1 0 15,-1 0 1,1 0 0,-1 0 30,1 0-14,-1 0-32,1 0 15,-1 0-15,0 0 16,-32 0-16,33 0 16,-1 0-16,1 0 15,-1 0-15,0 0 31,1 0-31,-1 0 16,1 0 0,-33 0-16,0 0 15,32 0-15,-32 0 16,32 0-16,1 0 16,-1 0-1,1 0-15,-1 0 16,0 0-16,1 33 15,-1-33 1,1 0 172,32-33-173,0 1 1,0-33-16,0 32 15,-33-65 1,33 66-16,0-1 16,0 1-16,0-1 15,-32-32 1,32 32 0,0 1-1,0-1 1,0 1-16,0-1 31,0 1 0,0-1-15,0 0 0,0 1-1,0-1-15,0 1 16,0-33-1,0 32 17,0-32-17,0 32 1,0 1 0,0-1-1,0 1 1,0-1-16,0 1 15,0-1-15,0 0 16,-33 1-16,33-1 16,0 1-16,0-1 15,0 1-15,0-1 16,0-32 0,0 32-1,0 1 1,0-1-16,0 1 15,0-1 1,0-32-16,0 32 16,0 1-16,0-1 15,0-32-15,0 33 16,0-1-16,0 0 16,0 1-16,0-33 15,0 32-15,0-32 16,0 33-16,0-1 15,0-32-15,0 0 16,0 0-16,0 32 16,0-32-16,0 0 15,0-33-15,0 66 16,0-66-16,0 65 16,0 1-16,0-33 15,0 32 1,0 0-16,0-32 15,0 33-15,-33-66 16,33 65-16,-32-32 16,32 33-16,0-66 15,0 66 1,0-1-16,0 0 16,0-32-16,-33 33 15,33-1-15,0-32 16,-32 32-16,32 1 15,-33-66-15,33 33 16,0 0 0,0 0-1,0 32 1,0-32 0,0 33-16,0-1 15,0 0-15,0 1 16,0-1-16,0 1 15,0-1-15,-32 1 16,32-1 0,0-32-1,0 32-15,0 1 16,0-1-16,0 1 16,0-1-1,0-32 1,0 32-1,0 1 1,0-1 15,0 1 1,0-1-17,0 1-15,0-1 16,0 0 15,0 1 0,0-1-15,0 1 62,0-1-62,0 1-16,32 32 250,1 0-235,-1 0-15,33 0 16,-32 0-16,0 0 16,32 0-16,-33 0 15,66 0-15,-33 0 16,0-33-16,-32 33 15,32 0-15,-32-32 16,32 32-16,-33 0 16,1 0-1,-1 0 1,1-33 0,-1 33-1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3:21.8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FE7487-1DA2-4BCA-8C08-A05A22D7D79B}" emma:medium="tactile" emma:mode="ink">
          <msink:context xmlns:msink="http://schemas.microsoft.com/ink/2010/main" type="writingRegion" rotatedBoundingBox="3829,11244 5386,11288 5351,12539 3794,12495">
            <msink:destinationLink direction="with" ref="{EBB78793-CDB7-4D6E-AC61-CF67E52C0D5B}"/>
          </msink:context>
        </emma:interpretation>
      </emma:emma>
    </inkml:annotationXML>
    <inkml:traceGroup>
      <inkml:annotationXML>
        <emma:emma xmlns:emma="http://www.w3.org/2003/04/emma" version="1.0">
          <emma:interpretation id="{AB02C5F9-5B62-4456-A8BC-C9DA8F90CBE4}" emma:medium="tactile" emma:mode="ink">
            <msink:context xmlns:msink="http://schemas.microsoft.com/ink/2010/main" type="paragraph" rotatedBoundingBox="3829,11244 5386,11288 5351,12539 3794,12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609765-D53B-4D09-BBFF-E42D88B9E363}" emma:medium="tactile" emma:mode="ink">
              <msink:context xmlns:msink="http://schemas.microsoft.com/ink/2010/main" type="line" rotatedBoundingBox="3829,11244 5386,11288 5351,12539 3794,12495"/>
            </emma:interpretation>
          </emma:emma>
        </inkml:annotationXML>
        <inkml:traceGroup>
          <inkml:annotationXML>
            <emma:emma xmlns:emma="http://www.w3.org/2003/04/emma" version="1.0">
              <emma:interpretation id="{A8CC185F-312D-41F5-A929-E2B5B64D7C06}" emma:medium="tactile" emma:mode="ink">
                <msink:context xmlns:msink="http://schemas.microsoft.com/ink/2010/main" type="inkWord" rotatedBoundingBox="3829,11244 5386,11288 5351,12539 3794,124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489-65 0,'0'33'16,"32"97"0,1 0-16,-33-32 15,32 0-15,-32-66 16,0 66-16,33-66 16,-33 1-16,0 0 15,0-1-15,0 1 16,0-1-1</inkml:trace>
          <inkml:trace contextRef="#ctx0" brushRef="#br0" timeOffset="-311.6938">261 391 0,'65'0'15,"-33"0"1,1 0-16,-1 0 16,1 0-16,0 0 15,-33-32 32</inkml:trace>
          <inkml:trace contextRef="#ctx0" brushRef="#br0" timeOffset="-871.535">195 0 0,'0'33'47,"0"97"-47,0-65 16,-65 66-16,33-66 16,-1 0-16,1 0 15,-1-33 1</inkml:trace>
          <inkml:trace contextRef="#ctx0" brushRef="#br0" timeOffset="-607.7828">130 424 0,'65'65'15,"-65"-33"-15,33 1 16,0-1-16,-33 34 15</inkml:trace>
          <inkml:trace contextRef="#ctx0" brushRef="#br0" timeOffset="744.0033">489 782 0,'-33'0'16,"0"0"0,1 0-1,-1 32 1,1-32 0,-1 0-1,33 33 16,0 32-15,0-32 0,0-1-16,0 1 15,0-1-15,0 1 16,33 0-16,-1-33 16,33 0-1,-32 0 1,0 0-1,-1 0 17,1 0-17,-1 0-15,1-33 16,-33 0-16,0 1 16,32-1-16,-32 1 15,-32-131 63,-1 163-62,1 0 15,-1 0-15</inkml:trace>
          <inkml:trace contextRef="#ctx0" brushRef="#br0" timeOffset="2175.715">782 424 0,'32'0'15,"1"0"1,-1 0-16,33 0 16,-32 0-16,32 0 15,0 0-15,0 0 16,-32 0-16,0 0 16,64 0-16,-64 0 15,-1 0-15,33 0 16,-32 0-16,0 0 15,-1 0 17</inkml:trace>
          <inkml:trace contextRef="#ctx0" brushRef="#br0" timeOffset="3383.9697">1172 619 0,'0'33'31,"-32"-33"-15,-1 32 0,33 66 77,0-66-77,33-32 0,-1 0-1,-32 33-15,33-33 16,0 0-16,-1 0 15,1 0 1,-1 33 0,1-33 15,-1 0 0,1 0 0,-1-33 1,-32 0-17,0 1-15,0-1 16,0 1 0,0-1-16,-32 33 15,32-32 1,-33 32-1,1 0-15,-1 0 16,1 0 15,-1 0 1,1 0-1,-1 0 0,0 0 94,1 0-62</inkml:trace>
          <inkml:trace contextRef="#ctx0" brushRef="#br0" timeOffset="1544.4801">814-130 0,'0'65'31,"0"0"-31,0-32 16,0-1-16,0 34 16,0-34-16,0 1 15,0-1 1,0 1 46,33-33-62,32 0 32,-33 0-17,1 0 1,0 0-16,-1 0 15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3:44.2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E5E404-04B3-4847-97F6-FBEBB6A6ED1F}" emma:medium="tactile" emma:mode="ink">
          <msink:context xmlns:msink="http://schemas.microsoft.com/ink/2010/main" type="inkDrawing" rotatedBoundingBox="2475,13328 3029,13355 3027,13387 2473,13359" shapeName="Other"/>
        </emma:interpretation>
      </emma:emma>
    </inkml:annotationXML>
    <inkml:trace contextRef="#ctx0" brushRef="#br0">0 2 0,'33'0'16,"-1"0"-16,1 0 16,32 0-1,-33 0-15,33 0 16,1 0-16,-34 0 15,33 0 1,-32 0-16,-1 33 16,1-33-1,0 0 48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03:45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47FDF9-632D-41CD-B881-BFD0F6C418DA}" emma:medium="tactile" emma:mode="ink">
          <msink:context xmlns:msink="http://schemas.microsoft.com/ink/2010/main" type="inkDrawing" rotatedBoundingBox="3002,13674 3028,13351 3105,13357 3079,13681" shapeName="Other"/>
        </emma:interpretation>
      </emma:emma>
    </inkml:annotationXML>
    <inkml:trace contextRef="#ctx0" brushRef="#br0">0 0 0,'0'33'31,"32"-1"-15,-32 1 0,33-33-16,-33 32 281,0 1-281,-33-33 31,1 0 32,32 33-48,0-1 1,0 33-1,0-32 17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25:14.1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2121 703 0,'-33'0'0,"1"0"16,-1 0-1,-64 0-15,64 0 16,-32 0-1,32 0-15,-64 0 16,-1 65-16,0-65 16,-32 0-16,-33 0 15,0 0-15,33 0 16,0 0-16,32 0 16,-32 0-16,32 0 15,66 0-15,-34 0 16,34 0-16,-33 0 15,0-32 1,32-1 0,-32 33-1,32-32 1,1 32 0,32-33-16,0 1 15,-33 32 1,33-33-1,0 1 1,0-1 0,0 0-1,33-32 1,32 33-16,33-33 16,32-1-16,-65 66 15,98-65-15,0 0 16,-66 33-16,1-1 15,65 1-15,-98 32 16,65 0-16,-32 0 16,-33 0-16,65 0 15,-97 0-15,65 0 16,-66 0-16,1 0 16,32 0-1,-33 0 1,1 0-1,0 0-15,32 0 16,0 0-16,0 0 16,0 32-16,-32-32 15,-1 33-15,1-33 16,-33 32 0,0 1-1,0-1 1,32 1-1,-32-1 1,0 34 0,0-34-1,0 1 1,0-1 15,-32 1 0,-1-1-15,1-32 15,-1 33-31,0-33 32,-32 33-17,33-1 1,-1-32-16,1 33 15,-1-33-15,-32 32 16,65 1-16,-33-33 16,33 32-1,-32-32 17,-1 33-17,-32-33 1,33 32-1,-1-32-15,0 0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9:25:35.5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363 0 0,'0'32'16,"0"1"15,0 0 1,-32-33-17,-1 0 1,-32 32-1,33-32 1,-34 33 0,34-1-1,-1-32 1,1 0 0,32 33-16,-33-33 15,1 0 1,64 0 218,1 65-218,-1-65-16,33 65 15,-32-65-15,-33 33 16,33-1-16,-1-32 16,1 33-1,-1-33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4:13.3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A11B92-A659-40F6-8EEC-6B857939ADEE}" emma:medium="tactile" emma:mode="ink">
          <msink:context xmlns:msink="http://schemas.microsoft.com/ink/2010/main" type="writingRegion" rotatedBoundingBox="2807,9509 17697,18496 15396,22308 506,13321"/>
        </emma:interpretation>
      </emma:emma>
    </inkml:annotationXML>
    <inkml:traceGroup>
      <inkml:annotationXML>
        <emma:emma xmlns:emma="http://www.w3.org/2003/04/emma" version="1.0">
          <emma:interpretation id="{9FCF11A7-6AE7-4B5C-9F7D-A2FF7A3EA279}" emma:medium="tactile" emma:mode="ink">
            <msink:context xmlns:msink="http://schemas.microsoft.com/ink/2010/main" type="paragraph" rotatedBoundingBox="2807,9509 17697,18496 15396,22308 506,13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2B3394-8B4B-4003-9E95-74C577B606CA}" emma:medium="tactile" emma:mode="ink">
              <msink:context xmlns:msink="http://schemas.microsoft.com/ink/2010/main" type="line" rotatedBoundingBox="2807,9509 17697,18496 15396,22308 506,13321"/>
            </emma:interpretation>
          </emma:emma>
        </inkml:annotationXML>
        <inkml:traceGroup>
          <inkml:annotationXML>
            <emma:emma xmlns:emma="http://www.w3.org/2003/04/emma" version="1.0">
              <emma:interpretation id="{953EF7B1-38CD-4569-BA37-492EBA7E27AB}" emma:medium="tactile" emma:mode="ink">
                <msink:context xmlns:msink="http://schemas.microsoft.com/ink/2010/main" type="inkWord" rotatedBoundingBox="1704,11336 2382,11745 2208,12034 1529,116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-6740-3257 0,'32'0'16,"33"0"0,-32 0-16,65 0 15,-1 0-15,66 33 16,-33-1-16,-65 1 16,33-33-16,-65 0 15,-1 33-15</inkml:trace>
        </inkml:traceGroup>
        <inkml:traceGroup>
          <inkml:annotationXML>
            <emma:emma xmlns:emma="http://www.w3.org/2003/04/emma" version="1.0">
              <emma:interpretation id="{F5204591-E4E8-4AEB-B717-D39A702D8DF0}" emma:medium="tactile" emma:mode="ink">
                <msink:context xmlns:msink="http://schemas.microsoft.com/ink/2010/main" type="inkWord" rotatedBoundingBox="6416,12574 9733,14577 7825,17739 4507,1573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45304.3655">-32 1107 0</inkml:trace>
          <inkml:trace contextRef="#ctx0" brushRef="#br0" timeOffset="-144440.1994">359 1498 0</inkml:trace>
          <inkml:trace contextRef="#ctx0" brushRef="#br0" timeOffset="-145672.4685">-65 1823 0,'0'33'16</inkml:trace>
          <inkml:trace contextRef="#ctx0" brushRef="#br0" timeOffset="-160496.1841">-1888-1726 0,'-33'0'62,"1"32"-62,-34 33 16,1-32-1,33-33-15,-33 65 16,32-32 0,0-1-16,-32 1 15,65-1-15,-32 1 16,-1-33 0,33 33-16,-32-1 15,-1 1 16,0-1-31,1 1 16,32 32 0,-33-65-16,1 65 15,32-32-15,-65-1 16,65 33-16,0-32 16,-33-1-16,33 34 15,-32-34-15,32 1 16,0-1-16,0 1 15,0 32-15,0-32 16,0 64-16,0-32 16,0-32-16,0 32 15,0 0-15,0-32 16,0 32-16,0-33 16,0 1-16,0 0 15,0-1-15,0 33 16,0-32-1,0-1 1,0 34-16,0-34 16,0 33-16,0-32 15,0 32-15,0-33 16,0 1-16,32 0 16,-32-1-16,0 1 15,0-1 1,0 33-1,33 1-15,-33-1 16,0-33 0,32 33-1,1-32 1,-33-1 0,0 1-16,32 32 31,1 0-16,-33-32-15,0-1 16,32 34-16,-32-34 16,33 1-1,0-1 1,-33 1-16,0-1 16,32-32-1,-32 33 1,33 0-16,-33-1 15,0 1 1,32-1 0,1 1-16,-33-1 15,32-32 1,1 33-16,-33-1 16,33-32-1,-33 33 1,32 0-1,-32-1-15,33-32 16,-1 33-16,1-1 31,-1-32-31,1 33 16,-33-1 0,33-32 15,-33 33 0,32-33-15,1 33-16,-33-1 15,32-32 1</inkml:trace>
          <inkml:trace contextRef="#ctx0" brushRef="#br0" timeOffset="-146616.0296">0 0 0</inkml:trace>
          <inkml:trace contextRef="#ctx0" brushRef="#br0" timeOffset="-146232.0132">65-1140 0</inkml:trace>
        </inkml:traceGroup>
        <inkml:traceGroup>
          <inkml:annotationXML>
            <emma:emma xmlns:emma="http://www.w3.org/2003/04/emma" version="1.0">
              <emma:interpretation id="{200E46D7-F95B-4018-B66A-DBE1A5A3FB71}" emma:medium="tactile" emma:mode="ink">
                <msink:context xmlns:msink="http://schemas.microsoft.com/ink/2010/main" type="inkWord" rotatedBoundingBox="10709,17182 12617,18333 12001,19354 10093,1820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.39178E6">4331 3451 0</inkml:trace>
          <inkml:trace contextRef="#ctx0" brushRef="#br0" timeOffset="-139351.5855">1824 3321 0,'33'0'63,"-1"0"-47,1 0-16,-1 0 15,33-32-15,33 32 16,-65 0-16,64 0 15,-64 0-15,32 0 16,-32 0-16,-1 0 16,1 0-16,-1 0 15,1 0 32,-1 0 0,1 0-16,-1 0-15,1 0-16,0 0 31,-1 0 16,1 0-31,-1 0 15,1 0 0,-1 0 0,1 0 32,0 0-16,-1 0-16,1 0 32,-1 0 30,1 0-30</inkml:trace>
        </inkml:traceGroup>
        <inkml:traceGroup>
          <inkml:annotationXML>
            <emma:emma xmlns:emma="http://www.w3.org/2003/04/emma" version="1.0">
              <emma:interpretation id="{9CC74F25-9F3B-44B6-86A7-93066B58BA8D}" emma:medium="tactile" emma:mode="ink">
                <msink:context xmlns:msink="http://schemas.microsoft.com/ink/2010/main" type="inkWord" rotatedBoundingBox="14071,18424 14083,18431 14074,18445 14062,1843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.39264E6">5797 3549 0</inkml:trace>
        </inkml:traceGroup>
        <inkml:traceGroup>
          <inkml:annotationXML>
            <emma:emma xmlns:emma="http://www.w3.org/2003/04/emma" version="1.0">
              <emma:interpretation id="{FA553F0B-B008-4966-86E2-2192AE320BC9}" emma:medium="tactile" emma:mode="ink">
                <msink:context xmlns:msink="http://schemas.microsoft.com/ink/2010/main" type="inkWord" rotatedBoundingBox="15959,18424 15971,18431 15962,18445 15950,18438"/>
              </emma:interpretation>
              <emma:one-of disjunction-type="recognition" id="oneOf4"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`</emma:literal>
                </emma:interpretation>
                <emma:interpretation id="interp7" emma:lang="" emma:confidence="0">
                  <emma:literal>‘</emma:literal>
                </emma:interpretation>
                <emma:interpretation id="interp8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2.39433E6">7685 3549 0</inkml:trace>
        </inkml:traceGroup>
        <inkml:traceGroup>
          <inkml:annotationXML>
            <emma:emma xmlns:emma="http://www.w3.org/2003/04/emma" version="1.0">
              <emma:interpretation id="{07749AC9-3548-4D2F-8E9F-C882E327F892}" emma:medium="tactile" emma:mode="ink">
                <msink:context xmlns:msink="http://schemas.microsoft.com/ink/2010/main" type="inkWord" rotatedBoundingBox="17685,18489 17697,18496 17688,18510 17676,18503"/>
              </emma:interpretation>
              <emma:one-of disjunction-type="recognition" id="oneOf5">
                <emma:interpretation id="interp9" emma:lang="" emma:confidence="0">
                  <emma:literal>'</emma:literal>
                </emma:interpretation>
                <emma:interpretation id="interp10" emma:lang="" emma:confidence="0">
                  <emma:literal>`</emma:literal>
                </emma:interpretation>
                <emma:interpretation id="interp11" emma:lang="" emma:confidence="0">
                  <emma:literal>‘</emma:literal>
                </emma:interpretation>
                <emma:interpretation id="interp12" emma:lang="" emma:confidence="0">
                  <emma:literal>′</emma:literal>
                </emma:interpretation>
                <emma:interpretation id="interp13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2.39512E6">9411 3614 0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9T08:13:28.6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0D2F8E-2EE9-4C79-B95E-D9B1E3D5AC23}" emma:medium="tactile" emma:mode="ink">
          <msink:context xmlns:msink="http://schemas.microsoft.com/ink/2010/main" type="writingRegion" rotatedBoundingBox="1602,7399 4397,7493 4359,8631 1564,8537"/>
        </emma:interpretation>
      </emma:emma>
    </inkml:annotationXML>
    <inkml:traceGroup>
      <inkml:annotationXML>
        <emma:emma xmlns:emma="http://www.w3.org/2003/04/emma" version="1.0">
          <emma:interpretation id="{7B54FFB3-C321-4307-9F25-6E13F61D3A04}" emma:medium="tactile" emma:mode="ink">
            <msink:context xmlns:msink="http://schemas.microsoft.com/ink/2010/main" type="paragraph" rotatedBoundingBox="1602,7399 4397,7493 4359,8631 1564,8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14C1F8-AA56-4BA8-AA61-7147617097A5}" emma:medium="tactile" emma:mode="ink">
              <msink:context xmlns:msink="http://schemas.microsoft.com/ink/2010/main" type="line" rotatedBoundingBox="1602,7399 4397,7493 4359,8631 1564,8537"/>
            </emma:interpretation>
          </emma:emma>
        </inkml:annotationXML>
        <inkml:traceGroup>
          <inkml:annotationXML>
            <emma:emma xmlns:emma="http://www.w3.org/2003/04/emma" version="1.0">
              <emma:interpretation id="{7B9FA826-E793-4D56-8808-869E409AF295}" emma:medium="tactile" emma:mode="ink">
                <msink:context xmlns:msink="http://schemas.microsoft.com/ink/2010/main" type="inkWord" rotatedBoundingBox="1602,7399 4397,7493 4359,8631 1564,8537">
                  <msink:destinationLink direction="with" ref="{1187055C-E61D-4EDF-A687-73DF0773688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196 0 0,'-33'65'46,"1"66"-46,-33-34 16,65-32-16,-33 0 16,0-32-1</inkml:trace>
          <inkml:trace contextRef="#ctx0" brushRef="#br0" timeOffset="1080.417">196 65 0,'32'0'16,"-32"-32"30,33 32-14,-1-33-17,1 33 17,0 0-32,-1 0 31,1 0 0,-33 33-15,32-1-1,-32 1 1,0-1-16,0 1 16,0 0-1,0-1 16,0 1-31,0-1 32,-32-32-32,-1 33 47,1-33-16,32 32-16,-33 1 17,0-33-1,1 0-31,-1 0 31,1 32-31,-1-32 31,33 33 16,-32-33-15,-1 0 14,1 0-14</inkml:trace>
          <inkml:trace contextRef="#ctx0" brushRef="#br0" timeOffset="5288.9168">-130-130 0,'-32'0'16,"32"65"31,0 0-32,0 0-15,0 0 16,0 1-16,0-34 15,0 66-15,0-66 16,0 33-16,-33 1 16,33-1-16,0-33 15,0 1 1,0-1-16,0 1 31</inkml:trace>
          <inkml:trace contextRef="#ctx0" brushRef="#br0" timeOffset="6520.8857">-162-195 0,'32'0'31,"33"-65"-15,-32 65-16,32 0 15,65 0-15,0 0 16,33 0-16,-32 0 16,-1 0-16,0 0 15,0 0-15,-32 0 16,-33 0-16,0 0 15,0 0-15,-32 0 16,0 0-16,-1 0 16,1 0-16,-1 0 15,1 0-15,32 0 16,-33 0-16,1 0 16,0 0-16,-1 0 15,1 0-15,-1 0 16,1 0-16,32 0 15,-32 0 17,-33 32 140,0 1-157,0 32 1,0 0-16,0 0 0,0 0 15,32-32-15,-32 65 16,0-66-16,0 33 16,0 0-1,0-32 1,0-1 0,0 1-1,0 32 1,0-32-1,0-1 1,0 1 78</inkml:trace>
          <inkml:trace contextRef="#ctx0" brushRef="#br0" timeOffset="7928.199">-97 814 0,'32'0'62,"1"0"-46,32 0-1,33 0-15,-1 0 16,34 0-16,31 0 16,-31 0-16,31 0 15,-64 0-15,32 0 16,-32 0-16,-65 0 16,32 0-16,-33 0 15,1 0 1,0 0-16,-1 0 15,33 0 1,0 0-16,-32 0 16,32 0-16,-32 0 15,32 0-15,-33 0 16,1 0-16,-1 0 16,1 0-16,0 0 15,-1 0 16,1-32 235,-33-1-203,0 1 140</inkml:trace>
          <inkml:trace contextRef="#ctx0" brushRef="#br0" timeOffset="2192.8454">1010 65 0,'-33'-32'47,"1"32"-16,-1 0-15,1 0-16,-1 0 16,0 0-1,1 0 1,-1 0-1,1 0 1,32 32 62,-33-32-62,33 33-1,0-1 1,-32 1-16,32 0 16,0-1-1,0 1 17,0-1-17,0 1 1,0-1-1,0 33 1,0-32 15,32-33-31,1 0 16,-1 33 0,1-33-1,-1 0 1,1 0 15,0 0-15,-1 0-1,1 0 1,-1 0 0,1 0-16,-1 0 15,1-33-15,-33 0 47</inkml:trace>
          <inkml:trace contextRef="#ctx0" brushRef="#br0" timeOffset="3416.3574">1238 33 0,'0'32'47,"0"33"-31,32 1-16,-32-1 15,0-33 1,0 1-16,0-1 15,0 1 32,33-33 0,-33 32 0,0 1 47,0 0-79,33-33 220,-1 0-235,33 0 15,-32 0 1,-1 0-16,1 0 16,-1-33-1,1 33-15,0 0 16,-1 0 0,1-33 46</inkml:trace>
          <inkml:trace contextRef="#ctx0" brushRef="#br0" timeOffset="42656.4024">-781 228 0,'32'0'46,"1"0"-46,0 0 16,-1 0 0,1 0-16,-1 0 15,1 0 1,-1 0 46</inkml:trace>
          <inkml:trace contextRef="#ctx0" brushRef="#br0" timeOffset="46536.7907">-846 391 0,'0'-33'47,"0"1"-16,0-1 0,0 1 47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customXml" Target="../ink/ink22.xml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35.emf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2" Type="http://schemas.openxmlformats.org/officeDocument/2006/relationships/image" Target="../media/image30.png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customXml" Target="../ink/ink21.xml"/><Relationship Id="rId24" Type="http://schemas.openxmlformats.org/officeDocument/2006/relationships/image" Target="../media/image41.emf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43.emf"/><Relationship Id="rId10" Type="http://schemas.openxmlformats.org/officeDocument/2006/relationships/image" Target="../media/image34.emf"/><Relationship Id="rId19" Type="http://schemas.openxmlformats.org/officeDocument/2006/relationships/customXml" Target="../ink/ink25.xml"/><Relationship Id="rId4" Type="http://schemas.openxmlformats.org/officeDocument/2006/relationships/image" Target="../media/image31.emf"/><Relationship Id="rId9" Type="http://schemas.openxmlformats.org/officeDocument/2006/relationships/customXml" Target="../ink/ink20.xml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customXml" Target="../ink/ink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customXml" Target="../ink/ink32.x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emf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70.emf"/><Relationship Id="rId21" Type="http://schemas.openxmlformats.org/officeDocument/2006/relationships/image" Target="../media/image61.emf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7" Type="http://schemas.openxmlformats.org/officeDocument/2006/relationships/image" Target="../media/image54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9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56.emf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69.emf"/><Relationship Id="rId40" Type="http://schemas.openxmlformats.org/officeDocument/2006/relationships/customXml" Target="../ink/ink53.xml"/><Relationship Id="rId45" Type="http://schemas.openxmlformats.org/officeDocument/2006/relationships/image" Target="../media/image73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23" Type="http://schemas.openxmlformats.org/officeDocument/2006/relationships/image" Target="../media/image62.emf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60.emf"/><Relationship Id="rId31" Type="http://schemas.openxmlformats.org/officeDocument/2006/relationships/image" Target="../media/image66.emf"/><Relationship Id="rId44" Type="http://schemas.openxmlformats.org/officeDocument/2006/relationships/customXml" Target="../ink/ink55.xml"/><Relationship Id="rId4" Type="http://schemas.openxmlformats.org/officeDocument/2006/relationships/customXml" Target="../ink/ink35.xml"/><Relationship Id="rId9" Type="http://schemas.openxmlformats.org/officeDocument/2006/relationships/image" Target="../media/image55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64.emf"/><Relationship Id="rId30" Type="http://schemas.openxmlformats.org/officeDocument/2006/relationships/customXml" Target="../ink/ink48.xml"/><Relationship Id="rId35" Type="http://schemas.openxmlformats.org/officeDocument/2006/relationships/image" Target="../media/image68.emf"/><Relationship Id="rId43" Type="http://schemas.openxmlformats.org/officeDocument/2006/relationships/image" Target="../media/image72.emf"/><Relationship Id="rId8" Type="http://schemas.openxmlformats.org/officeDocument/2006/relationships/customXml" Target="../ink/ink37.xml"/><Relationship Id="rId3" Type="http://schemas.openxmlformats.org/officeDocument/2006/relationships/image" Target="../media/image52.emf"/><Relationship Id="rId12" Type="http://schemas.openxmlformats.org/officeDocument/2006/relationships/customXml" Target="../ink/ink39.xml"/><Relationship Id="rId17" Type="http://schemas.openxmlformats.org/officeDocument/2006/relationships/image" Target="../media/image59.emf"/><Relationship Id="rId25" Type="http://schemas.openxmlformats.org/officeDocument/2006/relationships/image" Target="../media/image63.emf"/><Relationship Id="rId33" Type="http://schemas.openxmlformats.org/officeDocument/2006/relationships/image" Target="../media/image67.emf"/><Relationship Id="rId38" Type="http://schemas.openxmlformats.org/officeDocument/2006/relationships/customXml" Target="../ink/ink52.xml"/><Relationship Id="rId20" Type="http://schemas.openxmlformats.org/officeDocument/2006/relationships/customXml" Target="../ink/ink43.xml"/><Relationship Id="rId41" Type="http://schemas.openxmlformats.org/officeDocument/2006/relationships/image" Target="../media/image7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80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customXml" Target="../ink/ink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89.emf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84.emf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customXml" Target="../ink/ink66.xml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88.emf"/><Relationship Id="rId24" Type="http://schemas.openxmlformats.org/officeDocument/2006/relationships/customXml" Target="../ink/ink72.xml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10" Type="http://schemas.openxmlformats.org/officeDocument/2006/relationships/customXml" Target="../ink/ink65.xml"/><Relationship Id="rId19" Type="http://schemas.openxmlformats.org/officeDocument/2006/relationships/image" Target="../media/image92.emf"/><Relationship Id="rId4" Type="http://schemas.openxmlformats.org/officeDocument/2006/relationships/customXml" Target="../ink/ink62.xml"/><Relationship Id="rId9" Type="http://schemas.openxmlformats.org/officeDocument/2006/relationships/image" Target="../media/image87.emf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9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emf"/><Relationship Id="rId4" Type="http://schemas.openxmlformats.org/officeDocument/2006/relationships/customXml" Target="../ink/ink7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5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3.xml"/><Relationship Id="rId18" Type="http://schemas.openxmlformats.org/officeDocument/2006/relationships/image" Target="../media/image25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2.emf"/><Relationship Id="rId17" Type="http://schemas.openxmlformats.org/officeDocument/2006/relationships/customXml" Target="../ink/ink15.xml"/><Relationship Id="rId2" Type="http://schemas.openxmlformats.org/officeDocument/2006/relationships/image" Target="../media/image17.pn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1.xml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0" y="908050"/>
            <a:ext cx="7340249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19</a:t>
            </a:r>
            <a:r>
              <a:rPr lang="ko-KR" altLang="en-US" sz="3600" i="1" dirty="0" smtClean="0">
                <a:latin typeface="Comic Sans MS"/>
                <a:ea typeface="HY엽서L"/>
              </a:rPr>
              <a:t>장 데이터베이스 프로그래밍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32" y="1554381"/>
            <a:ext cx="7026243" cy="522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생성하기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0" y="1892175"/>
            <a:ext cx="8230067" cy="451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레코드 추가하기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0" y="1850052"/>
            <a:ext cx="7793619" cy="406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247293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New Book( )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느낌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184012" y="3223837"/>
              <a:ext cx="891360" cy="318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2132" y="3211957"/>
                <a:ext cx="91512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검색하기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3" y="2281473"/>
            <a:ext cx="8146632" cy="339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505292" y="3387997"/>
              <a:ext cx="225108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3412" y="3376117"/>
                <a:ext cx="2274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6377372" y="2940517"/>
              <a:ext cx="799920" cy="459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5492" y="2928637"/>
                <a:ext cx="823680" cy="483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6271846" y="2601963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전체 레코드에 대하여</a:t>
            </a:r>
            <a:endParaRPr lang="ko-KR" altLang="en-US" sz="1600" dirty="0" smtClean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4290812" y="2391517"/>
              <a:ext cx="200160" cy="5752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8932" y="2379637"/>
                <a:ext cx="2239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/>
              <p14:cNvContentPartPr/>
              <p14:nvPr/>
            </p14:nvContentPartPr>
            <p14:xfrm>
              <a:off x="2285972" y="1805437"/>
              <a:ext cx="2931120" cy="35280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4092" y="1793557"/>
                <a:ext cx="2954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잉크 34"/>
              <p14:cNvContentPartPr/>
              <p14:nvPr/>
            </p14:nvContentPartPr>
            <p14:xfrm>
              <a:off x="2661092" y="2356237"/>
              <a:ext cx="190440" cy="75060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9212" y="2344357"/>
                <a:ext cx="21420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잉크 37"/>
              <p14:cNvContentPartPr/>
              <p14:nvPr/>
            </p14:nvContentPartPr>
            <p14:xfrm>
              <a:off x="6562772" y="2262637"/>
              <a:ext cx="628560" cy="34020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0892" y="2250757"/>
                <a:ext cx="6523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" name="잉크 45"/>
              <p14:cNvContentPartPr/>
              <p14:nvPr/>
            </p14:nvContentPartPr>
            <p14:xfrm>
              <a:off x="5849972" y="3468637"/>
              <a:ext cx="1594440" cy="38880"/>
            </p14:xfrm>
          </p:contentPart>
        </mc:Choice>
        <mc:Fallback>
          <p:pic>
            <p:nvPicPr>
              <p:cNvPr id="46" name="잉크 4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8092" y="3456757"/>
                <a:ext cx="1618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잉크 47"/>
              <p14:cNvContentPartPr/>
              <p14:nvPr/>
            </p14:nvContentPartPr>
            <p14:xfrm>
              <a:off x="3399812" y="3512557"/>
              <a:ext cx="2297880" cy="39960"/>
            </p14:xfrm>
          </p:contentPart>
        </mc:Choice>
        <mc:Fallback>
          <p:pic>
            <p:nvPicPr>
              <p:cNvPr id="48" name="잉크 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87932" y="3500677"/>
                <a:ext cx="2321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잉크 49"/>
              <p14:cNvContentPartPr/>
              <p14:nvPr/>
            </p14:nvContentPartPr>
            <p14:xfrm>
              <a:off x="2600252" y="3282517"/>
              <a:ext cx="518400" cy="93960"/>
            </p14:xfrm>
          </p:contentPart>
        </mc:Choice>
        <mc:Fallback>
          <p:pic>
            <p:nvPicPr>
              <p:cNvPr id="50" name="잉크 4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88372" y="3270637"/>
                <a:ext cx="5421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잉크 50"/>
              <p14:cNvContentPartPr/>
              <p14:nvPr/>
            </p14:nvContentPartPr>
            <p14:xfrm>
              <a:off x="2496932" y="3571957"/>
              <a:ext cx="715680" cy="27360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85052" y="3560077"/>
                <a:ext cx="739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3" name="잉크 52"/>
              <p14:cNvContentPartPr/>
              <p14:nvPr/>
            </p14:nvContentPartPr>
            <p14:xfrm>
              <a:off x="4865012" y="3563677"/>
              <a:ext cx="1831680" cy="374760"/>
            </p14:xfrm>
          </p:contentPart>
        </mc:Choice>
        <mc:Fallback>
          <p:pic>
            <p:nvPicPr>
              <p:cNvPr id="53" name="잉크 5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53132" y="3551797"/>
                <a:ext cx="18554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잉크 54"/>
              <p14:cNvContentPartPr/>
              <p14:nvPr/>
            </p14:nvContentPartPr>
            <p14:xfrm>
              <a:off x="4787612" y="3587437"/>
              <a:ext cx="324000" cy="122760"/>
            </p14:xfrm>
          </p:contentPart>
        </mc:Choice>
        <mc:Fallback>
          <p:pic>
            <p:nvPicPr>
              <p:cNvPr id="55" name="잉크 5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5732" y="3575557"/>
                <a:ext cx="3477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잉크 56"/>
              <p14:cNvContentPartPr/>
              <p14:nvPr/>
            </p14:nvContentPartPr>
            <p14:xfrm>
              <a:off x="2567492" y="3622357"/>
              <a:ext cx="1112400" cy="378360"/>
            </p14:xfrm>
          </p:contentPart>
        </mc:Choice>
        <mc:Fallback>
          <p:pic>
            <p:nvPicPr>
              <p:cNvPr id="57" name="잉크 5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55612" y="3610477"/>
                <a:ext cx="1136160" cy="4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5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검색시 조건 지정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3" y="2014539"/>
            <a:ext cx="8194377" cy="257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565932" y="2461357"/>
              <a:ext cx="465480" cy="4039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4052" y="2449477"/>
                <a:ext cx="48924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5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범위</a:t>
            </a:r>
            <a:r>
              <a:rPr altLang="ko-KR" sz="3600" smtClean="0"/>
              <a:t> </a:t>
            </a:r>
            <a:r>
              <a:rPr lang="ko-KR" altLang="en-US" sz="3600" dirty="0" smtClean="0"/>
              <a:t>지정 검색 하려면</a:t>
            </a:r>
            <a:endParaRPr lang="ko-KR" alt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4" y="1885478"/>
            <a:ext cx="7697379" cy="264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6069572" y="2270197"/>
              <a:ext cx="360720" cy="4402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7692" y="2258317"/>
                <a:ext cx="384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7572932" y="2997397"/>
              <a:ext cx="623160" cy="1305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1052" y="2985517"/>
                <a:ext cx="646920" cy="13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1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레코드 수정하기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7" y="1674890"/>
            <a:ext cx="7699270" cy="44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6904772" y="5496517"/>
              <a:ext cx="996840" cy="370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2892" y="5484637"/>
                <a:ext cx="10206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1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삭제하기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7" y="1806780"/>
            <a:ext cx="8167337" cy="419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5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결과 집합과 커서</a:t>
            </a:r>
          </a:p>
        </p:txBody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쿼리의 조건을 만족하는 레코드들의 집합이 결과 집합</a:t>
            </a:r>
            <a:r>
              <a:rPr lang="en-US" altLang="ko-KR" dirty="0"/>
              <a:t>(result set)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커서</a:t>
            </a:r>
            <a:r>
              <a:rPr lang="en-US" altLang="ko-KR" dirty="0"/>
              <a:t>(cursor)</a:t>
            </a:r>
            <a:r>
              <a:rPr lang="ko-KR" altLang="en-US" dirty="0"/>
              <a:t>는 결과 집합의 레코드들을 포함하고 있는 파일에 대한 </a:t>
            </a:r>
            <a:r>
              <a:rPr lang="ko-KR" altLang="en-US" dirty="0" smtClean="0"/>
              <a:t>포인터</a:t>
            </a:r>
            <a:r>
              <a:rPr altLang="ko-KR" dirty="0" smtClean="0"/>
              <a:t>. </a:t>
            </a:r>
          </a:p>
          <a:p>
            <a:pPr lvl="1"/>
            <a:r>
              <a:rPr lang="ko-KR" altLang="en-US" dirty="0" smtClean="0"/>
              <a:t>한 레코드 씩 앞으로 또는 뒤로 움직이면서 처리할 수 있도록 지원</a:t>
            </a:r>
            <a:endParaRPr lang="ko-KR" altLang="en-US" dirty="0"/>
          </a:p>
        </p:txBody>
      </p:sp>
      <p:sp>
        <p:nvSpPr>
          <p:cNvPr id="2031624" name="Freeform 8"/>
          <p:cNvSpPr>
            <a:spLocks/>
          </p:cNvSpPr>
          <p:nvPr/>
        </p:nvSpPr>
        <p:spPr bwMode="auto">
          <a:xfrm>
            <a:off x="3224682" y="4102099"/>
            <a:ext cx="1951037" cy="2089150"/>
          </a:xfrm>
          <a:custGeom>
            <a:avLst/>
            <a:gdLst>
              <a:gd name="T0" fmla="*/ 1385 w 3625"/>
              <a:gd name="T1" fmla="*/ 9 h 2313"/>
              <a:gd name="T2" fmla="*/ 585 w 3625"/>
              <a:gd name="T3" fmla="*/ 416 h 2313"/>
              <a:gd name="T4" fmla="*/ 59 w 3625"/>
              <a:gd name="T5" fmla="*/ 1024 h 2313"/>
              <a:gd name="T6" fmla="*/ 0 w 3625"/>
              <a:gd name="T7" fmla="*/ 1655 h 2313"/>
              <a:gd name="T8" fmla="*/ 658 w 3625"/>
              <a:gd name="T9" fmla="*/ 2094 h 2313"/>
              <a:gd name="T10" fmla="*/ 1728 w 3625"/>
              <a:gd name="T11" fmla="*/ 2313 h 2313"/>
              <a:gd name="T12" fmla="*/ 2797 w 3625"/>
              <a:gd name="T13" fmla="*/ 2084 h 2313"/>
              <a:gd name="T14" fmla="*/ 3428 w 3625"/>
              <a:gd name="T15" fmla="*/ 1956 h 2313"/>
              <a:gd name="T16" fmla="*/ 3625 w 3625"/>
              <a:gd name="T17" fmla="*/ 1188 h 2313"/>
              <a:gd name="T18" fmla="*/ 3405 w 3625"/>
              <a:gd name="T19" fmla="*/ 526 h 2313"/>
              <a:gd name="T20" fmla="*/ 2637 w 3625"/>
              <a:gd name="T21" fmla="*/ 164 h 2313"/>
              <a:gd name="T22" fmla="*/ 2084 w 3625"/>
              <a:gd name="T23" fmla="*/ 0 h 2313"/>
              <a:gd name="T24" fmla="*/ 1385 w 3625"/>
              <a:gd name="T25" fmla="*/ 9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25" h="2313">
                <a:moveTo>
                  <a:pt x="1385" y="9"/>
                </a:moveTo>
                <a:lnTo>
                  <a:pt x="585" y="416"/>
                </a:lnTo>
                <a:lnTo>
                  <a:pt x="59" y="1024"/>
                </a:lnTo>
                <a:lnTo>
                  <a:pt x="0" y="1655"/>
                </a:lnTo>
                <a:lnTo>
                  <a:pt x="658" y="2094"/>
                </a:lnTo>
                <a:lnTo>
                  <a:pt x="1728" y="2313"/>
                </a:lnTo>
                <a:lnTo>
                  <a:pt x="2797" y="2084"/>
                </a:lnTo>
                <a:lnTo>
                  <a:pt x="3428" y="1956"/>
                </a:lnTo>
                <a:lnTo>
                  <a:pt x="3625" y="1188"/>
                </a:lnTo>
                <a:lnTo>
                  <a:pt x="3405" y="526"/>
                </a:lnTo>
                <a:lnTo>
                  <a:pt x="2637" y="164"/>
                </a:lnTo>
                <a:lnTo>
                  <a:pt x="2084" y="0"/>
                </a:lnTo>
                <a:lnTo>
                  <a:pt x="1385" y="9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27" name="AutoShape 11"/>
          <p:cNvSpPr>
            <a:spLocks noChangeArrowheads="1"/>
          </p:cNvSpPr>
          <p:nvPr/>
        </p:nvSpPr>
        <p:spPr bwMode="auto">
          <a:xfrm>
            <a:off x="4188294" y="4416424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8" name="AutoShape 12"/>
          <p:cNvSpPr>
            <a:spLocks noChangeArrowheads="1"/>
          </p:cNvSpPr>
          <p:nvPr/>
        </p:nvSpPr>
        <p:spPr bwMode="auto">
          <a:xfrm>
            <a:off x="4053357" y="4616449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9" name="AutoShape 13"/>
          <p:cNvSpPr>
            <a:spLocks noChangeArrowheads="1"/>
          </p:cNvSpPr>
          <p:nvPr/>
        </p:nvSpPr>
        <p:spPr bwMode="auto">
          <a:xfrm>
            <a:off x="3916832" y="4835524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0" name="AutoShape 14"/>
          <p:cNvSpPr>
            <a:spLocks noChangeArrowheads="1"/>
          </p:cNvSpPr>
          <p:nvPr/>
        </p:nvSpPr>
        <p:spPr bwMode="auto">
          <a:xfrm>
            <a:off x="3705694" y="5045074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1" name="AutoShape 15"/>
          <p:cNvSpPr>
            <a:spLocks noChangeArrowheads="1"/>
          </p:cNvSpPr>
          <p:nvPr/>
        </p:nvSpPr>
        <p:spPr bwMode="auto">
          <a:xfrm>
            <a:off x="4724869" y="4791074"/>
            <a:ext cx="290513" cy="703262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31632" name="Text Box 16"/>
          <p:cNvSpPr txBox="1">
            <a:spLocks noChangeArrowheads="1"/>
          </p:cNvSpPr>
          <p:nvPr/>
        </p:nvSpPr>
        <p:spPr bwMode="auto">
          <a:xfrm>
            <a:off x="5089994" y="5622924"/>
            <a:ext cx="1166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결과 집합</a:t>
            </a:r>
          </a:p>
        </p:txBody>
      </p:sp>
      <p:sp>
        <p:nvSpPr>
          <p:cNvPr id="2031633" name="Text Box 17"/>
          <p:cNvSpPr txBox="1">
            <a:spLocks noChangeArrowheads="1"/>
          </p:cNvSpPr>
          <p:nvPr/>
        </p:nvSpPr>
        <p:spPr bwMode="auto">
          <a:xfrm>
            <a:off x="4501032" y="3635374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레코드</a:t>
            </a:r>
          </a:p>
        </p:txBody>
      </p:sp>
      <p:sp>
        <p:nvSpPr>
          <p:cNvPr id="2031634" name="Text Box 18"/>
          <p:cNvSpPr txBox="1">
            <a:spLocks noChangeArrowheads="1"/>
          </p:cNvSpPr>
          <p:nvPr/>
        </p:nvSpPr>
        <p:spPr bwMode="auto">
          <a:xfrm>
            <a:off x="5586882" y="428783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커서</a:t>
            </a:r>
          </a:p>
        </p:txBody>
      </p:sp>
      <p:sp>
        <p:nvSpPr>
          <p:cNvPr id="2031635" name="Line 19"/>
          <p:cNvSpPr>
            <a:spLocks noChangeShapeType="1"/>
          </p:cNvSpPr>
          <p:nvPr/>
        </p:nvSpPr>
        <p:spPr bwMode="auto">
          <a:xfrm flipH="1">
            <a:off x="5037607" y="4537074"/>
            <a:ext cx="579437" cy="412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6" name="Line 20"/>
          <p:cNvSpPr>
            <a:spLocks noChangeShapeType="1"/>
          </p:cNvSpPr>
          <p:nvPr/>
        </p:nvSpPr>
        <p:spPr bwMode="auto">
          <a:xfrm flipH="1" flipV="1">
            <a:off x="5080469" y="5807074"/>
            <a:ext cx="101600" cy="79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7" name="Line 21"/>
          <p:cNvSpPr>
            <a:spLocks noChangeShapeType="1"/>
          </p:cNvSpPr>
          <p:nvPr/>
        </p:nvSpPr>
        <p:spPr bwMode="auto">
          <a:xfrm flipH="1">
            <a:off x="4442294" y="3803649"/>
            <a:ext cx="144463" cy="7985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97932" y="3903157"/>
              <a:ext cx="1187280" cy="2588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052" y="3891277"/>
                <a:ext cx="12110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539252" y="3572317"/>
              <a:ext cx="5750280" cy="272664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72" y="3560437"/>
                <a:ext cx="5774040" cy="27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1779092" y="3962557"/>
              <a:ext cx="61920" cy="15123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7212" y="3950677"/>
                <a:ext cx="8568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738332" y="4232197"/>
              <a:ext cx="516240" cy="128988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452" y="4220317"/>
                <a:ext cx="540000" cy="13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잉크 24"/>
              <p14:cNvContentPartPr/>
              <p14:nvPr/>
            </p14:nvContentPartPr>
            <p14:xfrm>
              <a:off x="3153572" y="4138237"/>
              <a:ext cx="360" cy="36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1692" y="4126357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잉크 26"/>
              <p14:cNvContentPartPr/>
              <p14:nvPr/>
            </p14:nvContentPartPr>
            <p14:xfrm>
              <a:off x="3176972" y="4208437"/>
              <a:ext cx="59040" cy="3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5092" y="4196557"/>
                <a:ext cx="82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잉크 27"/>
              <p14:cNvContentPartPr/>
              <p14:nvPr/>
            </p14:nvContentPartPr>
            <p14:xfrm>
              <a:off x="3270572" y="4091437"/>
              <a:ext cx="36360" cy="234720"/>
            </p14:xfrm>
          </p:contentPart>
        </mc:Choice>
        <mc:Fallback>
          <p:pic>
            <p:nvPicPr>
              <p:cNvPr id="28" name="잉크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8692" y="4079557"/>
                <a:ext cx="60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잉크 28"/>
              <p14:cNvContentPartPr/>
              <p14:nvPr/>
            </p14:nvContentPartPr>
            <p14:xfrm>
              <a:off x="3305852" y="4114837"/>
              <a:ext cx="47160" cy="23472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3972" y="4102957"/>
                <a:ext cx="709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잉크 29"/>
              <p14:cNvContentPartPr/>
              <p14:nvPr/>
            </p14:nvContentPartPr>
            <p14:xfrm>
              <a:off x="3411332" y="4091437"/>
              <a:ext cx="12240" cy="8244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9452" y="4079557"/>
                <a:ext cx="36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잉크 30"/>
              <p14:cNvContentPartPr/>
              <p14:nvPr/>
            </p14:nvContentPartPr>
            <p14:xfrm>
              <a:off x="3516812" y="4102957"/>
              <a:ext cx="73800" cy="10584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04932" y="4091077"/>
                <a:ext cx="97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잉크 31"/>
              <p14:cNvContentPartPr/>
              <p14:nvPr/>
            </p14:nvContentPartPr>
            <p14:xfrm>
              <a:off x="3423212" y="4208437"/>
              <a:ext cx="129240" cy="36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1332" y="4196557"/>
                <a:ext cx="153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잉크 32"/>
              <p14:cNvContentPartPr/>
              <p14:nvPr/>
            </p14:nvContentPartPr>
            <p14:xfrm>
              <a:off x="3516812" y="4267117"/>
              <a:ext cx="360" cy="9432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04932" y="4255237"/>
                <a:ext cx="24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잉크 33"/>
              <p14:cNvContentPartPr/>
              <p14:nvPr/>
            </p14:nvContentPartPr>
            <p14:xfrm>
              <a:off x="3481892" y="4361077"/>
              <a:ext cx="176040" cy="1728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0012" y="4349197"/>
                <a:ext cx="199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잉크 34"/>
              <p14:cNvContentPartPr/>
              <p14:nvPr/>
            </p14:nvContentPartPr>
            <p14:xfrm>
              <a:off x="3657572" y="4138237"/>
              <a:ext cx="188640" cy="17892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5692" y="4126357"/>
                <a:ext cx="212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잉크 35"/>
              <p14:cNvContentPartPr/>
              <p14:nvPr/>
            </p14:nvContentPartPr>
            <p14:xfrm>
              <a:off x="3891932" y="4068037"/>
              <a:ext cx="59040" cy="30492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80052" y="4056157"/>
                <a:ext cx="828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잉크 37"/>
              <p14:cNvContentPartPr/>
              <p14:nvPr/>
            </p14:nvContentPartPr>
            <p14:xfrm>
              <a:off x="5263532" y="6013837"/>
              <a:ext cx="1067400" cy="36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1652" y="6001957"/>
                <a:ext cx="1091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잉크 39"/>
              <p14:cNvContentPartPr/>
              <p14:nvPr/>
            </p14:nvContentPartPr>
            <p14:xfrm>
              <a:off x="1207412" y="4205197"/>
              <a:ext cx="938160" cy="144360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5532" y="4193317"/>
                <a:ext cx="961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잉크 40"/>
              <p14:cNvContentPartPr/>
              <p14:nvPr/>
            </p14:nvContentPartPr>
            <p14:xfrm>
              <a:off x="3000932" y="4114837"/>
              <a:ext cx="199800" cy="17604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89052" y="4102957"/>
                <a:ext cx="223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잉크 41"/>
              <p14:cNvContentPartPr/>
              <p14:nvPr/>
            </p14:nvContentPartPr>
            <p14:xfrm>
              <a:off x="1547612" y="4372237"/>
              <a:ext cx="246240" cy="11808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5732" y="4360357"/>
                <a:ext cx="2700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잉크 42"/>
              <p14:cNvContentPartPr/>
              <p14:nvPr/>
            </p14:nvContentPartPr>
            <p14:xfrm>
              <a:off x="5744132" y="4618837"/>
              <a:ext cx="305280" cy="28440"/>
            </p14:xfrm>
          </p:contentPart>
        </mc:Choice>
        <mc:Fallback>
          <p:pic>
            <p:nvPicPr>
              <p:cNvPr id="43" name="잉크 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32252" y="4606957"/>
                <a:ext cx="329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잉크 43"/>
              <p14:cNvContentPartPr/>
              <p14:nvPr/>
            </p14:nvContentPartPr>
            <p14:xfrm>
              <a:off x="5896772" y="4771117"/>
              <a:ext cx="360" cy="47520"/>
            </p14:xfrm>
          </p:contentPart>
        </mc:Choice>
        <mc:Fallback>
          <p:pic>
            <p:nvPicPr>
              <p:cNvPr id="44" name="잉크 4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84892" y="4759237"/>
                <a:ext cx="241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잉크 44"/>
              <p14:cNvContentPartPr/>
              <p14:nvPr/>
            </p14:nvContentPartPr>
            <p14:xfrm>
              <a:off x="5955452" y="4759597"/>
              <a:ext cx="360" cy="47160"/>
            </p14:xfrm>
          </p:contentPart>
        </mc:Choice>
        <mc:Fallback>
          <p:pic>
            <p:nvPicPr>
              <p:cNvPr id="45" name="잉크 4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3572" y="4747717"/>
                <a:ext cx="2412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/>
          <p:cNvSpPr txBox="1"/>
          <p:nvPr/>
        </p:nvSpPr>
        <p:spPr>
          <a:xfrm>
            <a:off x="5617044" y="4830958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Iterator</a:t>
            </a:r>
          </a:p>
          <a:p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3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JDBC </a:t>
            </a:r>
            <a:r>
              <a:rPr lang="ko-KR" altLang="en-US" sz="3600"/>
              <a:t>드라이버 설치</a:t>
            </a:r>
          </a:p>
        </p:txBody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dirty="0"/>
              <a:t>1. http://</a:t>
            </a:r>
            <a:r>
              <a:rPr lang="en-US" altLang="ko-KR" dirty="0" err="1"/>
              <a:t>dev.mysql.com</a:t>
            </a:r>
            <a:r>
              <a:rPr lang="en-US" altLang="ko-KR" dirty="0"/>
              <a:t>/downloads/connector/j/</a:t>
            </a:r>
            <a:r>
              <a:rPr lang="ko-KR" altLang="en-US" dirty="0" smtClean="0"/>
              <a:t>로부터 </a:t>
            </a:r>
            <a:r>
              <a:rPr lang="ko-KR" altLang="en-US" dirty="0"/>
              <a:t>드라이버를 </a:t>
            </a:r>
            <a:r>
              <a:rPr lang="ko-KR" altLang="en-US" dirty="0" err="1"/>
              <a:t>다운로드받아서</a:t>
            </a:r>
            <a:r>
              <a:rPr lang="ko-KR" altLang="en-US" dirty="0"/>
              <a:t> 압축을 푼다</a:t>
            </a:r>
            <a:r>
              <a:rPr lang="en-US" altLang="ko-KR" dirty="0"/>
              <a:t>. </a:t>
            </a:r>
          </a:p>
          <a:p>
            <a:pPr>
              <a:buFont typeface="Symbol" pitchFamily="18" charset="2"/>
              <a:buNone/>
            </a:pPr>
            <a:endParaRPr lang="en-US" altLang="ko-KR" dirty="0"/>
          </a:p>
          <a:p>
            <a:pPr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자바 가상 기계가 이 드라이버 파일을 찾을 수 있도록 하여야 한다</a:t>
            </a:r>
            <a:r>
              <a:rPr lang="en-US" altLang="ko-KR" dirty="0"/>
              <a:t>. </a:t>
            </a:r>
            <a:r>
              <a:rPr lang="ko-KR" altLang="en-US" dirty="0"/>
              <a:t>클래스 경로를 나타내는 환경 변수인 </a:t>
            </a:r>
            <a:r>
              <a:rPr lang="en-US" altLang="ko-KR" dirty="0" err="1"/>
              <a:t>CLASSPATH</a:t>
            </a:r>
            <a:r>
              <a:rPr lang="ko-KR" altLang="en-US" dirty="0"/>
              <a:t>를 변경 또는 압축된 </a:t>
            </a:r>
            <a:r>
              <a:rPr lang="ko-KR" altLang="en-US" dirty="0" err="1"/>
              <a:t>아카이브</a:t>
            </a:r>
            <a:r>
              <a:rPr lang="ko-KR" altLang="en-US" dirty="0"/>
              <a:t> 파일을 </a:t>
            </a:r>
            <a:r>
              <a:rPr lang="en-US" altLang="ko-KR" i="1" dirty="0" err="1"/>
              <a:t>jre</a:t>
            </a:r>
            <a:r>
              <a:rPr lang="en-US" altLang="ko-KR" dirty="0"/>
              <a:t>/lib/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 err="1"/>
              <a:t>디렉토리에</a:t>
            </a:r>
            <a:r>
              <a:rPr lang="ko-KR" altLang="en-US" dirty="0"/>
              <a:t> 복사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0" y="4207397"/>
            <a:ext cx="8049993" cy="117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01" y="606582"/>
            <a:ext cx="6743332" cy="598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954132" y="1981117"/>
              <a:ext cx="158292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2252" y="1969237"/>
                <a:ext cx="1606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770092" y="3352717"/>
              <a:ext cx="85608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8212" y="3340837"/>
                <a:ext cx="879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2825252" y="3376117"/>
              <a:ext cx="950040" cy="122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3372" y="3364237"/>
                <a:ext cx="973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3270572" y="4771117"/>
              <a:ext cx="1454040" cy="662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692" y="4759237"/>
                <a:ext cx="1477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/>
              <p14:cNvContentPartPr/>
              <p14:nvPr/>
            </p14:nvContentPartPr>
            <p14:xfrm>
              <a:off x="2567492" y="5685517"/>
              <a:ext cx="164520" cy="3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5612" y="5673637"/>
                <a:ext cx="18828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9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1" y="2266289"/>
            <a:ext cx="74961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5960533" y="5715000"/>
            <a:ext cx="2243667" cy="584200"/>
          </a:xfrm>
          <a:prstGeom prst="wedgeRoundRectCallout">
            <a:avLst>
              <a:gd name="adj1" fmla="val -28003"/>
              <a:gd name="adj2" fmla="val -10996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바다L" pitchFamily="18" charset="-127"/>
                <a:ea typeface="HY바다L" pitchFamily="18" charset="-127"/>
              </a:rPr>
              <a:t>영속 정보 관리 장치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6248492" y="6224797"/>
              <a:ext cx="36360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6612" y="6212917"/>
                <a:ext cx="38736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48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드라이버 클래스 적재</a:t>
            </a:r>
          </a:p>
        </p:txBody>
      </p:sp>
      <p:sp>
        <p:nvSpPr>
          <p:cNvPr id="2036740" name="Rectangle 4"/>
          <p:cNvSpPr>
            <a:spLocks noChangeArrowheads="1"/>
          </p:cNvSpPr>
          <p:nvPr/>
        </p:nvSpPr>
        <p:spPr bwMode="auto">
          <a:xfrm>
            <a:off x="685800" y="2019327"/>
            <a:ext cx="8074025" cy="1881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600"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Class.</a:t>
            </a:r>
            <a:r>
              <a:rPr lang="en-US" altLang="ko-KR" sz="1600" i="1">
                <a:latin typeface="+mn-lt"/>
              </a:rPr>
              <a:t>forName</a:t>
            </a:r>
            <a:r>
              <a:rPr lang="en-US" altLang="ko-KR" sz="1600"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600"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드라이버를 찾을 수 업습니다“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);</a:t>
            </a:r>
            <a:endParaRPr lang="en-US" altLang="ko-KR" sz="1600">
              <a:latin typeface="+mn-lt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  <a:endParaRPr lang="ko-KR" altLang="en-US" sz="1600">
              <a:latin typeface="+mn-lt"/>
            </a:endParaRPr>
          </a:p>
        </p:txBody>
      </p:sp>
      <p:sp>
        <p:nvSpPr>
          <p:cNvPr id="2036750" name="Line 14"/>
          <p:cNvSpPr>
            <a:spLocks noChangeShapeType="1"/>
          </p:cNvSpPr>
          <p:nvPr/>
        </p:nvSpPr>
        <p:spPr bwMode="auto">
          <a:xfrm>
            <a:off x="987425" y="2594002"/>
            <a:ext cx="137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6751" name="AutoShape 15"/>
          <p:cNvSpPr>
            <a:spLocks/>
          </p:cNvSpPr>
          <p:nvPr/>
        </p:nvSpPr>
        <p:spPr bwMode="auto">
          <a:xfrm>
            <a:off x="5637213" y="4689502"/>
            <a:ext cx="2024062" cy="492125"/>
          </a:xfrm>
          <a:prstGeom prst="accentBorderCallout2">
            <a:avLst>
              <a:gd name="adj1" fmla="val 23227"/>
              <a:gd name="adj2" fmla="val -3764"/>
              <a:gd name="adj3" fmla="val 23227"/>
              <a:gd name="adj4" fmla="val -89963"/>
              <a:gd name="adj5" fmla="val -422903"/>
              <a:gd name="adj6" fmla="val -17952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지정된 이름의 클래스를 찾아서 메모리로 적재한다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1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</a:t>
            </a:r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685800" y="1892322"/>
            <a:ext cx="8074025" cy="128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url = </a:t>
            </a:r>
            <a:r>
              <a:rPr lang="en-US" altLang="ko-KR" sz="1600">
                <a:solidFill>
                  <a:srgbClr val="0000FF"/>
                </a:solidFill>
              </a:rPr>
              <a:t>“jdbc:mysql://localhost/book_db”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user = </a:t>
            </a:r>
            <a:r>
              <a:rPr lang="en-US" altLang="ko-KR" sz="1600">
                <a:solidFill>
                  <a:srgbClr val="0000FF"/>
                </a:solidFill>
              </a:rPr>
              <a:t>“root”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password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r>
              <a:rPr lang="en-US" altLang="ko-KR" sz="1600"/>
              <a:t>= </a:t>
            </a:r>
            <a:r>
              <a:rPr lang="en-US" altLang="ko-KR" sz="1600">
                <a:solidFill>
                  <a:srgbClr val="0000FF"/>
                </a:solidFill>
              </a:rPr>
              <a:t>“password”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con = DriverManager.getConnection(url, user, password);</a:t>
            </a:r>
            <a:endParaRPr lang="ko-KR" altLang="en-US" sz="1600"/>
          </a:p>
        </p:txBody>
      </p:sp>
      <p:sp>
        <p:nvSpPr>
          <p:cNvPr id="2039821" name="AutoShape 13"/>
          <p:cNvSpPr>
            <a:spLocks/>
          </p:cNvSpPr>
          <p:nvPr/>
        </p:nvSpPr>
        <p:spPr bwMode="auto">
          <a:xfrm>
            <a:off x="5637213" y="4562497"/>
            <a:ext cx="2132012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51079"/>
              <a:gd name="adj5" fmla="val -226745"/>
              <a:gd name="adj6" fmla="val -100370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 아이디와 패스워드를 사용하여 데이터베이스에 연결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39822" name="Line 14"/>
          <p:cNvSpPr>
            <a:spLocks noChangeShapeType="1"/>
          </p:cNvSpPr>
          <p:nvPr/>
        </p:nvSpPr>
        <p:spPr bwMode="auto">
          <a:xfrm>
            <a:off x="2720975" y="3062310"/>
            <a:ext cx="32369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6980" name="Rectangle 4"/>
          <p:cNvSpPr>
            <a:spLocks noChangeArrowheads="1"/>
          </p:cNvSpPr>
          <p:nvPr/>
        </p:nvSpPr>
        <p:spPr bwMode="auto">
          <a:xfrm>
            <a:off x="754063" y="1237721"/>
            <a:ext cx="7763404" cy="529007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ConnectDatabase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String url = 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"jdbc:mysql://localhost/book_db"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String id = 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"root"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String password = 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"password"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Connection con =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Class.</a:t>
            </a:r>
            <a:r>
              <a:rPr lang="en-US" altLang="ko-KR" sz="1400" i="1">
                <a:solidFill>
                  <a:srgbClr val="008000"/>
                </a:solidFill>
                <a:latin typeface="+mn-lt"/>
              </a:rPr>
              <a:t>forName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드라이버 적재 성공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con = DriverManager.</a:t>
            </a:r>
            <a:r>
              <a:rPr lang="en-US" altLang="ko-KR" sz="1400" i="1">
                <a:solidFill>
                  <a:srgbClr val="008000"/>
                </a:solidFill>
                <a:latin typeface="+mn-lt"/>
              </a:rPr>
              <a:t>getConnection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(url, id, password);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데이터베이스 연결 성공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드라이버를 찾을 수 없습니다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4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400">
                <a:solidFill>
                  <a:srgbClr val="2A00FF"/>
                </a:solidFill>
                <a:latin typeface="+mn-lt"/>
              </a:rPr>
              <a:t>연결에 실패하였습니다</a:t>
            </a:r>
            <a:r>
              <a:rPr lang="en-US" altLang="ko-KR" sz="14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400" b="1">
                <a:solidFill>
                  <a:srgbClr val="7F0055"/>
                </a:solidFill>
                <a:latin typeface="+mn-lt"/>
              </a:rPr>
              <a:t>return</a:t>
            </a:r>
            <a:r>
              <a:rPr lang="en-US" altLang="ko-KR" sz="1400">
                <a:solidFill>
                  <a:srgbClr val="008000"/>
                </a:solidFill>
                <a:latin typeface="+mn-lt"/>
              </a:rPr>
              <a:t> con;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+mn-lt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0167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708026" y="1870076"/>
            <a:ext cx="8204200" cy="1055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  <a:endParaRPr lang="ko-KR" altLang="en-US" sz="1600">
              <a:solidFill>
                <a:srgbClr val="008000"/>
              </a:solidFill>
            </a:endParaRPr>
          </a:p>
        </p:txBody>
      </p:sp>
      <p:sp>
        <p:nvSpPr>
          <p:cNvPr id="2048012" name="_x32171984"/>
          <p:cNvSpPr>
            <a:spLocks noChangeArrowheads="1"/>
          </p:cNvSpPr>
          <p:nvPr/>
        </p:nvSpPr>
        <p:spPr bwMode="auto">
          <a:xfrm>
            <a:off x="720726" y="3281363"/>
            <a:ext cx="8205787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3188321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852613"/>
            <a:ext cx="7972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sp>
        <p:nvSpPr>
          <p:cNvPr id="2042884" name="Rectangle 4"/>
          <p:cNvSpPr>
            <a:spLocks noChangeArrowheads="1"/>
          </p:cNvSpPr>
          <p:nvPr/>
        </p:nvSpPr>
        <p:spPr bwMode="auto">
          <a:xfrm>
            <a:off x="685800" y="1985459"/>
            <a:ext cx="7772400" cy="960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Statement s = con.createStatement();			</a:t>
            </a:r>
            <a:r>
              <a:rPr lang="en-US" altLang="ko-KR" sz="1600">
                <a:solidFill>
                  <a:srgbClr val="008000"/>
                </a:solidFill>
              </a:rPr>
              <a:t>// </a:t>
            </a:r>
            <a:r>
              <a:rPr lang="ko-KR" altLang="en-US" sz="1600">
                <a:solidFill>
                  <a:srgbClr val="008000"/>
                </a:solidFill>
              </a:rPr>
              <a:t>문장 객체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select = </a:t>
            </a:r>
            <a:r>
              <a:rPr lang="en-US" altLang="ko-KR" sz="1600">
                <a:solidFill>
                  <a:srgbClr val="0000FF"/>
                </a:solidFill>
              </a:rPr>
              <a:t>“SELECT * FROM books ORDER BY book_id”</a:t>
            </a:r>
            <a:r>
              <a:rPr lang="en-US" altLang="ko-KR" sz="1600"/>
              <a:t>;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ResultSet rows = s.executeQuery(select);	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실행</a:t>
            </a:r>
          </a:p>
        </p:txBody>
      </p:sp>
      <p:sp>
        <p:nvSpPr>
          <p:cNvPr id="2042893" name="AutoShape 13"/>
          <p:cNvSpPr>
            <a:spLocks/>
          </p:cNvSpPr>
          <p:nvPr/>
        </p:nvSpPr>
        <p:spPr bwMode="auto">
          <a:xfrm>
            <a:off x="5803900" y="4655634"/>
            <a:ext cx="2132013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49889"/>
              <a:gd name="adj5" fmla="val -250843"/>
              <a:gd name="adj6" fmla="val -98065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SQL</a:t>
            </a:r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문장을 실행하고 결과 집합을 반환한다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2042894" name="Line 14"/>
          <p:cNvSpPr>
            <a:spLocks noChangeShapeType="1"/>
          </p:cNvSpPr>
          <p:nvPr/>
        </p:nvSpPr>
        <p:spPr bwMode="auto">
          <a:xfrm>
            <a:off x="2300288" y="2887159"/>
            <a:ext cx="23018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9028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61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import</a:t>
            </a:r>
            <a:r>
              <a:rPr lang="en-US" altLang="ko-KR" sz="1600">
                <a:solidFill>
                  <a:srgbClr val="008000"/>
                </a:solidFill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>
                <a:solidFill>
                  <a:srgbClr val="008000"/>
                </a:solidFill>
              </a:rPr>
              <a:t> SQLSelectTest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// </a:t>
            </a:r>
            <a:r>
              <a:rPr lang="ko-KR" altLang="en-US" sz="1600">
                <a:solidFill>
                  <a:srgbClr val="008000"/>
                </a:solidFill>
              </a:rPr>
              <a:t>앞의 코드와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>
                <a:solidFill>
                  <a:srgbClr val="008000"/>
                </a:solidFill>
              </a:rPr>
              <a:t>    </a:t>
            </a: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ResultSet rs = stmt.executeQuery(</a:t>
            </a:r>
            <a:r>
              <a:rPr lang="en-US" altLang="ko-KR" sz="1600">
                <a:solidFill>
                  <a:srgbClr val="2A00FF"/>
                </a:solidFill>
              </a:rPr>
              <a:t>"SELECT * FROM books"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</a:t>
            </a:r>
            <a:r>
              <a:rPr lang="en-US" altLang="ko-KR" sz="1600" b="1">
                <a:solidFill>
                  <a:srgbClr val="7F0055"/>
                </a:solidFill>
              </a:rPr>
              <a:t>while</a:t>
            </a:r>
            <a:r>
              <a:rPr lang="en-US" altLang="ko-KR" sz="1600">
                <a:solidFill>
                  <a:srgbClr val="008000"/>
                </a:solidFill>
              </a:rPr>
              <a:t> (rs.next())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id = rs.getInt(</a:t>
            </a:r>
            <a:r>
              <a:rPr lang="en-US" altLang="ko-KR" sz="1600">
                <a:solidFill>
                  <a:srgbClr val="2A00FF"/>
                </a:solidFill>
              </a:rPr>
              <a:t>"book_id"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String title = rs.getString(</a:t>
            </a:r>
            <a:r>
              <a:rPr lang="en-US" altLang="ko-KR" sz="1600">
                <a:solidFill>
                  <a:srgbClr val="2A00FF"/>
                </a:solidFill>
              </a:rPr>
              <a:t>"title"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.println(id + </a:t>
            </a:r>
            <a:r>
              <a:rPr lang="en-US" altLang="ko-KR" sz="1600">
                <a:solidFill>
                  <a:srgbClr val="2A00FF"/>
                </a:solidFill>
              </a:rPr>
              <a:t>" "</a:t>
            </a:r>
            <a:r>
              <a:rPr lang="en-US" altLang="ko-KR" sz="1600">
                <a:solidFill>
                  <a:srgbClr val="008000"/>
                </a:solidFill>
              </a:rPr>
              <a:t> + title);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49037" name="AutoShape 13"/>
          <p:cNvSpPr>
            <a:spLocks/>
          </p:cNvSpPr>
          <p:nvPr/>
        </p:nvSpPr>
        <p:spPr bwMode="auto">
          <a:xfrm>
            <a:off x="6291263" y="484505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75949"/>
              <a:gd name="adj5" fmla="val -28569"/>
              <a:gd name="adj6" fmla="val -15115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결과 집합에서 다음 레코드로 이동한다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38" name="Line 14"/>
          <p:cNvSpPr>
            <a:spLocks noChangeShapeType="1"/>
          </p:cNvSpPr>
          <p:nvPr/>
        </p:nvSpPr>
        <p:spPr bwMode="auto">
          <a:xfrm>
            <a:off x="1908175" y="4826000"/>
            <a:ext cx="1131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39" name="AutoShape 15"/>
          <p:cNvSpPr>
            <a:spLocks/>
          </p:cNvSpPr>
          <p:nvPr/>
        </p:nvSpPr>
        <p:spPr bwMode="auto">
          <a:xfrm>
            <a:off x="6303963" y="5459413"/>
            <a:ext cx="2132012" cy="455612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현재 레코드에서 필드의 값을 가져온다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40" name="Line 16"/>
          <p:cNvSpPr>
            <a:spLocks noChangeShapeType="1"/>
          </p:cNvSpPr>
          <p:nvPr/>
        </p:nvSpPr>
        <p:spPr bwMode="auto">
          <a:xfrm>
            <a:off x="3024188" y="5397500"/>
            <a:ext cx="1131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0052" name="_x32171984"/>
          <p:cNvSpPr>
            <a:spLocks noChangeArrowheads="1"/>
          </p:cNvSpPr>
          <p:nvPr/>
        </p:nvSpPr>
        <p:spPr bwMode="auto">
          <a:xfrm>
            <a:off x="1119188" y="2116138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1 Operating System Concepts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2 Head First PHP and MYSQL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3 C Programming Language 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4 Head First SQL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6" y="2116138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2100" name="Rectangle 4"/>
          <p:cNvSpPr>
            <a:spLocks noChangeArrowheads="1"/>
          </p:cNvSpPr>
          <p:nvPr/>
        </p:nvSpPr>
        <p:spPr bwMode="auto">
          <a:xfrm>
            <a:off x="961459" y="1690201"/>
            <a:ext cx="7777163" cy="3043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java.sql</a:t>
            </a:r>
            <a:r>
              <a:rPr lang="en-US" altLang="ko-KR" sz="1600" dirty="0">
                <a:solidFill>
                  <a:srgbClr val="008000"/>
                </a:solidFill>
              </a:rPr>
              <a:t>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SQLInsertTest</a:t>
            </a:r>
            <a:r>
              <a:rPr lang="en-US" altLang="ko-KR" sz="1600" dirty="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Connection </a:t>
            </a:r>
            <a:r>
              <a:rPr lang="en-US" altLang="ko-KR" sz="1600" dirty="0" err="1">
                <a:solidFill>
                  <a:srgbClr val="008000"/>
                </a:solidFill>
              </a:rPr>
              <a:t>makeConnection</a:t>
            </a:r>
            <a:r>
              <a:rPr lang="en-US" altLang="ko-KR" sz="1600" dirty="0">
                <a:solidFill>
                  <a:srgbClr val="008000"/>
                </a:solidFill>
              </a:rPr>
              <a:t>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...// </a:t>
            </a:r>
            <a:r>
              <a:rPr lang="ko-KR" altLang="en-US" sz="1600" dirty="0">
                <a:solidFill>
                  <a:srgbClr val="008000"/>
                </a:solidFill>
              </a:rPr>
              <a:t>전과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dirty="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8000"/>
                </a:solidFill>
              </a:rPr>
              <a:t> main(String </a:t>
            </a:r>
            <a:r>
              <a:rPr lang="en-US" altLang="ko-KR" sz="1600" dirty="0" err="1">
                <a:solidFill>
                  <a:srgbClr val="008000"/>
                </a:solidFill>
              </a:rPr>
              <a:t>arg</a:t>
            </a:r>
            <a:r>
              <a:rPr lang="en-US" altLang="ko-KR" sz="1600" dirty="0">
                <a:solidFill>
                  <a:srgbClr val="008000"/>
                </a:solidFill>
              </a:rPr>
              <a:t>[])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</a:t>
            </a:r>
            <a:r>
              <a:rPr lang="en-US" altLang="ko-KR" sz="1600" i="1" dirty="0" err="1">
                <a:solidFill>
                  <a:srgbClr val="008000"/>
                </a:solidFill>
              </a:rPr>
              <a:t>addBook</a:t>
            </a:r>
            <a:r>
              <a:rPr lang="en-US" altLang="ko-KR" sz="1600" dirty="0">
                <a:solidFill>
                  <a:srgbClr val="008000"/>
                </a:solidFill>
              </a:rPr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"Artificial </a:t>
            </a:r>
            <a:r>
              <a:rPr lang="en-US" altLang="ko-KR" sz="1600" dirty="0" err="1">
                <a:solidFill>
                  <a:srgbClr val="2A00FF"/>
                </a:solidFill>
              </a:rPr>
              <a:t>Intellegence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"Addison Wesley"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"2002"</a:t>
            </a:r>
            <a:r>
              <a:rPr lang="en-US" altLang="ko-KR" sz="1600" dirty="0">
                <a:solidFill>
                  <a:srgbClr val="008000"/>
                </a:solidFill>
              </a:rPr>
              <a:t>, 35000);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36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865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	private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addBook(String title, String publisher, String year,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price)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try</a:t>
            </a:r>
            <a:r>
              <a:rPr lang="en-US" altLang="ko-KR" sz="160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String s = </a:t>
            </a:r>
            <a:r>
              <a:rPr lang="en-US" altLang="ko-KR" sz="1600">
                <a:solidFill>
                  <a:srgbClr val="2A00FF"/>
                </a:solidFill>
              </a:rPr>
              <a:t>"INSERT INTO books (title, publisher, year, price) VALUES 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 += </a:t>
            </a:r>
            <a:r>
              <a:rPr lang="en-US" altLang="ko-KR" sz="1600">
                <a:solidFill>
                  <a:srgbClr val="2A00FF"/>
                </a:solidFill>
              </a:rPr>
              <a:t>"('"</a:t>
            </a:r>
            <a:r>
              <a:rPr lang="en-US" altLang="ko-KR" sz="1600">
                <a:solidFill>
                  <a:srgbClr val="008000"/>
                </a:solidFill>
              </a:rPr>
              <a:t> + title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publisher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year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      + price + </a:t>
            </a:r>
            <a:r>
              <a:rPr lang="en-US" altLang="ko-KR" sz="1600">
                <a:solidFill>
                  <a:srgbClr val="2A00FF"/>
                </a:solidFill>
              </a:rPr>
              <a:t>"')"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 = stmt.executeUpdate(s);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>
                <a:solidFill>
                  <a:srgbClr val="008000"/>
                </a:solidFill>
              </a:rPr>
              <a:t> (i == 1)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성공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else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실패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</a:rPr>
              <a:t>catch</a:t>
            </a:r>
            <a:r>
              <a:rPr lang="en-US" altLang="ko-KR" sz="1600">
                <a:solidFill>
                  <a:srgbClr val="008000"/>
                </a:solidFill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.println(e.getMessage());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8000"/>
                </a:solidFill>
              </a:rPr>
              <a:t>exit</a:t>
            </a:r>
            <a:r>
              <a:rPr lang="en-US" altLang="ko-KR" sz="1600">
                <a:solidFill>
                  <a:srgbClr val="008000"/>
                </a:solidFill>
              </a:rPr>
              <a:t>(0);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53133" name="AutoShape 13"/>
          <p:cNvSpPr>
            <a:spLocks/>
          </p:cNvSpPr>
          <p:nvPr/>
        </p:nvSpPr>
        <p:spPr bwMode="auto">
          <a:xfrm>
            <a:off x="6478588" y="400050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레코드를 수정할때 사용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53134" name="Line 14"/>
          <p:cNvSpPr>
            <a:spLocks noChangeShapeType="1"/>
          </p:cNvSpPr>
          <p:nvPr/>
        </p:nvSpPr>
        <p:spPr bwMode="auto">
          <a:xfrm>
            <a:off x="3198813" y="3938588"/>
            <a:ext cx="16176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자바와 데이터베이스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JDBC(Java Database Connectivity)</a:t>
            </a:r>
            <a:r>
              <a:rPr lang="ko-KR" altLang="en-US"/>
              <a:t>는 자바 </a:t>
            </a:r>
            <a:r>
              <a:rPr lang="en-US" altLang="ko-KR"/>
              <a:t>API</a:t>
            </a:r>
            <a:r>
              <a:rPr lang="ko-KR" altLang="en-US"/>
              <a:t>의 하나로서 데이터베이스에 연결하여서 데이터베이스 안의 데이터에 대하여 검색하고 데이터를 변경할 수 있게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69" y="3087371"/>
            <a:ext cx="7335004" cy="295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856" y="4472420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HY바다L" pitchFamily="18" charset="-127"/>
                <a:ea typeface="HY바다L" pitchFamily="18" charset="-127"/>
              </a:rPr>
              <a:t>Oracle JDBC</a:t>
            </a:r>
          </a:p>
          <a:p>
            <a:pPr algn="ctr"/>
            <a:r>
              <a:rPr lang="en-US" altLang="ko-KR" sz="1400" dirty="0" smtClean="0">
                <a:latin typeface="HY바다L" pitchFamily="18" charset="-127"/>
                <a:ea typeface="HY바다L" pitchFamily="18" charset="-127"/>
              </a:rPr>
              <a:t>Driver</a:t>
            </a:r>
            <a:endParaRPr lang="ko-KR" altLang="en-US" sz="14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86415" y="4689695"/>
            <a:ext cx="1195058" cy="22633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83111" y="407406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바다L" pitchFamily="18" charset="-127"/>
                <a:ea typeface="HY바다L" pitchFamily="18" charset="-127"/>
              </a:rPr>
              <a:t>표준화 명세</a:t>
            </a:r>
            <a:endParaRPr lang="ko-KR" altLang="en-US" sz="160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4125212" y="3598957"/>
              <a:ext cx="845640" cy="3423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3332" y="3587077"/>
                <a:ext cx="869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4207292" y="4073437"/>
              <a:ext cx="1001880" cy="39168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5412" y="4061557"/>
                <a:ext cx="102564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5171" name="_x32171984"/>
          <p:cNvSpPr>
            <a:spLocks noChangeArrowheads="1"/>
          </p:cNvSpPr>
          <p:nvPr/>
        </p:nvSpPr>
        <p:spPr bwMode="auto">
          <a:xfrm>
            <a:off x="1119188" y="1870626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INSERT INTO books (title, publisher, year, price) VALUES ('Artificial Intellegence','Addison Wesley','2002','35000')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레코드 추가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" y="1944703"/>
            <a:ext cx="953802" cy="11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2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ko-KR" dirty="0" smtClean="0"/>
              <a:t>DBMS</a:t>
            </a:r>
            <a:r>
              <a:rPr lang="ko-KR" altLang="en-US" dirty="0" smtClean="0"/>
              <a:t>에게 전달된 </a:t>
            </a:r>
            <a:r>
              <a:rPr altLang="ko-KR" dirty="0" smtClean="0"/>
              <a:t>SQL </a:t>
            </a:r>
            <a:r>
              <a:rPr lang="ko-KR" altLang="en-US" dirty="0" smtClean="0"/>
              <a:t>문장은 </a:t>
            </a:r>
            <a:r>
              <a:rPr altLang="ko-KR" dirty="0" smtClean="0"/>
              <a:t>DBMS </a:t>
            </a:r>
            <a:r>
              <a:rPr lang="ko-KR" altLang="en-US" dirty="0" smtClean="0"/>
              <a:t>내부에서 </a:t>
            </a:r>
            <a:r>
              <a:rPr altLang="ko-KR" dirty="0" smtClean="0"/>
              <a:t>Parsing, </a:t>
            </a:r>
            <a:r>
              <a:rPr lang="ko-KR" altLang="en-US" dirty="0" smtClean="0"/>
              <a:t>최적화 등 여러 과정을 거쳐 실행 준비 단계와 실질 실행 단계로 이루어 진다</a:t>
            </a:r>
            <a:r>
              <a:rPr altLang="ko-KR" dirty="0" smtClean="0"/>
              <a:t>.</a:t>
            </a:r>
          </a:p>
          <a:p>
            <a:r>
              <a:rPr altLang="ko-KR" dirty="0" smtClean="0"/>
              <a:t>PreparedStatement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사용하면 준비 단계를 한번만 하도록 하여 전체 성능을 높이는 방안이다</a:t>
            </a:r>
            <a:r>
              <a:rPr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Prepared Statements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559132" y="906517"/>
              <a:ext cx="4161960" cy="106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252" y="894637"/>
                <a:ext cx="4185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844172" y="58717"/>
              <a:ext cx="1043640" cy="6217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292" y="46837"/>
                <a:ext cx="106740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3130172" y="2508877"/>
              <a:ext cx="1958040" cy="543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8292" y="2496997"/>
                <a:ext cx="1981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6213212" y="2150677"/>
              <a:ext cx="1723680" cy="3024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1332" y="2138797"/>
                <a:ext cx="1747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/>
              <p14:cNvContentPartPr/>
              <p14:nvPr/>
            </p14:nvContentPartPr>
            <p14:xfrm>
              <a:off x="5896772" y="2520397"/>
              <a:ext cx="387000" cy="36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4892" y="2508517"/>
                <a:ext cx="410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잉크 14"/>
              <p14:cNvContentPartPr/>
              <p14:nvPr/>
            </p14:nvContentPartPr>
            <p14:xfrm>
              <a:off x="973052" y="3153637"/>
              <a:ext cx="2052000" cy="36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1172" y="3141757"/>
                <a:ext cx="2075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잉크 17"/>
              <p14:cNvContentPartPr/>
              <p14:nvPr/>
            </p14:nvContentPartPr>
            <p14:xfrm>
              <a:off x="6283412" y="3188557"/>
              <a:ext cx="2122560" cy="3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71532" y="3176677"/>
                <a:ext cx="2146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잉크 18"/>
              <p14:cNvContentPartPr/>
              <p14:nvPr/>
            </p14:nvContentPartPr>
            <p14:xfrm>
              <a:off x="4782932" y="3211957"/>
              <a:ext cx="1841040" cy="5868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1052" y="3200077"/>
                <a:ext cx="1864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잉크 22"/>
              <p14:cNvContentPartPr/>
              <p14:nvPr/>
            </p14:nvContentPartPr>
            <p14:xfrm>
              <a:off x="1391732" y="3159397"/>
              <a:ext cx="807480" cy="48672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9852" y="3147517"/>
                <a:ext cx="8312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잉크 23"/>
              <p14:cNvContentPartPr/>
              <p14:nvPr/>
            </p14:nvContentPartPr>
            <p14:xfrm>
              <a:off x="654452" y="3888397"/>
              <a:ext cx="2336760" cy="207900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2572" y="3876517"/>
                <a:ext cx="2360520" cy="21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잉크 29"/>
              <p14:cNvContentPartPr/>
              <p14:nvPr/>
            </p14:nvContentPartPr>
            <p14:xfrm>
              <a:off x="1371572" y="4056157"/>
              <a:ext cx="563040" cy="45000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59692" y="4044277"/>
                <a:ext cx="58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잉크 36"/>
              <p14:cNvContentPartPr/>
              <p14:nvPr/>
            </p14:nvContentPartPr>
            <p14:xfrm>
              <a:off x="890972" y="4805677"/>
              <a:ext cx="199800" cy="1296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9092" y="4793797"/>
                <a:ext cx="223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잉크 37"/>
              <p14:cNvContentPartPr/>
              <p14:nvPr/>
            </p14:nvContentPartPr>
            <p14:xfrm>
              <a:off x="1090412" y="4806397"/>
              <a:ext cx="24480" cy="11772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8532" y="4794517"/>
                <a:ext cx="48240" cy="1414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/>
          <p:cNvSpPr txBox="1"/>
          <p:nvPr/>
        </p:nvSpPr>
        <p:spPr>
          <a:xfrm>
            <a:off x="3130172" y="4056157"/>
            <a:ext cx="21836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&lt;</a:t>
            </a: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자바세상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-Thread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-buffer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&gt;&gt; &lt;&lt;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정렬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sort)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연산복잡도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낮추기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&lt;DB&gt;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-PreparedStatement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6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그래픽 사용자 인터페이스를 이용하여 데이터베이스 테이블의 </a:t>
            </a:r>
            <a:r>
              <a:rPr lang="ko-KR" altLang="en-US" dirty="0" smtClean="0"/>
              <a:t>내용을 화면에 </a:t>
            </a:r>
            <a:r>
              <a:rPr lang="ko-KR" altLang="en-US" dirty="0"/>
              <a:t>표시하는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데이터베이스 레코드 </a:t>
            </a:r>
            <a:r>
              <a:rPr lang="ko-KR" altLang="en-US" b="0" dirty="0" err="1"/>
              <a:t>뷰어</a:t>
            </a:r>
            <a:r>
              <a:rPr lang="ko-KR" altLang="en-US" b="0" dirty="0"/>
              <a:t> 작성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89" y="3083081"/>
            <a:ext cx="3857814" cy="220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66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 id, title, p, year, price, author;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InsertButton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deleteButton</a:t>
            </a:r>
            <a:r>
              <a:rPr lang="en-US" altLang="ko-KR" sz="1400" dirty="0">
                <a:latin typeface="+mn-lt"/>
              </a:rPr>
              <a:t>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searchButton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ResultSet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rs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Statement </a:t>
            </a:r>
            <a:r>
              <a:rPr lang="en-US" altLang="ko-KR" sz="1400" dirty="0" err="1">
                <a:latin typeface="+mn-lt"/>
              </a:rPr>
              <a:t>stmt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super</a:t>
            </a:r>
            <a:r>
              <a:rPr lang="en-US" altLang="ko-KR" sz="1400" dirty="0">
                <a:latin typeface="+mn-lt"/>
              </a:rPr>
              <a:t>("Database Viewer");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Connection con = </a:t>
            </a:r>
            <a:r>
              <a:rPr lang="en-US" altLang="ko-KR" sz="1400" i="1" dirty="0" err="1">
                <a:latin typeface="+mn-lt"/>
              </a:rPr>
              <a:t>makeConnection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stmt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con.createStatement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rs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stmt.executeQuery</a:t>
            </a:r>
            <a:r>
              <a:rPr lang="en-US" altLang="ko-KR" sz="1400" dirty="0">
                <a:latin typeface="+mn-lt"/>
              </a:rPr>
              <a:t>("SELECT * FROM books");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setLayout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GridLayout</a:t>
            </a:r>
            <a:r>
              <a:rPr lang="en-US" altLang="ko-KR" sz="1400" dirty="0">
                <a:latin typeface="+mn-lt"/>
              </a:rPr>
              <a:t>(0,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("ID",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add(id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("TITLE",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add(title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("PUBLISHER",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add(p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("YEAR",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add(year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("PRICE",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add(price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저자 검색</a:t>
            </a:r>
            <a:r>
              <a:rPr lang="en-US" altLang="ko-KR" sz="1400" dirty="0">
                <a:latin typeface="+mn-lt"/>
              </a:rPr>
              <a:t>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add(author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581092" y="1763160"/>
              <a:ext cx="836280" cy="2998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9212" y="1751280"/>
                <a:ext cx="8600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2495132" y="3939000"/>
              <a:ext cx="131040" cy="1645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252" y="3927120"/>
                <a:ext cx="15480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3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("Previous");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previousButton.addActionListener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actionPerformed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ActionEvent</a:t>
            </a:r>
            <a:r>
              <a:rPr lang="en-US" altLang="ko-KR" sz="1400" dirty="0">
                <a:latin typeface="+mn-lt"/>
              </a:rPr>
              <a:t> event)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rs.previous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id.setText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book_id</a:t>
            </a:r>
            <a:r>
              <a:rPr lang="en-US" altLang="ko-KR" sz="14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title.setText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("title"));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("publisher"));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year.setText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("year"));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price.setText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("price"));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});</a:t>
            </a:r>
          </a:p>
        </p:txBody>
      </p:sp>
    </p:spTree>
    <p:extLst>
      <p:ext uri="{BB962C8B-B14F-4D97-AF65-F5344CB8AC3E}">
        <p14:creationId xmlns:p14="http://schemas.microsoft.com/office/powerpoint/2010/main" val="8035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("Next");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nextButton.addActionListener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actionPerformed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ActionEvent</a:t>
            </a:r>
            <a:r>
              <a:rPr lang="en-US" altLang="ko-KR" sz="1400" dirty="0">
                <a:latin typeface="+mn-lt"/>
              </a:rPr>
              <a:t> event)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rs.next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id.setText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book_id</a:t>
            </a:r>
            <a:r>
              <a:rPr lang="en-US" altLang="ko-KR" sz="14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title.setText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("title"));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("publisher"));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year.setText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("year"));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price.setText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("price"));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(350,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// pack();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49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Connection </a:t>
            </a:r>
            <a:r>
              <a:rPr lang="en-US" altLang="ko-KR" sz="1400" dirty="0" err="1">
                <a:latin typeface="+mn-lt"/>
              </a:rPr>
              <a:t>makeConnection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"</a:t>
            </a:r>
            <a:r>
              <a:rPr lang="en-US" altLang="ko-KR" sz="1400" dirty="0" err="1">
                <a:latin typeface="+mn-lt"/>
              </a:rPr>
              <a:t>jdbc:mysql</a:t>
            </a:r>
            <a:r>
              <a:rPr lang="en-US" altLang="ko-KR" sz="1400" dirty="0">
                <a:latin typeface="+mn-lt"/>
              </a:rPr>
              <a:t>://localhost/</a:t>
            </a:r>
            <a:r>
              <a:rPr lang="en-US" altLang="ko-KR" sz="1400" dirty="0" err="1">
                <a:latin typeface="+mn-lt"/>
              </a:rPr>
              <a:t>book_db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id = "root";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password = "password";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Connection con =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Class.</a:t>
            </a:r>
            <a:r>
              <a:rPr lang="en-US" altLang="ko-KR" sz="1400" i="1" dirty="0" err="1">
                <a:latin typeface="+mn-lt"/>
              </a:rPr>
              <a:t>forName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com.mysql.jdbc.Driver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드라이버 적재 성공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>
                <a:latin typeface="+mn-lt"/>
              </a:rPr>
              <a:t>con = </a:t>
            </a:r>
            <a:r>
              <a:rPr lang="en-US" altLang="ko-KR" sz="1400" dirty="0" err="1">
                <a:latin typeface="+mn-lt"/>
              </a:rPr>
              <a:t>DriverManager.</a:t>
            </a:r>
            <a:r>
              <a:rPr lang="en-US" altLang="ko-KR" sz="1400" i="1" dirty="0" err="1">
                <a:latin typeface="+mn-lt"/>
              </a:rPr>
              <a:t>getConnection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, id, password);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데이터베이스 연결 성공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ClassNotFoundException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드라이버를 찾을 수 없습니다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연결에 실패하였습니다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con;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SQLSelectTest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프로그램 개발 절차</a:t>
            </a:r>
          </a:p>
        </p:txBody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ko-KR" altLang="en-US"/>
              <a:t>① </a:t>
            </a:r>
            <a:r>
              <a:rPr lang="en-US" altLang="ko-KR"/>
              <a:t>DBMS(DataBase Management System)</a:t>
            </a:r>
            <a:r>
              <a:rPr lang="ko-KR" altLang="en-US"/>
              <a:t>를 설치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② </a:t>
            </a:r>
            <a:r>
              <a:rPr lang="ko-KR" altLang="en-US"/>
              <a:t>자신이 설치한 </a:t>
            </a:r>
            <a:r>
              <a:rPr lang="en-US" altLang="ko-KR"/>
              <a:t>DBMS</a:t>
            </a:r>
            <a:r>
              <a:rPr lang="ko-KR" altLang="en-US"/>
              <a:t>에 필요한 </a:t>
            </a:r>
            <a:r>
              <a:rPr lang="en-US" altLang="ko-KR"/>
              <a:t>JDBC </a:t>
            </a:r>
            <a:r>
              <a:rPr lang="ko-KR" altLang="en-US"/>
              <a:t>드라이버를 설치한다</a:t>
            </a:r>
            <a:r>
              <a:rPr lang="en-US" altLang="ko-KR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③ JDBC</a:t>
            </a:r>
            <a:r>
              <a:rPr lang="ko-KR" altLang="en-US"/>
              <a:t>가 제공하는 기능을 이용하여 데이터베이스 응용 프로그램을 개발한다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09126" name="AutoShape 38"/>
          <p:cNvSpPr>
            <a:spLocks noChangeArrowheads="1"/>
          </p:cNvSpPr>
          <p:nvPr/>
        </p:nvSpPr>
        <p:spPr bwMode="auto">
          <a:xfrm>
            <a:off x="5919380" y="3082709"/>
            <a:ext cx="2784475" cy="2841625"/>
          </a:xfrm>
          <a:prstGeom prst="wedgeEllipseCallout">
            <a:avLst>
              <a:gd name="adj1" fmla="val -54731"/>
              <a:gd name="adj2" fmla="val 16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JDBC</a:t>
            </a:r>
            <a:r>
              <a:rPr lang="ko-KR" altLang="en-US">
                <a:ea typeface="굴림" charset="-127"/>
              </a:rPr>
              <a:t>를 통하여 데이터베이스에 연결되면 그 다음 에는 </a:t>
            </a:r>
            <a:r>
              <a:rPr lang="en-US" altLang="ko-KR">
                <a:ea typeface="굴림" charset="-127"/>
              </a:rPr>
              <a:t>SQL </a:t>
            </a:r>
            <a:r>
              <a:rPr lang="ko-KR" altLang="en-US">
                <a:ea typeface="굴림" charset="-127"/>
              </a:rPr>
              <a:t>명령어를 데이터베이스에 전달하면 됩니다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2009127" name="Line 39"/>
          <p:cNvSpPr>
            <a:spLocks noChangeShapeType="1"/>
          </p:cNvSpPr>
          <p:nvPr/>
        </p:nvSpPr>
        <p:spPr bwMode="auto">
          <a:xfrm flipH="1" flipV="1">
            <a:off x="3405201" y="2967619"/>
            <a:ext cx="790575" cy="172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AppData\Local\Microsoft\Windows\Temporary Internet Files\Content.IE5\3FWC4WUI\teacher-309533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2143" y="4639733"/>
            <a:ext cx="1341173" cy="1566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89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관계형 데이터베이스</a:t>
            </a:r>
            <a:r>
              <a:rPr lang="en-US" altLang="ko-KR" smtClean="0"/>
              <a:t>(database)</a:t>
            </a:r>
            <a:r>
              <a:rPr lang="ko-KR" altLang="en-US" smtClean="0"/>
              <a:t>는 데이터를 여러 개의 테이블에 나누어서 저장한다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가장 많이 사용되는 </a:t>
            </a:r>
            <a:r>
              <a:rPr lang="en-US" altLang="ko-KR" smtClean="0"/>
              <a:t>DBMS</a:t>
            </a:r>
          </a:p>
          <a:p>
            <a:pPr lvl="1"/>
            <a:r>
              <a:rPr lang="en-US" altLang="ko-KR" smtClean="0"/>
              <a:t>IBM, </a:t>
            </a:r>
            <a:r>
              <a:rPr lang="ko-KR" altLang="en-US" smtClean="0"/>
              <a:t>오라클</a:t>
            </a:r>
            <a:r>
              <a:rPr lang="en-US" altLang="ko-KR" smtClean="0"/>
              <a:t>, MS SQL Server, </a:t>
            </a:r>
            <a:r>
              <a:rPr lang="ko-KR" altLang="en-US" smtClean="0"/>
              <a:t>사이베이스</a:t>
            </a:r>
            <a:r>
              <a:rPr lang="en-US" altLang="ko-KR" smtClean="0"/>
              <a:t>, MySQL, postgreSQL</a:t>
            </a:r>
            <a:endParaRPr lang="ko-KR" altLang="en-US" dirty="0"/>
          </a:p>
        </p:txBody>
      </p:sp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데이터베이스란</a:t>
            </a:r>
            <a:r>
              <a:rPr lang="en-US" altLang="ko-KR" smtClean="0"/>
              <a:t>?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78" y="3260239"/>
            <a:ext cx="6946436" cy="348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178332" y="3610837"/>
              <a:ext cx="1315440" cy="680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6452" y="3598957"/>
                <a:ext cx="133920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/>
              <p14:cNvContentPartPr/>
              <p14:nvPr/>
            </p14:nvContentPartPr>
            <p14:xfrm>
              <a:off x="551132" y="4384477"/>
              <a:ext cx="1266480" cy="31752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52" y="4372597"/>
                <a:ext cx="1290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잉크 23"/>
              <p14:cNvContentPartPr/>
              <p14:nvPr/>
            </p14:nvContentPartPr>
            <p14:xfrm>
              <a:off x="4196852" y="5099437"/>
              <a:ext cx="645120" cy="56304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4972" y="5087557"/>
                <a:ext cx="668880" cy="5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5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02267"/>
            <a:ext cx="8229600" cy="5125381"/>
          </a:xfrm>
        </p:spPr>
        <p:txBody>
          <a:bodyPr/>
          <a:lstStyle/>
          <a:p>
            <a:r>
              <a:rPr altLang="ko-KR" dirty="0" smtClean="0"/>
              <a:t>OR-Mapping</a:t>
            </a:r>
          </a:p>
          <a:p>
            <a:r>
              <a:rPr lang="ko-KR" altLang="en-US" dirty="0" smtClean="0"/>
              <a:t>테이블의 </a:t>
            </a:r>
            <a:r>
              <a:rPr lang="ko-KR" altLang="en-US" dirty="0"/>
              <a:t>하나의 행</a:t>
            </a:r>
            <a:r>
              <a:rPr lang="en-US" altLang="ko-KR" dirty="0"/>
              <a:t>(row)</a:t>
            </a:r>
            <a:r>
              <a:rPr lang="ko-KR" altLang="en-US" dirty="0"/>
              <a:t>은 레코드</a:t>
            </a:r>
            <a:r>
              <a:rPr lang="en-US" altLang="ko-KR" dirty="0"/>
              <a:t>(record)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이 레코드는 여러 개의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(</a:t>
            </a:r>
            <a:r>
              <a:rPr lang="en-US" altLang="ko-KR" dirty="0"/>
              <a:t>column)</a:t>
            </a:r>
            <a:r>
              <a:rPr lang="ko-KR" altLang="en-US" dirty="0"/>
              <a:t>으로 이루어져 있고</a:t>
            </a:r>
            <a:r>
              <a:rPr lang="en-US" altLang="ko-KR" dirty="0"/>
              <a:t>, </a:t>
            </a:r>
            <a:r>
              <a:rPr lang="ko-KR" altLang="en-US" dirty="0"/>
              <a:t>테이블은 </a:t>
            </a:r>
            <a:r>
              <a:rPr lang="ko-KR" altLang="en-US" dirty="0" err="1"/>
              <a:t>무결성</a:t>
            </a:r>
            <a:r>
              <a:rPr lang="ko-KR" altLang="en-US" dirty="0"/>
              <a:t> 법칙을 따라서 작성되어야 한다</a:t>
            </a:r>
          </a:p>
        </p:txBody>
      </p:sp>
      <p:sp>
        <p:nvSpPr>
          <p:cNvPr id="201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테이블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4" y="2962423"/>
            <a:ext cx="6988144" cy="31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820772" y="3959317"/>
              <a:ext cx="2204280" cy="14616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892" y="3947437"/>
                <a:ext cx="2228040" cy="1485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164123" y="5688739"/>
            <a:ext cx="2746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행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=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레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코드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= instance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객체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en-US" altLang="ko-KR" u="sng" dirty="0" err="1"/>
              <a:t>www.mysql.com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70" y="2221729"/>
            <a:ext cx="6829005" cy="463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7670" y="527538"/>
            <a:ext cx="1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Postgres</a:t>
            </a:r>
            <a:endParaRPr lang="ko-KR" altLang="en-US" sz="2800" dirty="0" smtClean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2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관계형 데이터베이스에서 사용하기 위하여 설계된 언어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52" y="2281474"/>
            <a:ext cx="6344457" cy="39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790" y="402880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DDL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342" y="5756423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DML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1798" y="6192580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CRUD(Create, read, update, delete)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잉크 19"/>
              <p14:cNvContentPartPr/>
              <p14:nvPr/>
            </p14:nvContentPartPr>
            <p14:xfrm>
              <a:off x="551132" y="4185037"/>
              <a:ext cx="5814720" cy="247392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52" y="4173157"/>
                <a:ext cx="5838480" cy="24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잉크 27"/>
              <p14:cNvContentPartPr/>
              <p14:nvPr/>
            </p14:nvContentPartPr>
            <p14:xfrm>
              <a:off x="574532" y="2689957"/>
              <a:ext cx="996840" cy="415800"/>
            </p14:xfrm>
          </p:contentPart>
        </mc:Choice>
        <mc:Fallback>
          <p:pic>
            <p:nvPicPr>
              <p:cNvPr id="28" name="잉크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652" y="2678077"/>
                <a:ext cx="10206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잉크 36"/>
              <p14:cNvContentPartPr/>
              <p14:nvPr/>
            </p14:nvContentPartPr>
            <p14:xfrm>
              <a:off x="3680972" y="891037"/>
              <a:ext cx="727200" cy="5184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9092" y="879157"/>
                <a:ext cx="750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잉크 37"/>
              <p14:cNvContentPartPr/>
              <p14:nvPr/>
            </p14:nvContentPartPr>
            <p14:xfrm>
              <a:off x="291932" y="984637"/>
              <a:ext cx="3787920" cy="317736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052" y="972757"/>
                <a:ext cx="3811680" cy="32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잉크 38"/>
              <p14:cNvContentPartPr/>
              <p14:nvPr/>
            </p14:nvContentPartPr>
            <p14:xfrm>
              <a:off x="1113812" y="3130237"/>
              <a:ext cx="1817280" cy="1254600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1932" y="3118357"/>
                <a:ext cx="184104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잉크 41"/>
              <p14:cNvContentPartPr/>
              <p14:nvPr/>
            </p14:nvContentPartPr>
            <p14:xfrm>
              <a:off x="523772" y="2872117"/>
              <a:ext cx="426240" cy="308016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1892" y="2860237"/>
                <a:ext cx="450000" cy="31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잉크 43"/>
              <p14:cNvContentPartPr/>
              <p14:nvPr/>
            </p14:nvContentPartPr>
            <p14:xfrm>
              <a:off x="1172132" y="5545117"/>
              <a:ext cx="809280" cy="527760"/>
            </p14:xfrm>
          </p:contentPart>
        </mc:Choice>
        <mc:Fallback>
          <p:pic>
            <p:nvPicPr>
              <p:cNvPr id="44" name="잉크 4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60252" y="5533237"/>
                <a:ext cx="83304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/>
          <p:cNvSpPr txBox="1"/>
          <p:nvPr/>
        </p:nvSpPr>
        <p:spPr>
          <a:xfrm>
            <a:off x="2077641" y="1517939"/>
            <a:ext cx="923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RDBMS</a:t>
            </a:r>
          </a:p>
          <a:p>
            <a:endParaRPr lang="ko-KR" altLang="en-US" sz="2000" dirty="0" smtClean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잉크 46"/>
              <p14:cNvContentPartPr/>
              <p14:nvPr/>
            </p14:nvContentPartPr>
            <p14:xfrm>
              <a:off x="1758572" y="2168677"/>
              <a:ext cx="1512360" cy="57240"/>
            </p14:xfrm>
          </p:contentPart>
        </mc:Choice>
        <mc:Fallback>
          <p:pic>
            <p:nvPicPr>
              <p:cNvPr id="47" name="잉크 4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46692" y="2156797"/>
                <a:ext cx="153612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8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  <a:r>
              <a:rPr lang="ko-KR" altLang="en-US" sz="3600"/>
              <a:t>에서 </a:t>
            </a:r>
            <a:r>
              <a:rPr lang="en-US" altLang="ko-KR" sz="3600"/>
              <a:t>SQL </a:t>
            </a:r>
            <a:r>
              <a:rPr lang="ko-KR" altLang="en-US" sz="3600"/>
              <a:t>실행하기</a:t>
            </a:r>
          </a:p>
        </p:txBody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</a:t>
            </a:r>
            <a:r>
              <a:rPr lang="ko-KR" altLang="en-US"/>
              <a:t>은 다음과 같은 명령어 행 클라이언트를 가지고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026501" name="Rectangle 5"/>
          <p:cNvSpPr>
            <a:spLocks noChangeArrowheads="1"/>
          </p:cNvSpPr>
          <p:nvPr/>
        </p:nvSpPr>
        <p:spPr bwMode="auto">
          <a:xfrm>
            <a:off x="0" y="2508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38" y="235607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806</Words>
  <Application>Microsoft Office PowerPoint</Application>
  <PresentationFormat>화면 슬라이드 쇼(4:3)</PresentationFormat>
  <Paragraphs>283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HY바다L</vt:lpstr>
      <vt:lpstr>HY엽서L</vt:lpstr>
      <vt:lpstr>MD개성체</vt:lpstr>
      <vt:lpstr>굴림</vt:lpstr>
      <vt:lpstr>굴림체</vt:lpstr>
      <vt:lpstr>맑은 고딕</vt:lpstr>
      <vt:lpstr>Arial</vt:lpstr>
      <vt:lpstr>Comic Sans MS</vt:lpstr>
      <vt:lpstr>Symbol</vt:lpstr>
      <vt:lpstr>Tahoma</vt:lpstr>
      <vt:lpstr>Trebuchet MS</vt:lpstr>
      <vt:lpstr>Wingdings</vt:lpstr>
      <vt:lpstr>New_Natural01</vt:lpstr>
      <vt:lpstr>PowerPoint 프레젠테이션</vt:lpstr>
      <vt:lpstr>데이터베이스</vt:lpstr>
      <vt:lpstr>자바와 데이터베이스</vt:lpstr>
      <vt:lpstr>데이터베이스 프로그램 개발 절차</vt:lpstr>
      <vt:lpstr>데이터베이스란?</vt:lpstr>
      <vt:lpstr>테이블</vt:lpstr>
      <vt:lpstr>MySQL</vt:lpstr>
      <vt:lpstr>SQL이란?</vt:lpstr>
      <vt:lpstr>MySQL에서 SQL 실행하기</vt:lpstr>
      <vt:lpstr>데이터베이스 생성하기</vt:lpstr>
      <vt:lpstr>레코드 추가하기</vt:lpstr>
      <vt:lpstr>레코드 검색하기 </vt:lpstr>
      <vt:lpstr>검색시 조건 지정</vt:lpstr>
      <vt:lpstr>범위 지정 검색 하려면</vt:lpstr>
      <vt:lpstr>레코드 수정하기</vt:lpstr>
      <vt:lpstr>레코드 삭제하기</vt:lpstr>
      <vt:lpstr>결과 집합과 커서</vt:lpstr>
      <vt:lpstr>JDBC 드라이버 설치</vt:lpstr>
      <vt:lpstr>PowerPoint 프레젠테이션</vt:lpstr>
      <vt:lpstr>드라이버 클래스 적재</vt:lpstr>
      <vt:lpstr>데이터베이스 연결</vt:lpstr>
      <vt:lpstr>데이터베이스 연결 예제</vt:lpstr>
      <vt:lpstr>데이터베이스 연결 예제</vt:lpstr>
      <vt:lpstr>SQL 문장 수행</vt:lpstr>
      <vt:lpstr>SQL 문장 수행</vt:lpstr>
      <vt:lpstr>데이터베이스 연결 예제</vt:lpstr>
      <vt:lpstr>실행 결과</vt:lpstr>
      <vt:lpstr>레코드 수정, 삭제</vt:lpstr>
      <vt:lpstr>레코드 수정, 삭제</vt:lpstr>
      <vt:lpstr>실행 결과</vt:lpstr>
      <vt:lpstr>Prepared Statements 사용하기</vt:lpstr>
      <vt:lpstr>LAB: 데이터베이스 레코드 뷰어 작성</vt:lpstr>
      <vt:lpstr>SOLUTION</vt:lpstr>
      <vt:lpstr>SOLUTION</vt:lpstr>
      <vt:lpstr>SOLUTION</vt:lpstr>
      <vt:lpstr>SOLUTION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KYH</cp:lastModifiedBy>
  <cp:revision>772</cp:revision>
  <dcterms:created xsi:type="dcterms:W3CDTF">2007-06-29T06:43:39Z</dcterms:created>
  <dcterms:modified xsi:type="dcterms:W3CDTF">2021-04-09T09:39:57Z</dcterms:modified>
</cp:coreProperties>
</file>