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6" r:id="rId3"/>
    <p:sldId id="287" r:id="rId4"/>
    <p:sldId id="289" r:id="rId5"/>
    <p:sldId id="318" r:id="rId6"/>
    <p:sldId id="319" r:id="rId7"/>
    <p:sldId id="320" r:id="rId8"/>
    <p:sldId id="321" r:id="rId9"/>
    <p:sldId id="322" r:id="rId10"/>
    <p:sldId id="323" r:id="rId11"/>
    <p:sldId id="290" r:id="rId12"/>
    <p:sldId id="291" r:id="rId13"/>
    <p:sldId id="292" r:id="rId14"/>
    <p:sldId id="343" r:id="rId15"/>
    <p:sldId id="325" r:id="rId16"/>
    <p:sldId id="326" r:id="rId17"/>
    <p:sldId id="327" r:id="rId18"/>
    <p:sldId id="328" r:id="rId19"/>
    <p:sldId id="299" r:id="rId20"/>
    <p:sldId id="302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13" r:id="rId30"/>
    <p:sldId id="314" r:id="rId31"/>
    <p:sldId id="315" r:id="rId32"/>
    <p:sldId id="316" r:id="rId33"/>
    <p:sldId id="337" r:id="rId34"/>
    <p:sldId id="338" r:id="rId35"/>
    <p:sldId id="339" r:id="rId36"/>
    <p:sldId id="340" r:id="rId37"/>
    <p:sldId id="341" r:id="rId38"/>
    <p:sldId id="342" r:id="rId39"/>
    <p:sldId id="317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1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99" d="100"/>
          <a:sy n="99" d="100"/>
        </p:scale>
        <p:origin x="648" y="7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6:12:33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15752 741 0,'0'35'47,"0"0"-31,0 18-16,0 0 16,-18 124-1,-17 17 1,35-53-1,-18 35 1,18-70 0,0 0-1,0-36 1,0 1 0,0-53-16,18-1 15</inkml:trace>
  <inkml:trace contextRef="#ctx0" brushRef="#br0" timeOffset="1949.99">15787 758 0,'0'-17'16,"17"17"-1,1 0 1,35 0 0,35-18-1,18 18 1,0 0 0,-18 0 15,-53 0-31,18 0 15,-17 0 1,-19 0 0,1 0 62,-1 0-63,1 0 1,0 0-16,-1 18 156,1-18-140,-18 17-16,0 1 16,0 70-1,0 1 1,0-37-16,0 19 15,0 88 1,-35-1 0,-18 37 15,18-90-31,-1-34 16,36-1 15,0 1-16,0-53 1,0-1 0,0 1-1,0 0 17,0 17-17,0-18 1,0 1-1,-17-18 95,-1 0-79,0 0-31,1 0 16,-1 0-1,-35 0 1,36 0-16,-54 0 16,-17 0-1,0 0 1,70 0-1,0 0 1,1 0 31,-1 0-47,0 18 125,1-18-78,-1 0-32,0 0 1,18 17-16,-17-17 16,-1 0-1,18 18 1,-35-18 15</inkml:trace>
  <inkml:trace contextRef="#ctx0" brushRef="#br0" timeOffset="4159.2">20020 670 0,'0'18'32,"0"35"-17,0 88 1,0 53-1,-17 0 1,-19 18 0,36-36-1,0 0 1,0-87 0,0 16 15,0-69-16,0 17 1,0-18 0,0-17-1,-17 17 1,17-17 0,0 17-1,0-18 1</inkml:trace>
  <inkml:trace contextRef="#ctx0" brushRef="#br0" timeOffset="6742.09">20055 635 0,'0'-18'47,"18"1"-47,0 17 16,17-18-1,18 0-15,17 18 16,230-52 0,-123 34-1,17-17 1,-53-1 0,-71 19-1,-52 17 1,17 0-1,1 0 17,34 0-17,1 0 1,-1 0 15,-52 0-15,0 0-1,17 0 1,-18 0 0,1 17 140,0-17-156,-18 36 16,17 17-16,19 52 15,-19 36 16,19 71-15,-19-18 0,-17 0-1,0-106-15,0-17 16,0 52 0,0-17-1,0 71 1,0-72-1,0-16 1,0 17 0,0-18-1,0-35 1,-17-36 0,17 1 15,0 17-16,-18 0 1,18 1 0,0-19-1,-18-17 48,18 18-48,-17-18 1,-1 0 0,-35 18-1,0-1 1,-35 1 0,-18-18 15,53 0-31,0 0 15,-88 0 1,106 0 0,0 0-1,-1 0 1,1 0 0,-35 0-1,-1 0 1,0 0-1,-17 0 1,-18 0 0,36 0-1,-1 0 1,1 0 0,-36 0 15,53 0-16,35 0 32,1 0-31,-36 0-16,18 0 16,-1 0-1,1 0 48,35-18 93,0 1-140,-18-19-16,18 19 15,0-1-15,0-17 16,-17 0-1,17-1 1,0 19 0,0-19-1,0 19 1,0-1 0,0 0 15,0 1-16,0-1 1,0 1 0,0-1-1,0-17 1,0 17 0,0 0-1</inkml:trace>
  <inkml:trace contextRef="#ctx0" brushRef="#br0" timeOffset="35318">3510 7038 0,'18'0'0,"-1"-18"203,1 18-187,0 0 0,-1 0-16,36 0 15,-17 0 1,-1 0 0,-18 0 46,1 0-46,0 0-1,-1 0 1,1 0 0,0 0-1,-1 0 1,1 0-1,0 0 157,-1 0-156,1 0 0,-1 0-1,1 0 32,0 0 78,-1 0-109,1 0-1,0 0 1,-1 0 156</inkml:trace>
  <inkml:trace contextRef="#ctx0" brushRef="#br0" timeOffset="36239.03">4604 7091 0,'0'-18'63,"35"18"-48,-17 0-15,-1-17 16,36-1 0,-17 0-1,34 18 1,1-17 0,-18-1-1,-1 0 1,-16 18-1,-1 0-15,-17 0 16,-1 0 0,1 0 46,0-17-46,-1 17-1,1 0 1</inkml:trace>
  <inkml:trace contextRef="#ctx0" brushRef="#br0" timeOffset="37063.1">5750 7073 0,'0'-17'32,"0"-1"-17,18 18 1,17-18 0,18 18-1,-35-17 1,-1 17-1,1 0-15,35 0 32,-18 0-17,-17 0 1,0 0-16,17 0 31,-18 0-15,1 0-1</inkml:trace>
  <inkml:trace contextRef="#ctx0" brushRef="#br0" timeOffset="38254.81">6809 7056 0,'0'-18'109,"35"18"-93,-17-18-16,17 18 15,-18 0 1,54 0-1,-18 0 1,-35 0 0,17 0-1,-18 0 1,1 0 0,0 0-1,-1 0 1,1 0-1,0 0 1,-1 0 0,19 0-1,-19 0 17</inkml:trace>
  <inkml:trace contextRef="#ctx0" brushRef="#br0" timeOffset="45886.45">3581 7638 0,'17'0'16,"1"0"62,0 0-63,-1 0 1,19 0 0,-1 0-1,-18 0 1,19 0 0,-19 0-1,1 0 1,17 0-1,-17 0 17,0 0-17,-1 0 17,1 0-17,-1 0 1,1 17-1,0-17 1,-1 0 31,1 0 0</inkml:trace>
  <inkml:trace contextRef="#ctx0" brushRef="#br0" timeOffset="47766.93">4604 7708 0,'17'-17'78,"19"17"-63,-19-18-15,19 18 16,17 0 0,-1 0-1,1 0 1,-17 0-1,-19 0 1,19 0 0,-1 0-1,0 0 17,18 0-17,-18 0 1,-17 0-16,17 0 15,0 0 1,-17 0 0,35 0-1,-35 0 1,-1 0 0,1 0-1,0 0 1,-1 0-1,1 0 1,35 0 0,-36 0-1,19 0 17,17 0-17,-36 0 1,36 0-1,-18 0 1,1 0 0,-19 0-1,1 0 1,0 0 78,-1 0-79,1 0-15,17 0 16,0 0 15,18 0-15,-35 0-1,0-18 1,-1 18 0,1 0-1,0 0 1,-1 0 0,19 0-1,-1 0 1,-18 0-1,1 0 1,17 0 0,-17 0 15,0 0-15,-1 0-1,1 0 1,-18-17-1,18 17 1</inkml:trace>
  <inkml:trace contextRef="#ctx0" brushRef="#br0" timeOffset="78645.92">18274 7497 0,'18'0'31,"-1"0"-15,1 0-1,17 0 1,-17 0 0,-1 0-1,1 0 1,35 0 0,0 0-1,17 0 1,-34 0-16,52 17 15,0 1 1,-35-18 0,70 17-1,-34-17 17,-19 0-17,36 0 1,18 0-1,-19 0 1,1 0 0,-18 0-1,-17 0 1,-1 0 0,1 0-1,-36-17 1,71-1-1,-71 18 1,18 0 15,-17 0-31,-19-17 219,1 17-203,-18-18-1,18 18-15,-1 0 16,1-18 0,-1 18-1,1 0-15,0 0 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03:16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11060 3281 0,'70'0'0,"1"0"16,-18 0-1,0 0 1</inkml:trace>
  <inkml:trace contextRef="#ctx0" brushRef="#br0" timeOffset="423.95">11183 3351 0,'0'0'0,"-18"18"16,1 0-16,-1-1 16,1 19-1,-1-1 1,0 18 0,18-36-1,0 1 1</inkml:trace>
  <inkml:trace contextRef="#ctx0" brushRef="#br0" timeOffset="767.74">11236 3440 0,'35'0'15,"-17"0"1,0 17 0,17 36-1,0-35 1,-35-1-1,0 1 1</inkml:trace>
  <inkml:trace contextRef="#ctx0" brushRef="#br0" timeOffset="1263.88">11377 3422 0,'18'0'32,"-1"0"-17,1 0 1,0 0 0,-1 0-1,1 0 32</inkml:trace>
  <inkml:trace contextRef="#ctx0" brushRef="#br0" timeOffset="1799.57">11501 3298 0,'0'18'47,"0"0"-31,0-1 0,0 19-1,0-19 1,0 19-1,0-19 1,0 19 0,0-19-1,0 1 32</inkml:trace>
  <inkml:trace contextRef="#ctx0" brushRef="#br0" timeOffset="2599.12">11183 3651 0,'0'18'15,"0"0"1,0-1 0,0 1-1,0 17 1,0-17-1,18-18 95,-1 0-95,1 0-15,0 0 16,-1 0-16,36 0 31,-18 0-15,-17 0-16,17 0 16,71 0-1,-35 0 1,-36 0-1,0 0 1</inkml:trace>
  <inkml:trace contextRef="#ctx0" brushRef="#br0" timeOffset="4480.85">11924 3087 0,'18'0'47,"-1"17"-31,1 1-1,17 0 1,-17-1-1,-18 1 1,0 0 78,-18-18-47,0 0-47,18 17 15,-17-17 1,-1 0 0,-17 0-1,0 0 1,-1 18-1,72-18 110,-19 0-109,1 0-16,35 0 16,-36 0 15,-34 0 94,-1 0-109,1 0-1,-36 35 1,35-17-1,-17-1 1,17 1 0,18 17 15,-18-17-15,18 17-1,0 1 1,18-36-1,0 17 1,-1-17-16,1 18 16,0-18-1,17 0 1,-17 0 0,34 0-1,-34 0 1,0-18-1,-18-17 17,0 17-17,0 1-15,-18-1 32,0 18-17,1 0 1,-1 0-1</inkml:trace>
  <inkml:trace contextRef="#ctx0" brushRef="#br0" timeOffset="4847.8">11924 3616 0,'0'18'16,"0"-1"15,0 1-16,0 0 1,0-1 0,0 1-1,-18-18 1,18 17 0,-35-17-1,35 18 1,-18-18-1,1 0 1</inkml:trace>
  <inkml:trace contextRef="#ctx0" brushRef="#br0" timeOffset="5127.29">11800 3757 0,'18'0'16,"0"0"0,-1 0-1,19 0 1,-19 0-16,54 0 16,-36 0-1,18 0 1</inkml:trace>
  <inkml:trace contextRef="#ctx0" brushRef="#br0" timeOffset="5751.08">12259 3404 0,'0'18'47,"0"0"-31,0-1-16,0 1 15,0 70 1,0-17 15,0-1-15,0-35 0,0-17-1</inkml:trace>
  <inkml:trace contextRef="#ctx0" brushRef="#br0" timeOffset="6079.81">12312 3634 0,'18'-18'31,"-1"18"0,1 0-31,0 0 32</inkml:trace>
  <inkml:trace contextRef="#ctx0" brushRef="#br0" timeOffset="7439.64">12577 3404 0,'0'-17'16,"17"-1"0,18 18-1,36-35 1,-53 35-16,35-18 31,-18 18-31,-18 0 78,-17 18-62,0-1-16,0 19 15,0-1 1,0-17-16,0-1 16,0 19-1,-17-36 79,-1 0 62,1 17-109,-1-17-16</inkml:trace>
  <inkml:trace contextRef="#ctx0" brushRef="#br0" timeOffset="8463.52">12912 3404 0,'0'-17'47,"17"17"-32,1 0 1,0 0 0</inkml:trace>
  <inkml:trace contextRef="#ctx0" brushRef="#br0" timeOffset="8959.7">13000 3263 0,'0'18'31,"0"17"-15,0 36 15,0-36-15,0 18 0,0-35-1</inkml:trace>
  <inkml:trace contextRef="#ctx0" brushRef="#br0" timeOffset="10231.62">12735 3598 0,'18'0'46,"0"0"-30,-1 0 0,1 0-1,-1 0 1,1 0 0,0 0-1,17 0 1,0 0-1,-17 0 1,0 18 78,-18 0-79,0-1 1,0 1 47,-18-18-63,0 0 31,1 0-16,-1 0 1,0 0 0,1 0-1,-1 0-15,0 0 16,1 0 15,-1 18-15,1-18-1,-1 17-15,0 1 16,18-1 15,0 1-15,0 0 0,0-1-1,18 1 32,0-18-47,-1 0 16,1 18-1,-1-18 1,1 0 0,0 0-1,-1 0 1,36-18-1,-17 18 1,-1-18 15,-35 1 47,18 17-78</inkml:trace>
  <inkml:trace contextRef="#ctx0" brushRef="#br0" timeOffset="11135.54">13194 3369 0,'0'-18'79,"18"18"-64,-1 0 1,1 0-1,-1 0 1,1 0 0,0 0-1,-18 36 1,35-1 0,-35 18-1,18-18 1,-18 0-1,0 18 1,0-35-16,-18 0 16,-17 17-1,17-17 1,18-1 0,-18-17-1,1 0 48</inkml:trace>
  <inkml:trace contextRef="#ctx0" brushRef="#br0" timeOffset="11759.02">13600 3316 0,'0'35'47,"0"-17"-47,0 0 16,0 52-1,-18 18 17,18-35-17,-18 0 1,18-17 0,-17-19-1,17 1 1,0 17-1,0-17 17</inkml:trace>
  <inkml:trace contextRef="#ctx0" brushRef="#br0" timeOffset="12463.97">12700 2875 0,'-18'0'0,"1"18"15,-1-1 1,18 1 0,-18 17-1</inkml:trace>
  <inkml:trace contextRef="#ctx0" brushRef="#br0" timeOffset="13063.71">12929 2840 0,'0'18'62,"0"-1"-46,0 1 0,-17-1-1,17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00:15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14041 7655 0,'0'-17'0,"17"17"31,18 0-16,1 0 1,158 0 0,-53 0-1,-18 0 1,-52 0 0,-18 0-1,0 0 1</inkml:trace>
  <inkml:trace contextRef="#ctx0" brushRef="#br0" timeOffset="1880.13">13917 7938 0,'0'17'47,"0"1"-32,0-1 1,18-17-1,-1 18 1,1 0 0,0-18 15,-1 0-15,1 0 15,-18-18 0,18 18-15,-18-18-16,0 1 15,0-1 1,0 1 15,0-1-15,-18 18-1,0-18 1,1 1 0,-1 17-1,0 0 1,1 0 62,-1 0-62</inkml:trace>
  <inkml:trace contextRef="#ctx0" brushRef="#br0" timeOffset="2522.19">13776 8220 0,'0'-18'15,"18"18"1,-1 0 0,1 0-1,17 0-15,0 0 16,54-18-1,-36 18 1,-36 0 0</inkml:trace>
  <inkml:trace contextRef="#ctx0" brushRef="#br0" timeOffset="2872.14">13970 8237 0,'0'0'0,"-18"0"0,18 36 16,0-1 15,0-17-31,0 17 0,-17-18 31</inkml:trace>
  <inkml:trace contextRef="#ctx0" brushRef="#br0" timeOffset="3408.46">14146 7955 0,'18'0'15,"0"0"-15,35 0 31,17 0-15,-17 0 0,0 0-1,-35 0 1</inkml:trace>
  <inkml:trace contextRef="#ctx0" brushRef="#br0" timeOffset="3792.34">14252 8114 0,'0'0'0,"0"18"16,-17 34-1,17 1 1,0-35 31</inkml:trace>
  <inkml:trace contextRef="#ctx0" brushRef="#br0" timeOffset="4072.31">14393 8096 0,'0'18'47,"0"17"-47,0-17 16,0-1-16,-17 19 16,17-19-1</inkml:trace>
  <inkml:trace contextRef="#ctx0" brushRef="#br0" timeOffset="4488.63">14129 8308 0,'35'0'47,"0"0"-47,18 0 15,0 0 1,18 0 0,-18 0-16,0 0 15,17 0 1,-52 0-1</inkml:trace>
  <inkml:trace contextRef="#ctx0" brushRef="#br0" timeOffset="4855.74">14623 8132 0,'17'0'47,"1"0"-47,0 0 15,-1 0 1</inkml:trace>
  <inkml:trace contextRef="#ctx0" brushRef="#br0" timeOffset="5183.45">14640 8220 0,'18'0'16,"0"0"15,-1 0-15</inkml:trace>
  <inkml:trace contextRef="#ctx0" brushRef="#br0" timeOffset="5505.61">14728 7955 0,'0'53'16,"0"-18"-16,0 1 15,0 17-15,0 52 16,-17-16-1,17-37 1</inkml:trace>
  <inkml:trace contextRef="#ctx0" brushRef="#br0" timeOffset="6143.51">14482 8449 0,'0'18'16,"0"-1"-1,0 1 1,0 0 0,17-1-1,1 1 1,-1 0-1,1-18 1,0 0 0,-1 0-16,36 0 31,0-18-15,0 0-1,-35 18 1,-1-17 46</inkml:trace>
  <inkml:trace contextRef="#ctx0" brushRef="#br0" timeOffset="7373.29">14923 7885 0,'0'17'16,"0"19"-16,0 16 31,0-16-15,0-1-1,17 0 1,1-17 0,-1-18-1,1 18 1,17-18-1,-17 0 1,0 0 0,17 0-1,-17 0 1,-1-18 0,1 0-1,-1-17 1,-17 17 15,0 1-15,0-1-16</inkml:trace>
  <inkml:trace contextRef="#ctx0" brushRef="#br0" timeOffset="7640.47">15169 7796 0,'0'18'16,"0"0"-1,0 17-15,-17 36 16,17-1 15,0-52-15,0-1-16</inkml:trace>
  <inkml:trace contextRef="#ctx0" brushRef="#br0" timeOffset="8138.41">14975 8061 0,'0'-18'31,"18"18"0,17 0-31,1-17 31,-19-1-15,1 18 15</inkml:trace>
  <inkml:trace contextRef="#ctx0" brushRef="#br0" timeOffset="8472.84">15081 8184 0,'0'0'0,"0"18"31,0 0-15,0-1-1,0 1 1,-35-18-1,35 18 1</inkml:trace>
  <inkml:trace contextRef="#ctx0" brushRef="#br0" timeOffset="8935.86">14923 8290 0,'17'0'78,"1"0"-62,17 0-16,0 0 16,1 0-16,17-17 31,-1 17-31,37 0 15,-19 0 1</inkml:trace>
  <inkml:trace contextRef="#ctx0" brushRef="#br0" timeOffset="10120.27">15064 8396 0,'0'18'62,"0"-1"-46,-18-17-16,18 18 47,0 0-32,0-1 1,0 1 0,0 0 15,18-1 0,-1-17-15,1 0-1,0 18 1,-1-18 0,1 0-1,-1 0 1,1 0 31,-18-18-32,0-17 1,0 17 0,0 1-1,0-1 1,0 0-1,0 1 1,0-1 0,-18 18-1,1-18 1,-1 18 0,1 0 46</inkml:trace>
  <inkml:trace contextRef="#ctx0" brushRef="#br0" timeOffset="10759.77">15381 7885 0,'0'0'0,"35"0"16,18 0-1,-17 0 1,-19 0-1</inkml:trace>
  <inkml:trace contextRef="#ctx0" brushRef="#br0" timeOffset="11399.4">15381 7885 0,'0'17'32,"0"1"-17,-18 0-15,18 34 31,0-16-15,0 17 0,0-18-1,0 0 1,0-17 0,18-1-1,-18 1 1,35 0-1,-17-18 17,0 0-17,-1 0 1,1 0 0,0 0-1,-1 0 1,-17-18 31,0 0-32</inkml:trace>
  <inkml:trace contextRef="#ctx0" brushRef="#br0" timeOffset="11755.76">15399 8114 0,'17'0'32,"1"-18"-17,0 18 16,17 0-31,-17 0 16</inkml:trace>
  <inkml:trace contextRef="#ctx0" brushRef="#br0" timeOffset="12519.51">15399 8378 0,'17'0'31,"1"0"-31,17 0 31,1 0-15,-19 0-1,1 0-15,0 0 32,17 0-17</inkml:trace>
  <inkml:trace contextRef="#ctx0" brushRef="#br0" timeOffset="12871.78">15575 8378 0,'-17'36'47,"17"-19"-31,0 36 0,0-17-1,0-19 1</inkml:trace>
  <inkml:trace contextRef="#ctx0" brushRef="#br0" timeOffset="72891.25">12612 2593 0,'0'18'31,"0"17"-16,0 53 1,0-35 0,0-35-1</inkml:trace>
  <inkml:trace contextRef="#ctx0" brushRef="#br0" timeOffset="73192.88">12912 2522 0,'0'0'0,"0"18"16,0 35-1,0 17 1,-18-17 0,0 0-1</inkml:trace>
  <inkml:trace contextRef="#ctx0" brushRef="#br0" timeOffset="74074.39">11977 3157 0,'-18'0'16,"1"0"-16,-19 36 31,19-1-15,17 35-1,0-34 1,53-19 0,-18 1-1,18 0 1,-18-18 0,0-18-1,1-17 1,-36-18-16,17-18 15,-17 1 1,0 34 0,-17 19-1,-1-1 17,-53 18-17,-17 0 1,35 18-16</inkml:trace>
  <inkml:trace contextRef="#ctx0" brushRef="#br0" timeOffset="74457.73">11677 3598 0,'35'-17'47,"18"17"-47,18 0 15,158-18 1,53 18 0,-52 0-1,-142 0 1,-71-18-1</inkml:trace>
  <inkml:trace contextRef="#ctx0" brushRef="#br0" timeOffset="74724.5">12206 3581 0,'0'0'0,"0"53"15,0 52 1,0-16 0,0 16-1,0-16 1,0-54-1</inkml:trace>
  <inkml:trace contextRef="#ctx0" brushRef="#br0" timeOffset="75291.11">12506 3175 0,'0'0'0,"18"0"0,52 0 16,1 0-1,87 0 1,37 18 0,-19-18-1,-106 0 1,-52 0 0</inkml:trace>
  <inkml:trace contextRef="#ctx0" brushRef="#br0" timeOffset="75591.42">12788 3210 0,'0'0'0,"-17"0"0,17 36 16,0 34-1,0-35 1,0 1-16,0 87 31,0-105-15,17-1-1</inkml:trace>
  <inkml:trace contextRef="#ctx0" brushRef="#br0" timeOffset="75824.55">13000 3387 0,'0'0'0,"0"53"0,0 0 0,0-1 16,0 72 15,0-71-15</inkml:trace>
  <inkml:trace contextRef="#ctx0" brushRef="#br0" timeOffset="76125.59">12682 3687 0,'36'17'31,"-1"-17"-15,18 0-16,53 0 31,0 0-16,-18 0 1,-35 0 0,-36 0-16</inkml:trace>
  <inkml:trace contextRef="#ctx0" brushRef="#br0" timeOffset="76663.75">13088 3422 0,'18'0'31,"17"0"-15,53 0 0,-17 0-1</inkml:trace>
  <inkml:trace contextRef="#ctx0" brushRef="#br0" timeOffset="76991.24">13176 3545 0,'-17'18'15,"34"-18"17,1 0-17,17 0 1,0 0 0,1 0-16,-19 0 15,1 0 16,0-18-15</inkml:trace>
  <inkml:trace contextRef="#ctx0" brushRef="#br0" timeOffset="77324.82">13406 3069 0,'0'18'15,"0"88"1,0 70-1,0 18 1,-18-70 0,18-36-1,0-35 1,0-18 0,0-17 15</inkml:trace>
  <inkml:trace contextRef="#ctx0" brushRef="#br0" timeOffset="78008.7">12929 3898 0,'0'18'94,"0"-1"-79,0 1-15,18 17 16,-18-17-1,0 0-15,18-1 16,-18 1 0,17-18 15,1 0-15,0 0 15,34 0-16,142-53 1,0-18 0,-52 54-1,-37-1 1,-69 18 0</inkml:trace>
  <inkml:trace contextRef="#ctx0" brushRef="#br0" timeOffset="78697.34">13811 3193 0,'0'17'32,"0"19"-32,0-1 15,0 71 1,0 0 0,0-54-1,0-16 1,0-19-1,18 1 1,0-18 0,-1 0-1,18 0 17,-17 0-32,17 0 15,71 0 1,0-18-1,-71 18 1,-17-17 31,-18-1-31,0 0-1,0-17 1</inkml:trace>
  <inkml:trace contextRef="#ctx0" brushRef="#br0" timeOffset="79007.88">14217 3175 0,'0'35'31,"0"18"-15,-35 35 0,35-17-1,0-18 1,0-35-1,-18-1 1,18 1-16</inkml:trace>
  <inkml:trace contextRef="#ctx0" brushRef="#br0" timeOffset="79274.74">13776 3528 0,'18'0'16,"35"0"-1,35 0 1,-35 0 0,-36 0-1</inkml:trace>
  <inkml:trace contextRef="#ctx0" brushRef="#br0" timeOffset="79541.53">14023 3828 0,'0'0'16,"0"35"-16,0 18 15,0-36 1,-35-17 31,17 18-32,0-18-15,-52 0 16,-18 0 0</inkml:trace>
  <inkml:trace contextRef="#ctx0" brushRef="#br0" timeOffset="79791.62">13758 3951 0,'-17'0'16,"34"0"0,89 0-1,176 0 1,-35 0-1,-70 0 1,-71 0 0,-89 0 15</inkml:trace>
  <inkml:trace contextRef="#ctx0" brushRef="#br0" timeOffset="80341.28">14781 3228 0,'0'0'0,"0"18"31,18 105-16,-18 36 1,0-36 0,0-52-1,18-54 32,-1-17-31,1 0-1,17 0-15,89-17 16,-18-1 0,-54 18-1,-34-17 32,-18-1-31</inkml:trace>
  <inkml:trace contextRef="#ctx0" brushRef="#br0" timeOffset="80592.38">15205 3387 0,'0'53'47,"0"0"-47,17-1 16,1 1-16,-18 53 16,0-53 15</inkml:trace>
  <inkml:trace contextRef="#ctx0" brushRef="#br0" timeOffset="80824.57">15240 3598 0,'0'-17'15,"18"17"1,17 0 0,0-18-1,-17 0 1,17-17 15,-17 18-15,-18-1-16</inkml:trace>
  <inkml:trace contextRef="#ctx0" brushRef="#br0" timeOffset="81080.42">15434 3298 0,'0'53'47,"0"0"-47,18 88 16,-1 18-1,-17-35 1,0-71 0,0-36 15</inkml:trace>
  <inkml:trace contextRef="#ctx0" brushRef="#br0" timeOffset="81799.58">15699 3351 0,'17'0'31,"1"0"-31,-18-17 16,18 17 0,-1 0 46,1 0-46,-1 0-1,1 0-15,70 0 16,-35 17 15,-18-17-31,1 0 16,-19 0-1,1 0 1,0 0 31,-18 18-31,-18 17-16,0 1 15,-17 34 1,-18 36-1,36-18 1,-1-17 0,0-36-16</inkml:trace>
  <inkml:trace contextRef="#ctx0" brushRef="#br0" timeOffset="82143.42">16457 3087 0,'18'0'16,"-1"53"15,1 158-15,35 89-1,-35-53 1,-18-106 0,0-70-1</inkml:trace>
  <inkml:trace contextRef="#ctx0" brushRef="#br0" timeOffset="83758.12">17022 3510 0,'0'0'0,"17"0"15,18 0 1,54 0-1,-54 0 1,-17 0 0</inkml:trace>
  <inkml:trace contextRef="#ctx0" brushRef="#br0" timeOffset="84135.57">16969 3634 0,'-18'0'47,"18"17"-31,18-17 0,17 0-1,0 0 1,53 0-1,1 0 1,-54 0 0</inkml:trace>
  <inkml:trace contextRef="#ctx0" brushRef="#br0" timeOffset="84663.63">17515 3210 0,'0'71'31,"0"-1"-31,0 107 31,0 17-15,0-88-16,0-18 15,0-71 1,0-34 47,0-36-63</inkml:trace>
  <inkml:trace contextRef="#ctx0" brushRef="#br0" timeOffset="85225.8">17551 3263 0,'0'0'0,"0"-17"16,35 17-1,36 0 1,-1 0 0,1 0-1,-1 35 1,-17 0 0,-18 0-1,1 36 1,-1 17-1,-35-35 1,0 0-16,0 70 16,-53 1-1,-18-36 1,54-70 15,-36 17-15,18-17-1,-1-1 1,1 1 0,17-18-1,1 0 17,-18 0-17,-1 0-15,-34 0 16,-1-18-1,1 1 1</inkml:trace>
  <inkml:trace contextRef="#ctx0" brushRef="#br0" timeOffset="85800.7">18045 3316 0,'0'35'15,"17"18"1,-17 53 0,0 18-1,0-1 1,0-35-1,0-17 1,0-54 0</inkml:trace>
  <inkml:trace contextRef="#ctx0" brushRef="#br0" timeOffset="86800.11">18098 3334 0,'17'0'16,"1"0"0,35 17-1,35 54 1,-70-18-16,17-18 16,0 18-1,-17-35 1,-1-18 109,1-18-110,0 0-15,17-17 16,0-18 0,0 18-1,-17-36 1,35 18 0,-35 18-1,-1 18 1,1 17 78,0 35-79,-1 18 1,-17 17-16,18-17 15,17 88 1,-17-52 0,-1-19-1,1-17 1,17 0 0,-35-18-1,18-17 1,-18-1-1,0 19 1,0-19 0</inkml:trace>
  <inkml:trace contextRef="#ctx0" brushRef="#br0" timeOffset="87511.77">19103 3157 0,'0'141'31,"0"-70"-31,0-18 15,0 53 1,0-36 0,0-52-1,18-18 1,-1 0 0,36 0-1,18 0 1,17-18-1,-53 1 1</inkml:trace>
  <inkml:trace contextRef="#ctx0" brushRef="#br0" timeOffset="87791.97">19420 3087 0,'0'0'15,"0"53"-15,0 70 16,0-17 0,0-35-1,0-18 1</inkml:trace>
  <inkml:trace contextRef="#ctx0" brushRef="#br0" timeOffset="88091.48">19173 3475 0,'0'-18'32,"18"18"-17,17 0-15,36 0 16,0-17 15,-4111-1-15,8132 0-1,-4074 1-15</inkml:trace>
  <inkml:trace contextRef="#ctx0" brushRef="#br0" timeOffset="88399.51">19579 3104 0,'0'124'16,"0"70"15,0-123-31,0-19 15,0 19 1,18-36 0</inkml:trace>
  <inkml:trace contextRef="#ctx0" brushRef="#br0" timeOffset="88608.51">19650 3510 0,'0'0'0,"17"-17"15,36 17 1,-35 0-16,35-18 15</inkml:trace>
  <inkml:trace contextRef="#ctx0" brushRef="#br0" timeOffset="89474.99">19121 3881 0,'0'0'0,"105"-18"16,1 0-1,0 1 1,-53 17-16,18 0 16,-19 0-1,-34 0 17,-18 17-1,0 19-16,0 16 1,-18-34 0,1 0-1,-18-18 1,-18 0 0,35 0-1,0 0 1,-17 17-1,35 1 1,-18 17 0,18-17-1,0 17 17,0-17-32,0 0 31,0-1-16,0 1 1,18-18-16,0 0 16,105 0-1,18 0 1,18 0 0,-71-18-1,-52 1 1,-19-36-1,-17-18 1</inkml:trace>
  <inkml:trace contextRef="#ctx0" brushRef="#br0" timeOffset="89808.03">20320 3122 0,'-18'0'31,"1"35"-31,-36 1 16,-18 69 0,1-16-16,-36 17 31,71-89-15</inkml:trace>
  <inkml:trace contextRef="#ctx0" brushRef="#br0" timeOffset="90024.54">20585 3475 0,'0'0'16,"53"0"-16,-18 18 0,-18-18 16</inkml:trace>
  <inkml:trace contextRef="#ctx0" brushRef="#br0" timeOffset="90290.99">20426 3493 0,'0'0'0,"-18"17"0,1 36 16,-1 0-1,0-18 1,1 1 0,-1-36 15,18 17-15</inkml:trace>
  <inkml:trace contextRef="#ctx0" brushRef="#br0" timeOffset="90687.21">20249 3704 0,'18'0'94,"0"0"-94,17 0 16,88 0-1,19-17 1,-19 17 0,-17-18-1,-88 18 1</inkml:trace>
  <inkml:trace contextRef="#ctx0" brushRef="#br0" timeOffset="91456.24">20549 3810 0,'-53'35'31,"0"18"-15,-17 18-1,35-54-15,17 1 16,0 35-1,-17 18 1,35-36 0,0-18-1,18 1 1,17 0 15,0-18-15,36 0-1,-1 0 1,19 0 0,-1-36-1,-35-34 1,-18-1 0,-17-17-1,-18 53 1,0 17-1,0 1 1,-36 17 0,19-18-1,-1 18 17,-17-18-17,17 1 1,1 17-1,-1 0 1,0 0 0,1 0-1</inkml:trace>
  <inkml:trace contextRef="#ctx0" brushRef="#br0" timeOffset="92592.46">21237 3510 0,'0'-17'47,"18"17"-31,0 0-1,17 0 1,0 0-16,18 0 15,-35 0 1</inkml:trace>
  <inkml:trace contextRef="#ctx0" brushRef="#br0" timeOffset="92975.96">21131 3687 0,'18'0'31,"0"0"-31,35 0 16,0 0-1,-1 0 1,54 0-1,0 0 1</inkml:trace>
  <inkml:trace contextRef="#ctx0" brushRef="#br0" timeOffset="93458.35">21943 3016 0,'0'0'0,"0"159"16,0 17-1,0-34 17,0-54-32,0-35 31,17-36-16,1-17 1,0 0 0,52 0-1,18 0 1,-17 0 0,-18 0-1,-35-17 1,-18-1-1</inkml:trace>
  <inkml:trace contextRef="#ctx0" brushRef="#br0" timeOffset="93741.78">22366 2910 0,'0'53'15,"0"18"-15,0 17 16,0 106 0,0-88-1,0-35 1,0-54-1,0 1-15,-18-18 16</inkml:trace>
  <inkml:trace contextRef="#ctx0" brushRef="#br0" timeOffset="94008.8">22102 3528 0,'17'-18'16,"18"1"-1,36-1 1,35-17-1,35-1 1,-88 19 0,-18-1-1</inkml:trace>
  <inkml:trace contextRef="#ctx0" brushRef="#br0" timeOffset="94648.1">22719 2805 0,'0'141'16,"0"-71"-16,0 107 15,0-1 17,0-88-17,0-35 1,0-35-16,0-1 31,0 1 125,0 0-156,0-1 16,0 1-16,0 17 31,0 1-15,0-54 62</inkml:trace>
  <inkml:trace contextRef="#ctx0" brushRef="#br0" timeOffset="94872.47">22719 3369 0,'0'-18'16,"18"18"0,-1 0-1,71-35 1,-35 35-1,0-18 1</inkml:trace>
  <inkml:trace contextRef="#ctx0" brushRef="#br0" timeOffset="95475.19">22648 3704 0,'0'0'0,"-35"53"31,-18 0-15,18-18-1,35-17 1,-18 17 0,18 0-1,0 1 1,0-1 0,18 36-1,35-54 1,-36 1-1,1-18 1,17 0 0,54-18-1,-37-35 17,19-17-17,-36-18 1,-52-18-1,17 70 1,-36 1 0,1 35-1,-35 0 1,34 0 0,19 0-1</inkml:trace>
  <inkml:trace contextRef="#ctx0" brushRef="#br0" timeOffset="95841.85">23213 2999 0,'0'17'46,"0"19"-30,-35 16-16,-1 19 16,-87 105 15,70-105-15,35-36-1</inkml:trace>
  <inkml:trace contextRef="#ctx0" brushRef="#br0" timeOffset="96064.56">23460 3263 0,'0'0'0,"70"0"16,18 18-16,36 17 16,-89-35-1,-17 0 48</inkml:trace>
  <inkml:trace contextRef="#ctx0" brushRef="#br0" timeOffset="96342.61">23266 3387 0,'0'0'0,"-18"35"0,0 18 16,18 35 0,-17-53 15,17 1-31,0-1 31,-18 0-15,-35 0-1,18-17-15</inkml:trace>
  <inkml:trace contextRef="#ctx0" brushRef="#br0" timeOffset="96632.16">23001 3792 0,'35'0'31,"18"0"-15,194-53 0,88 1-1,-176 34 1,18 0-16,34 18 31,-158 0-15</inkml:trace>
  <inkml:trace contextRef="#ctx0" brushRef="#br0" timeOffset="97175.68">23707 3898 0,'0'0'0,"-18"0"15,0 35 1,1-17-1,17 17 1,0 18 0,0-17-1,0-19 1,35 19 0,18-1-1,-53-18-15,35-17 16,36 0 15,-54-35-15,36-53-1,-53 0 17,0 17-17,-17 18 1,-1 36-1,0 17 1,1 0 0,-18 0-1,-54 17 1,1 1 0,53 0-16,17-1 15</inkml:trace>
  <inkml:trace contextRef="#ctx0" brushRef="#br0" timeOffset="142656.28">10425 14129 0,'17'0'62,"1"0"-62,52 0 32,19 17-17,52 1 1,17 17-1,37-17 1,-1-18 0,-36 0-1,1 0 1,-71 0 0,0 0-1,1 0 1,16 0-1,19 0 1,35 18 0,35-1-1,0 1 17,-53 17-17,-35-17 1,0-18-1,-54 0-15,-16 0 16,34 0 0,54 17-1,-18-17 1,-18 0 0,18 0-1,-1 0 1,-16 0-1,-19 0 1,18 0 0,-17 0 15,17-17-15,0-1-1,1 1 1,-19-19-1,1 19 1,-54-1 0,1 18 15,17-18-15,-17 18-1,-18-17 1,17-1-1,1 18 1,0-18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04:22.7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4657 3563 0,'-18'0'31,"18"-18"-15,0 1-1,0-1 1,0 1 0,0-1-1,0 0-15,0 1 16,0-1 15,0 0-15,0 1-1,0-1 1,0 0 0,0 1-1,18-1 1,-18 0-1,0 1 1,35-18 0,-35-1-1,35-17 1,-17 18 0,-18 17-1,18-17 1,-1 0-1,1 0 17,-1-1-17,1-17 1,0 18-16,-1 0 16,19-18-1,-36 18 1,35-18-1,-17 17 1,17-16 0,-35-1-1,35 17 1,-17-34 0,-1 17-1,19 18 16,-19-18-31,19 0 32,-19 0-17,1 18 1,-1-1 0,19 1-1,-19-18 1,1 35-1,0-17 1,17 0 0,0 17-1,1-17 1,-1 17 0,-35 1-1,35-1-15,0-17 16,54 0 15,-72 17-15,18 0-1,18 1 1,0-1 0,0 0-1,0 1 1,0-1-1,-35 18 1,-1-18 15,19 18-15,-19 0-16,19 0 16,-1 0-1,0-17 1,0 17 15,-17 0-15,17 0-1,-17-18 1,17 18 0,36 0-1,-1 0 1,18 0-1,1-17 1,17 17 0,-71 0-1,0 0 1,0 0 0,18-18-1,-17 18 1,34 0-1,1 0 17,-1 0-17,1 0 1,-18 0 0,17 0-1,-34 0 1,34 0-1,1 0 1,-1 0 0,1 0-1,-1 0 1,18 0 0,1 0-1,-19 0 16,1 18-15,-54-18 0,36 0-1,18 0 1,-1 0 0,1 0-1,-18 0 1,17 0-1,-34 0 1,-1 0 0,-17 17-1,17-17 1,-17 18 0,-1-1-1,54-17 16,-1 18-15,-17 0 0,-35-18-1,0 0 17,-1 0-1,1 0-31,-1 0 31,-17 17-15,18-17-1,0 36 1,-1-19 0,1 1 15,0 0-31,17 17 31,-17 0-15,17 18-1,0 18 1,-17-19 0,17 19-1,0-36 1,-17 1-16,-18-19 15,18 36 1,-1-18 0,-17 18-1,18-17 1,0 34 0,-18-17-1,0 0 1,17 0-1,-17 0 17,18 0-17,-18 0 1,0 0 0,0 0-1,17 35 1,-17-53-1,18 0 1,-18 1 0,0-19-1,0 1 1,0-1 0,0 1-1,0 0 16,0-1 1,18-17-17,-18 36 1,0-19 0,0 1-1,0 0 1,17-1-1,-17 1 1,0-1 0,18 19-1,-18-19 1,0 1 0,18 0 15,-18-1 0,0 1-15,0 0-1,17-1 1,-17 1 15,0 0-15</inkml:trace>
  <inkml:trace contextRef="#ctx0" brushRef="#br0" timeOffset="28537.03">6262 1658 0,'0'18'62,"0"-1"-62,0 1 16,0 0-16,0-1 16,0 1-16,0 17 15,-18 36 1,18-1 0,0-17-1,0 35 16,0-17-15,0-36 0,0 18-1,-17 0 1,17 0 0,0 18-1,-36 17 1,36-18-1,-17-17 1,-1 0 0,18 0-1,0 0 1,0-18 0,0 1-1,0-19 16,0 1-15,0 17 0,0 0-1,0 1 1,0-19 0,0 19-1,0-19 16</inkml:trace>
  <inkml:trace contextRef="#ctx0" brushRef="#br0" timeOffset="30776.24">6650 1658 0,'0'18'62,"0"-1"-62,-18 19 16,1-1-16,-1 71 16,0 0-1,1-1 1,-1 37 15,-17-19-15,17-35-16,0-17 15,1 35 1,-1 35 0,18-53-1,0-53 1,0 18-1,0-35 1,0 17 0,0-17-1,0-1 79,0 1-78,0 0-1,0-1 1,0 1 0,0-1-1,0 1 1,0 0-1,0-1 1,0 1 0,0 0 15,-17-1 94,-1-17-94,0 0-15,1 0-1,17 18-15,-18-18 16,0 0 0,1 0 15,-1 0-15,0 0-1,1 0 32,-1 0-16,1 0 47,-1 0-62,0 0 0,1 0-1,-1 0 17,0 0 155,18-18-171,0 1-1,0-1-15,0 0 32,0 1-17,0-1 1,0 0-1,0 1 1,0-1 0,0-17-1,0 17 1,0 1 0,0-1-1,0 0 1,0 1-1,0-1 1,0 0 15</inkml:trace>
  <inkml:trace contextRef="#ctx0" brushRef="#br0" timeOffset="34192.62">7973 1658 0,'0'35'63,"-18"-17"-48,1 17-15,-1 1 16,-17 52 0,17-18-1,0 18 1,1-35-1,17 18 1,-18 0 0,18-19-1,-18 1 1,18 0 0,0-17-16,-17 16 31,17 19-31,-18-18 31,18 0-15,0-18-1,0 0 1,0 1 0,0-1-1,0 18 1,0-18-1,0 18 1,0 0 0,0 18-1,18-1 1,-18 1 15,17-18-15,-17-1-16,0 1 31,0-17-15,18 17-1,-18-18 1,18 0 0,-18-17-1</inkml:trace>
  <inkml:trace contextRef="#ctx0" brushRef="#br0" timeOffset="36520.72">8308 1605 0,'-18'0'32,"1"18"30,17-1-46,-18 1-16,0 17 15,1 18 1,-36 35 0,35-35-16,-17 18 15,0 52 1,-1-52-1,36 17 1,-17-35 0,-1 0-1,0 0 1,18 0 0,0 17-1,0 1 16,0-18-15,-17 17 0,17-52-16,0 0 15,0 52 1,-18-17 0,18-18-1,0 18 1,0-17-1,0-1 1,0 0 0,0 0-1,0 1 1,0-1 15,18 0-31,-18 1 31,17-19-15,-17 36 0,0-18-1,18-17 1,-18 17 0,18-17-1,-18 0 1,0 17-1,17 0 1,-17-17 0,0 17-1,0-17 1,0 17 15,0-17 63,-17-18-47,-1 0-32,0 0 1,1 0 0,-1 0 15,1 0 0,-1 0-15,0 0-1,1 0 32,-1 0-31,0 0 0,1 0-1,-1 0 204,18-18-203,0 0-1,0-17 1,0 17-1,0-17 1,0 18 0,0-1-1,0 0 1</inkml:trace>
  <inkml:trace contextRef="#ctx0" brushRef="#br0" timeOffset="63543.76">14376 3563 0,'17'0'484,"-17"-18"-484,0 1 16,0-36 0,18 18-1,0 17 1,-18-35 0,0 35-16,17 1 15,1-36 1,-18 18-1,0 17 1,18-35 0,-18 18-1,0-18 1,17 18 15,1-18-15,-1 0-1,-17 17 1,18 19 0,-18-36-1,18 18 1,-1-18 0,1 35-1,0-53 1,17 19-1,-35-1 1,35 0 0,-35-18-1,35 18 1,-17-17 15,0 34-15,-1-16-1,19-1 1,-19 0 0,1 0-1,17 17 1,1-16 0,16-1-1,-16 17 1,-19 19-1,19-1 1,-19 0 0,1 1-1,0 17 1,-1-18 15,36 18-15,18-35-1,-18 17 1,17 1 0,-17 17-1,0 0 1,-18 0 0,1-18-1,34 18 1,1-18-1,52 18 1,18 0 0,-17 0-1,-18 0 1,35-17 0,-53 17 15,-18-18-16,54 0 1,-1 1 0,36 17-1,-18 0 1,-17 0 0,-19-18-1,-16 18 1,-1 0-1,106 0 1,-35 0 0,70 0-1,18 0 1,0 35 15,17 1-15,-52-1-1,-53-17 1,-71 17 0,-35-17-1,-18-1 1,-17 18 0,52 36-1,-34-18 1,-19-18-1,19 18 1,-19 0 0,1-18-1,0 1 17,17 17-17,-18 17 1,1-17-1,17 0 1,-35-18 0,36 36-1,-1-1 1,-17 1 0,17-36-1,-18 18 1,1 0-1,0-53 1,-18 18 15</inkml:trace>
  <inkml:trace contextRef="#ctx0" brushRef="#br1" timeOffset="78232.61">15505 1817 0,'0'17'78,"0"1"-78,0 0 16,0-1 15,0 1-15,0 0 15,0-1 16,17-17-31,-17 18-1,0 0 1,0-1 0,18-17-1,-18 18 1,0-1 15,18-17 63,-1 0-79,1 0 1,-1 0-16,19 0 16,52 0-1,53-17 1,-53 17 0,-17 0 15,-36 0-16,-17 0 17,-1 0-17,19 0 1,-19 0 0,-17-18 124,0 1-124,0-1-1,0 0 1,0 1 0,0-1-1,0-17 1,0-1 0,0 19-1,18-1 1,-18 1 15,0-1-31,18 18 31</inkml:trace>
  <inkml:trace contextRef="#ctx0" brushRef="#br1" timeOffset="81239.74">16193 1782 0,'0'17'47,"0"1"-32,0 17 1,0 0 0,0-17-1,0 0 1,0-1-1,0 1 17,0 0 15,0-1-32,17 1 63,1-18-46,-1 0-17,1 0 1,0 0-16,-1 0 15,72-18 1,34-17 0,-70 35-16,35 0 15,0 0 1,-17 0 0,-1 0 15,-34 0-16,-1 0 1,0 0 0,1 0-1,-19 0 1,18 0 0,-17 0-1,0 0 1,-18-18 62,0 1-62,0-1-1,0 0 1,0-17-1,0 0 1,0 17 0,0 1-1,0-1 1,0 0-16,0 1 31,0-1-15,0 0-1,0 1 32,-18-1-15</inkml:trace>
  <inkml:trace contextRef="#ctx0" brushRef="#br1" timeOffset="82677.99">17092 1676 0,'0'17'0,"0"1"31,0 0-16,0 17 1,0-17 0,0 17-1,0-18 1,0 1 0,0 17-1,0-17 1,0 0 15,18-1 0,-18 1 1,17-18 30,1 0-46,0 0-1,-1 0-15,19 0 16,-1 0-16,18 0 16,0 0-1,-18 0 1,18 0-1,-18 0 1,-17 0 0,-1 0-1,19 0 1,-1 0 15,0 0-15,-17 0-1,0 0 17,-1 0 140,-17-18-172,18 18 31,-1 0-16,1 0 1,0 0 31,-1 0-47,1 0 16,0-17 124,-18-1-124,0 0-1,0 1-15,0-1 16,0-17 0,0 17-1,0-17 1,0 17 0,0-17-1,0 17 1,0 1-1,0-1 1</inkml:trace>
  <inkml:trace contextRef="#ctx0" brushRef="#br1" timeOffset="88208.06">6650 1993 0,'18'0'78,"-1"0"-62,18 0-1,18-17 1,-17 17 0,17 0-1,-36 0 1,-17-18 93,18 18-93,-1 0-1,-17-18 1,18 1 0,-18-1-1,35-17 1,-35-1 0,18 1-1,0 18 1,-18-1-1,0 0 1,0 1 0,-18 17 156,0 0-110,1 0-46,-1 0-1,0 0-15,-17 0 16,18 0 15,-1 0 0,0 0-15,1 0 31,-1 0-16,0 0-15,1 0-1</inkml:trace>
  <inkml:trace contextRef="#ctx0" brushRef="#br1" timeOffset="89265.09">6615 2117 0,'0'17'78</inkml:trace>
  <inkml:trace contextRef="#ctx0" brushRef="#br1" timeOffset="90503.75">6932 1958 0,'0'18'47,"0"-1"-31,-18 36-1,1 0 1,17 0 0,-18-35-16,18-1 15,0 19 1,-17-19-1,17 1 1,0-1 0,0 1-1,0 0 17,0-1-32,-18-17 46,18 18 1,-18-18-31,1 0 0,-1 0 15,0 0 0,1 0 0,-1 0 1,0 0-17,1 0 1,-18 0-1,17 0 126,0 0-125</inkml:trace>
  <inkml:trace contextRef="#ctx0" brushRef="#br1" timeOffset="91711.72">6879 2381 0,'0'18'31,"0"0"-16,0-1 1,-17 18 0,-1-17-16,18 0 15,0 17 1,0 0 0,0-17-1,0 0 1,0-1-1,0 1 17,0-1-17,0 1 1,0 0 15,-18-18-15,1 17-1,-1 1 1,18 0 0,-18-18-1,1 0 17,-1 0-17,0 0 1,1 0-1,-1 0 1,1 0-16,-1 0 16,0 0 31,1 0-32,-1 0 1,-17 0-1,17 0 17,0-18 61</inkml:trace>
  <inkml:trace contextRef="#ctx0" brushRef="#br1" timeOffset="92336.25">6597 2328 0,'18'0'63,"-1"0"-47,1 0 15</inkml:trace>
  <inkml:trace contextRef="#ctx0" brushRef="#br0" timeOffset="164368.17">6879 6050 0,'18'0'78,"17"0"-63,53 18 1,212-1 0,159 19-1,123-1 1,388 36-1,-511-54 1,-1 1 0,-52-18 15,-18 0-15,-35 0-1,0 0 1,-71 17-1,-71 1 1,1 0 0,-53-1-1,-18-17 1,-71 18-16,36-18 16,-88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07:27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8678 2487 0,'0'0'0,"141"-18"0,18 18 15,247 0 1,105-17 0,-17-1-1,-88-17 1,-106 17 0,-177 1-1,-34 17 1,-19-18-1,89 18 1,-36 0 15,-34-18-15,-37 18 0,-34 0-1,0 0 48,35 0-48,17 0-15</inkml:trace>
  <inkml:trace contextRef="#ctx0" brushRef="#br0" timeOffset="34407">4604 7126 0,'17'0'62,"19"0"-46,34 0-16,36 0 16,212 0-1,70 0 1,211 0-1,125 0 1,-89 18 0,-36 17-1,124-17 1,-317-18 0,-35 0-1,-107 0 1,-87 0-1,-1 0 1,-70 0 15,-18 0-15,-17 17 0,-19-17-1,-16 0 1,-1 0-1,53 0 1,-35 0-16,88 0 16,-35 0-1,-53 0 1,-35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10:17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14005 7567 0,'36'0'125,"16"0"-109,213 0 0,-159 18-1,-18-1 1,18 1-16,70 0 15,-52-1 1,-54 1 0,-17-18-1,-17 0 1,-1 0 0,18 0-1,17 0 1,36 0-1,71 0 1,-54 0 0,-70 0-1,35 0 1,36 0 15,-54 0-15,1-18-1,-18 1 1,0 17 0,-1 0-1,-34 0 1,0 0 0,17 0-1,0 0 1,53-18-1,-17 0 1,-18 18 0,35 0-1,-53 0 17,1 0-17,-19-17 1,36-1-1,-17 18 1,-1-18 0,18 1-1,0 17 1,52-18 0,-52 1-1,-17 17 1,-1 0-1,-17 0 1,-18-18 0</inkml:trace>
  <inkml:trace contextRef="#ctx0" brushRef="#br0" timeOffset="45808.49">15381 6950 0,'0'-18'15,"0"0"-15,0-34 16,0-72 0,0 54-16,18-125 15,35 19 17,-18 35-17,-17 53 1,17 0-1,-17-1 1,17 19 0,-18-1-1,1 18 1,0 0 0,-1 36-1,19-36 1,-19 18-1,19-1 1,-19 19 15,1-1-31,-1 18 32,1-18-17,0 18 1,17 0-1,-17 0 1,17 0 0,-17 0-1,-1 0 17</inkml:trace>
  <inkml:trace contextRef="#ctx0" brushRef="#br0" timeOffset="48904.55">16245 5115 0,'-17'36'0,"-1"-19"16,18 54 0,-17-18-16,-19 35 15,1 18 1,0 0 0,17-1-1,0-52 1,18-35-1,18-53 79,0-1-78,-1 1-16,19-18 15,17 0 1,17 18 0,-52 17-1,-1 36 48,-17 35-63,0-18 15,0-17-15,0-1 16,0 36 0,0-17-1,36-19 17,-19-17-17,19 0 1,-19-17-1,71-72 1,-35 19 0,-17 17-1,-36 35 1,0 1 0,-36 17-1,1 0 1,17 35-16,-52 18 15,52-35 1,1 52 0,17-35-1,17-35 32,1 0-31,17 0-1,36-17 1,-18-36 0,-18 0-1,-18 18 1,-17 17-16,-17 18 62,17 18-46,0-1 0,0 1-16,0 17 15,0-17 17,17-18-1,1 0-16,0 0 1,-1 0 0,1-18-1,-18 1-15,18-1 16,-1-17 0,1 17-1,-18 0 1,0 1-1,-18 17 17,1 0-17,-1 17 17,0 1-17,18 0 1,0-1-1,0 1-15,0 0 16,18-18 0,0 0-1,35 0 1,0 0 0,-18 0-1,-35 35 32,-18-18-47,1 19 16,-72 52 15,54-53-31,0 0 16,-1-17-1,36 0 16,18-36-15,70-35 0,71-106-1,17-17 1,-70 35 0,-53 17-1,-35 54 1,-18 52-16,0-17 15,0 53 48,-18-1-47,-52 107-1,-36 35 1,53-1-1,18-70 1,35-35 0,35-35-1,-17 0 1,17-1 0,-18-17-1,36 0 1,-17 0-1,-36-17 17,0-1-17,0 0-15,-18-35 32,-70-17-17,17 17 1,-17 0-1,35 35 1,36 18 0,34 0 31,36-17-47,106-1 15,-18 18 1,-53 0-1,-35 0 1</inkml:trace>
  <inkml:trace contextRef="#ctx0" brushRef="#br0" timeOffset="49725.27">17533 5380 0,'0'18'15,"-18"34"1,18-16-16,-17 52 31,-1-18-15,18-34 0,0-54 30,18 0-30,35-52 0,17-18-1,1 35 1,-54 35 0,1 18-1,-18 18 16,18 17-31,-1 53 16,-17-17 0,0-18-1,0-36 17,18 1-1</inkml:trace>
  <inkml:trace contextRef="#ctx0" brushRef="#br0" timeOffset="51442.03">17992 5539 0,'-53'17'32,"0"19"-17,35-1 1,1-35-16,17 17 15,0 1 1,17-18 15,1 0-15,-1 0 0,1-18-1,0 1 1,-18-18-1,0-18 1,0 17 0,17 54 62,1 17-63,-18-17-15,18 17 16,-1 18 0,19-35-1,-36-1 1,17-17 0,-17-17-1,18-1-15,0-17 16,34-71-1,-52 71 1,18 35 47,-18 35-48,18 36 1,-18-19-1,0-34 1,17 0 15,1-36 1,0-17-32,35-36 15,-36 36 1,18 0-16,-35 17 15,18 18 17,-18 35-1,0 36-15,0 17-1,0-70 1,18-18 31,-1 0-32,-17-36 1,36 19-16,-1-18 16,-17 35 46,-18 17-62,0 1 16,17-1-16,-17 19 31,18-36 0,-1 0-15,1 0-1,35 0 1,35-18 0,-17-17-1,-18 35 1,-18-18 0,-35-17-1,0 17 1,0 1-1,0-1 1,-18 0 0,1 18-1,-19 0 1,19 0 0,-54 0-1,54 0 1,-1 18-1,0 17 1,18 18 0,0 18-1,0-18 1,0-36 0,18 1-1,0-18 1,35 0-1,-36 0 1,36 0 0,-35 0-1,-1 0 17</inkml:trace>
  <inkml:trace contextRef="#ctx0" brushRef="#br0" timeOffset="52407.97">17692 7602 0,'17'0'15,"1"0"1,53 0 0,34 0-1,-16-17 1,-36 17-16,-18 0 15,-17 0 1</inkml:trace>
  <inkml:trace contextRef="#ctx0" brushRef="#br0" timeOffset="53092.2">18309 6897 0,'0'-18'31,"18"18"-31,52-53 15,71-17 1,89-36 0,-1 18-1,-35 17 17,35 1-17,-176 70 1,0 0-1,-35 0 1,0 0-16,17 0 16,-18 17-1,1 1 1</inkml:trace>
  <inkml:trace contextRef="#ctx0" brushRef="#br0" timeOffset="54168.36">19879 6244 0,'-18'0'16,"18"35"15,0 36-31,-17 0 16,17-1-16,0-17 15,-18 88 1,18-88-1,0-71 95,0-17-95,0 0-15,0-18 16,0 0 0,18 0-16,17-35 15,-17 17 1,-1 18 0,19 18-1,-36 0 1,17 35-1,1 0 32,0 0-31,-1 0 0,1 0-1,-18 18 1,17-1-1,-17 1-15,0 35 16,0 17 0,-17-17-1,-1-35 1,-17-1 0,0 1-1,-18-18 1,35 0-1,0 0 1</inkml:trace>
  <inkml:trace contextRef="#ctx0" brushRef="#br0" timeOffset="55926.94">20179 6473 0,'0'0'0,"-18"0"16,-35 0-1,18 18 1,17-18 0,18 18-1,-17-1 1,17 19-1,-18-1 1,18 0 0,0-17-1,18 17 17,-1-17-17,1-18 1,0 0-1,-1 0 1,19-18 0,-1-35-1,-17 18 1,-18 0 0,0 17-1,0-17 1,-18 17-1,0 18 17,1 0-17,34-18 63,19 1-62,87-71 0,-52-1-1,-36 72 1,-35 52 62,-18 0-62,18 1-1,-17-1 1,-1 18-16,18 17 16,0-34-1,18-54 79,17-17-94,-18-1 16,36-16-1,-35 52-15,-18 17 63,0 18-48,0 1-15,0 87 32,0-17-17,0-71 1,0-17-1,18-18 1,-1-18 0,36-70-1,35-71 1,-35 89-16,-17 17 16,52-71-1,-71 89-15,19-35 16,-36 87 78,0 19-79,-18 16-15,0 1 16,1 53-1,-1-53 1,18 18 0,0-1-1,35-52 1,-17 0 0,0-18 15,-1 0-16,1 0-15,0-18 16,-18-17 0,0-1-1,-18-17 17,-35 36-32</inkml:trace>
  <inkml:trace contextRef="#ctx0" brushRef="#br0" timeOffset="56224.52">20567 6385 0,'0'0'0,"35"0"0,18 0 15,35 0 1,-52-17 0,-1 17-1,88-18 1,-52 18 0,-53-18-1</inkml:trace>
  <inkml:trace contextRef="#ctx0" brushRef="#br0" timeOffset="57358.86">21537 6403 0,'-18'35'47,"1"-17"-47,-18 52 16,-18 19-1,17-19 17,19-70-32,17 18 15,17-36 63,-17-17-78,36-18 16,17 0 0,-18-18-1,-18 54 16,1 17-31,-18-18 16,18 18 0,-1 0 46,-17 18-62,0-1 16,0 36-1,-17 18 1,-1-18 0,18-18-1,0-17 48</inkml:trace>
  <inkml:trace contextRef="#ctx0" brushRef="#br0" timeOffset="60058.55">21696 6403 0,'-18'18'15,"18"-1"1,0 1-1,0 17 1,-17 18 0,17 18-1,17-36 1,1-17 0,-1-18-1,1 0 16,0 0-15,-1 0-16,36-18 16,18-53-1,-18 1 17,-36 17-17,-17 35 16,-17 18 1,17 18-17,0 35-15,0-18 16,0 36 0,0-36-1,17-35 63,1-53-78,0 35 16,-1-17 0,1 0-16,35-18 15,-35 70 32,-1 19-47,-17 17 16,0 0-1,18-36 1,-1 1 0,1-18 30,-18-35-46,18 17 16,-1 0-16,1 18 78,0 18 0,-1-18-78,1-35 32,0-1-32,-18-34 15,17-1-15,18-87 16,1 34-1,-19 18 1,-17 89 15,0-1 1,0 53-17,0 106 1,0 53-1,-35 36 1,35-160-16,0 18 16,0-70-1,0 0 32,18-36-16,17-17-15,-17-18-16,35-18 16,0 36-1,-36 35 32,-17 18-31,18 17-1,-18 18 1,-18 0 0,1-36-1,-1 1 1,0-18 0,1 0-1,-1 0 1,18-18-1,0 1 1,0-1 0,18-17 15,35 17-15,-36 1-16,36 17 15,-35 0 1,17-18-1,0 0 1,1 1 0,-1-19-1,-18 1 1,1 0 0,-18 17-1,0 1 1,-18 17-1,1 0 1,-1 0 15,-17 0-31,17 0 32,-35 70-17,18-17 1,35 18-1,0-36 1,18 18 0,52-18-1,-17-17 1,18-18 0,-36-36-1,18-16 1,0-37-1,-18-17 1,-17 18 15,17 0-31,-35 70 32,0 1-1,18 17-16,-1 53 1,19 141 0,-36-53-1,17-88 1,1-53 78,0-18-79,-1 1 1,18-1-16,-17 18 16,0 0-1,-1-18 1,1 18 46,0 0-46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18:14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10372 8714 0,'0'-18'15,"53"0"16,0-17-31,52 17 16,178-70 0,228-35-1,106-36 1,195-53 0,-1 36-1,-211 52 1,-141 19-1,-195 69-15,-52 19 16,141 17 0,105 0-1,-211 35 1,-35 18 0,-71 17 15,-53 1-16,-17 17 1,-36-35 0,-17 18-1,-1-36 1,-17-17 0,18-18-1,-18 35 1,0-17-1,0-1 1,0 1 78,0-1-16,0 1-78,0 0 16,0-1-1,0 1 1,0 0-1</inkml:trace>
  <inkml:trace contextRef="#ctx0" brushRef="#br0" timeOffset="1413.7">16863 8308 0,'-18'0'16,"1"0"-1,-1 0 1,0 0 0,1 0-1,-1 0 1,0 18-1,18-1 32,-17 1-31,17-1 0,0 1-16,0 0 15,-18 17 16,18-17-15,0-1 0,0 1-1,0 0 1,0-1 0,0 1-1,0 0 1,0-1-16,0 1 31,18-1-15,-1 19-1,19-36 1,-19 0 0,1 0-1,17 0 16,-17 0-15,-18-18 15,17 18-15,1-18 0,0 18-16,17-35 15,0 18 1,1-1-1,-19 0 1,-17 1 0,18-1-1,-18 0 1,0 1 15,0-1 0,-18-17-15,18-1 0,-17 36-16,17-17 15,-18-1 1,0 18 0,1-17-1,-1-1 1,-17 18 15,17 0-15,0 0-1,1 0 1,-1 0 15,1 0 0</inkml:trace>
  <inkml:trace contextRef="#ctx0" brushRef="#br0" timeOffset="2213.41">17127 8467 0,'18'0'31,"0"0"-16,-1 0 1,1 0 0,-18 17-16,18-17 15,-1 18 17</inkml:trace>
  <inkml:trace contextRef="#ctx0" brushRef="#br0" timeOffset="3029.47">17074 8343 0,'0'-17'31,"0"-1"-31,0 0 16,0-17-1,36-36 1,70-158-1,-18 70 1,35 1 0,-17 34-1,-18 54 1,-35 34 0,-53 19 15,18-1 0,-1 18 0,1 0 1</inkml:trace>
  <inkml:trace contextRef="#ctx0" brushRef="#br0" timeOffset="6085.12">17921 6597 0,'-18'0'16,"1"0"15,-1 0 1,1 0-17,-1 0 1,0 0-1,18 18-15,-17-1 16,-1 1 0,18 17-1,0 0 1,0 1 0,0-19 15,18 1-16,-1-18 1,1 0 0,35 0-1,17 0 1,-34-18 0,-1-17-16,0-18 15,-17 18 1,0 0-1,-18-1 1,0 19 0,0-1-1,-18 18 1,0 0 15,1 0 0,34 0 63,1 0-78,0 0-1,-1 0-15,1 0 16,-1 0 0,1 0-1,0 0 1</inkml:trace>
  <inkml:trace contextRef="#ctx0" brushRef="#br0" timeOffset="6499.35">18150 6632 0,'18'0'94,"0"0"-94,-1 0 16,1 0-1,0 0 1,-1 0-16</inkml:trace>
  <inkml:trace contextRef="#ctx0" brushRef="#br0" timeOffset="6861.44">18274 6403 0,'0'0'0,"0"18"15,0 34-15,0 54 16,0 0 0,0-53-1,0 0 1,0-35 0</inkml:trace>
  <inkml:trace contextRef="#ctx0" brushRef="#br0" timeOffset="7516.78">18098 6879 0,'-18'18'16,"18"-1"0,0 1-1,0 35 1,0-18 0,0-17-1,0 0 1,18-18-1,-1 0 1,1 0 0,-1 0-1,19-18 1,-19 18-16,19 0 31,-1 0-15,-17 0 62,-18-18-62,17 18-1,1 0 1,-1-17-1,1 17 1,-18-18-16</inkml:trace>
  <inkml:trace contextRef="#ctx0" brushRef="#br0" timeOffset="8502.24">18397 6491 0,'0'-18'47,"18"18"-31,17 0-1,-17-17 1,0 17 46,-1 0-46,-17 17 0,0 1-16,18 17 15,-18-17 1,0 70 15,-18-17-15,1-71-1,17 17 1,-18 1 0,0 0-1,1-18 1</inkml:trace>
  <inkml:trace contextRef="#ctx0" brushRef="#br0" timeOffset="8997.91">18556 6562 0,'0'0'0,"18"0"32,-1-18-17,36 18 1,-17 0 0,-19 0-1</inkml:trace>
  <inkml:trace contextRef="#ctx0" brushRef="#br0" timeOffset="9517.14">18591 6632 0,'18'0'31,"0"0"0,-1 0-15,1 0 0,0 0-16,-1 0 15,1 0 1</inkml:trace>
  <inkml:trace contextRef="#ctx0" brushRef="#br0" timeOffset="10017.02">18750 6297 0,'0'53'16,"0"0"0,0 17-1,0-34 16,0 17-15,0 0 0,0-36-1,0 1 1,0 0 31,0-1-47,-17-17 15,17 18 1,-18-1 0</inkml:trace>
  <inkml:trace contextRef="#ctx0" brushRef="#br0" timeOffset="11158.1">18486 6826 0,'-18'0'16,"36"0"31,34-17-32,37 17 1,-36-18-1,-36 18 1,1 0 31,0 0-31,-1 0-1,-17 18 1,0-1-1,0 1 1,0 0 15,0-1-15,-17 1 0,-1-18-1,0 17 1,1-17-1,-1 0 1,0 0 0,1 0-1,17 18 1,-18-18 0,-17 0-1,35 18 1,-18-18 15,0 17-15,18 1 31,0 0-1,18-18-46,0 0 16,-1 17 0,1-17-1,0 0 1,-1 0 0,19 0-1,34 0 1,-17-17-1,0-1 1,-35 18 0</inkml:trace>
  <inkml:trace contextRef="#ctx0" brushRef="#br0" timeOffset="14941.88">18785 6456 0,'0'0'0,"18"0"0,0 0 15,17-18-15,-17 18 16,70 0-1,71 0 1,-89 0 0,-35 0-1,-52 18 157,-1-1-172,-17-17 16,17 18-16,-35 0 15,0 35 1,18-18 0,0 18-1,0-18 1,-1-17 0,36-1-1,18-52 95</inkml:trace>
  <inkml:trace contextRef="#ctx0" brushRef="#br0" timeOffset="15173.51">19068 6615 0,'0'0'0,"17"35"15,1-17-15,17 70 31,18-35-15</inkml:trace>
  <inkml:trace contextRef="#ctx0" brushRef="#br0" timeOffset="15449.63">19191 6668 0,'18'0'15,"-1"0"1,1 0-1,17-18 1,-17 18 0,0-18 31,-1 18-47,-17-17 15</inkml:trace>
  <inkml:trace contextRef="#ctx0" brushRef="#br0" timeOffset="15716.9">19368 6350 0,'0'53'16,"0"0"-1,0 17 1,0 89 0,0-88-16,0-1 15,0-34-15,0-1 16,0 0 0,-18-17 15</inkml:trace>
  <inkml:trace contextRef="#ctx0" brushRef="#br0" timeOffset="16237.92">18962 6862 0,'0'0'0,"0"17"15,0 18-15,0 1 16,17-1 0,-17-17-1,18-18 63,0 0-78,-1 0 16,19 0 0,69 0-1,-16 0 1,-19 0-16,54 0 15,-36 0 1,-70 0 0</inkml:trace>
  <inkml:trace contextRef="#ctx0" brushRef="#br0" timeOffset="16966.96">19703 6421 0,'-18'0'15,"0"0"1,1 0-1,-1 0 1,0 0 0,18 17-1,-17-17 17,17 18-32,0-1 15,-18 1 1,18 0-16,0 17 15,0-17 1,0 17 0,35-35-1,1 18 17,-19-18-32,19 0 31,-1 0-16,-17-36-15,-1 1 16,1 0 0,-18-18-1,0 0 1,0 35 0,-35 18-1,17 0 1</inkml:trace>
  <inkml:trace contextRef="#ctx0" brushRef="#br0" timeOffset="17221.52">19579 6685 0,'0'0'0,"18"18"16,-1 17-1</inkml:trace>
  <inkml:trace contextRef="#ctx0" brushRef="#br0" timeOffset="17493.36">19685 6703 0,'18'0'31,"-1"0"-31,-17 35 16,0-17 0,0 17-1,0-17 1</inkml:trace>
  <inkml:trace contextRef="#ctx0" brushRef="#br0" timeOffset="17885.59">19544 6809 0,'18'0'47,"-1"0"-32,54 0 1,35-18 0,-1 18-1,-16 0 1,-19 0 15,-35-18-15</inkml:trace>
  <inkml:trace contextRef="#ctx0" brushRef="#br0" timeOffset="18541.78">19720 6932 0,'0'0'0,"-17"0"16,-1 18 0,18 17-1,0-17 1,0-1 0,0 19-1,0-19 1,18-17-1,-1 0 1,1 0 0,0 0-1,-1 0 1,18 0-16,-17-35 31,0-18-15,-1 18-1,-17 17 1,-17 18 31,-1 0-31,0 0-16,1 0 15,-1 0 1</inkml:trace>
  <inkml:trace contextRef="#ctx0" brushRef="#br0" timeOffset="19109.16">20408 6421 0,'-17'0'31,"-1"17"-16,-35 71 1,0-17 0,-17 17-1,52-70 1,18-1-16,-18-17 16</inkml:trace>
  <inkml:trace contextRef="#ctx0" brushRef="#br0" timeOffset="19381.56">20285 6597 0,'0'0'0,"35"0"0,-17 18 15,35-1 1,-53 1 0</inkml:trace>
  <inkml:trace contextRef="#ctx0" brushRef="#br0" timeOffset="19682.91">20373 6738 0,'0'0'0,"0"18"0,0 35 31,0-18-15,-18 18 0,1-36-1,17 1 1,-18-18 0</inkml:trace>
  <inkml:trace contextRef="#ctx0" brushRef="#br0" timeOffset="20037.47">20091 6967 0,'35'0'16,"53"0"0,124 0-1,17 0 1,18 0 0,-141 0-1,-88 0 63</inkml:trace>
  <inkml:trace contextRef="#ctx0" brushRef="#br0" timeOffset="21190.05">20849 6456 0,'0'-18'31,"18"18"-15,-1 0 0,1 0-16,0 0 15,-1 0 63,1 0-62,-18 18 15,18-1-31,-18 1 16,0 17 0,0 71-1,-36-18 1,19-35-1,-1-17 1,18-19 47,-18-17-32,1 0-16,-1 0 1</inkml:trace>
  <inkml:trace contextRef="#ctx0" brushRef="#br0" timeOffset="21516.31">20796 6615 0,'0'0'0,"18"0"15,17-18 1,18 0 0,-35 18-16,-1 0 15,36 0 1,-17 0-1</inkml:trace>
  <inkml:trace contextRef="#ctx0" brushRef="#br0" timeOffset="21732.98">21026 6579 0,'17'-17'32,"1"-1"-17,-1 0 1,1 1-16,0-1 16,-1 18-1,-17-35 1</inkml:trace>
  <inkml:trace contextRef="#ctx0" brushRef="#br0" timeOffset="21932.99">21131 6473 0,'0'0'0,"0"18"15,0 17 1,0 36-1,0 0 1,0-54-16</inkml:trace>
  <inkml:trace contextRef="#ctx0" brushRef="#br0" timeOffset="22252.79">21290 6385 0,'0'36'47,"0"-1"-47,0 18 16,0 35 0,0-35-1,0-18 1,0-17-1</inkml:trace>
  <inkml:trace contextRef="#ctx0" brushRef="#br0" timeOffset="22901.6">21202 6773 0,'-18'0'0,"18"18"31,-17-18-31,17 18 16,-18-1-1,-17 1 1,17 17 0,0-17 15,1-1-16,-1 1 1,18 0 78,-17-18-79,17 17 48</inkml:trace>
  <inkml:trace contextRef="#ctx0" brushRef="#br0" timeOffset="23213.57">21131 6879 0,'18'0'16,"0"0"-1,17 0 1,-17 0 0,-1 18-1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18:44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17956 9472 0,'-35'0'15,"35"-18"-15,-18-34 16,1 16-16,-1-52 31,-17-71-15,0-35-1,-18 0 1,35 18 0,18 52-1,0 19 1,35-1 0,36-71-1,105-87 1,-105 176-1,141-124 1,158-35 0,-158 176-1,-71 18 17,-35 53-32,52 53 31,36 53-16,-53 35 1,-35 0 0,-18 124-1,-52-124 1,-19-53 0,-17 53-1,0-52 1,0-1-1,-88 71 1,-71 52 0,-70 1-1,17-71 17,71-70-32,18-36 31,17-17-16,0-18 1,-88 0 0,71-18-1,17-17 1,18 17 0,35 18-1,35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20:11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11677 0,'-35'0'16,"-18"0"-1,-17 0 1,-1 0 0,53 0-16,-52 0 15,35 0 1,-36 0 0,36 0-1,-36 0 1,1-35-1,-1 17 17,18-17-32,-35 17 31,53 18-15,-18-35-1,0 0 1,18-18-1,-18 17 1,35-34 0,0-1-1,18 1 1,0-18 0,0-18-1,18 0 1,17 35-1,54-35 17,-37 71-32,37-35 31,87-1-15,-52 36-1,-19 17 1,1 18-1,0 0 1,0 18 0,-36 17-1,19 0 1,-36 1 0,-1-1-1,-16 0 1,52 106-1,-53-35 1,0 35 0,-35-53 15,0-17-15,0 0-1,-17-1 1,-54 18-1,1-17 1,-36-18 0,18-18-1,17 0 1,1-35 0,17 0-1,0 0 1,-53 0-1,35 0 1,36 0 0</inkml:trace>
  <inkml:trace contextRef="#ctx0" brushRef="#br0" timeOffset="1966.8">17815 11836 0,'0'17'16,"-17"-17"-1,-1 0 1,-35 0 0,-106-53-1,1-52 1,-1 16-1,53-34 1,35-1 0,54 36 15,-1 35-31,18 18 16,0-106-1,0 70 1,18-17-1,-1 35 1,19-17 0,17-1-1,0 1 1,-1 17 0,-16 17-1,34 19 1,1-18-1,35 17 1,0-17 0,17 35 15,-52 0-15,17 0-1,-18 17 1,19 54-1,16-18 1,-34 0 0,-18 17-1,0 1 1,-18-18 0,0 0-1,-17 70 1,-18 1-1,0-1 17,-53-17-17,35-36 1,-35 19 0,-17-19-1,17-35 1,-35 18-1,17 0 1,-35-17 0,1-1-1,-54 18 1,-53-18 0,124-35-1,17 0 1,18 0-1</inkml:trace>
  <inkml:trace contextRef="#ctx0" brushRef="#br0" timeOffset="7782.62">7197 14887 0,'-18'0'0,"0"0"47,1 0 15,-1 0-46,-35 0 0,0 0-1,18 0-15,-53-35 16,0 17-1,-1-17 1,54 35 0,18-18-1,-19 1 1,19-1 0,-1 18-1,0-18 1,-17 1 15,35-1-31,-18 18 0,-17-53 31,0 18-15,17 0 0,1-1-1,-19 19 1,36-18-1,-17 17 1,17-17 0,0-18-1,0 17 1,0-16 0,0 16-1,0 1 1,0-18-1,17 35 17,1-35-32,35 1 31,0-19-15,17-17-1,1 0 1,-1 17-1,-17 1 1,36-1 0,-37 36-1,1-18 1,-35 53 0,0 0 171,-1 0-171,1 0-16,17 0 15,53 53 1,1 17 0,-19 1-1,-17-18 1,-35-36-1,17 1 1,-35 0 0,18-1-1,-18 19 17,17-1-32,-17 0 15,0 18 1,0-18-1,0 1 1,0-1 0,0 0-1,0 0 1,-35 18 0,17-17-1,1 17 1,-1-36-1,-17 18 1,17 1 15,1-19-15,-19 36 0,1-17-1,0-1 1,-1 0-1,19-17 1,-19-1 0,19 1-1,-1 17 1,1-17 0,-1 0-16,0-1 31</inkml:trace>
  <inkml:trace contextRef="#ctx0" brushRef="#br0" timeOffset="10383.75">18362 14870 0,'0'0'0,"-35"0"15,17 0 1,-35 0-1,0-36 1,0-17 0,36 36-16,-36-19 15,-71-87 1,54 17 0,-18 0-1,-36-17 1,71 35-1,0-36 1,36 18 0,17 36 15,0-18-15,35-18-1,18 35 1,53-17-1,52-18 1,-52 89 0,0-1-1,-35 18 1,-36 35 0,36 36-1,-19 52 1,1-17-1,-35 0 1,-18 0 15,0 0-15,0-54-16,0 37 16,-106 87-1,18-52 1,0-36-1,35-18 1,35-34 0,1-19-16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33:2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6403 2734 0,'0'0'16,"176"-35"-16,36 17 0,53 0 15,158-17-15,53 35 16,18 0-16,-18 0 16,1 0-16,52 0 15,88 0-15,-35 0 16,0 0-1,-17 0-15,-36 0 16,-88 0-16,-18 0 16,-158 0-16,-107 0 15,-52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33:50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12718 5627 0,'17'0'62,"1"0"-46,35 0-16,35 0 16,36 0-16,17 0 15,0 0-15,17 0 16,19 0-16,-1 0 15,1 0 1,-19 0-16,-16 0 0,-1 0 16,-18 0-16,1 0 15,-19 0-15,1 0 16,-35 0-16,-1 0 16,36 0-16,-18 0 15,-17 0-15,-1 0 16,-17 0-16,18 17 15,70-17 17,-106 0-32,1 18 0,-19-18 15,1 0-15,17 0 16,-17 0-16</inkml:trace>
  <inkml:trace contextRef="#ctx0" brushRef="#br0" timeOffset="7112.48">14199 2469 0,'18'0'125,"0"18"-125,17 0 16,0-1-1,0 1-15,-17-18 16,0 0-1,-1 0 1,-17 18-16,18-18 16,17 0-16,1 0 15,-1 17-15,18-17 16,-18 18-16,18-18 16,0 18-16,-18-18 15,18 0-15,-18 0 16,1 0-16,-1 0 15,0 0-15,-17 0 16,17 0-16,-17 0 16,-1 0-16,1 0 15,0 0 1,-1 0 0,1 0-1,0 0 1,-1 0-1,1 0-15,-1 0 16,36 0-16,-17 0 16,-19 17-16,19-17 15,-1 0-15,0 0 16,0 0-16,1 0 16,-1 0-16,0 0 15,1 0-15,16 0 16,-16 0-16,-1 0 15,0 0-15,18 0 16,0 0-16,0 0 16,0 0-16,-18 18 15,0-18-15,1 17 16,-19-17-16,19 18 16,-19-18-16,36 18 15,-17-1-15,16-17 16,37 0-16,-19 0 15,36 0-15,-18 0 16,-17 0-16,35 0 16,-18 0-16,18 18 15,-53-18 1,-1 0-16,-16 0 16,-1 0-16,-17 0 15,17 0-15,-17 18 16,-1-1-16,36-17 15,-18 18-15,1 0 16,-1-1-16,18-17 16,0 18-16,35 0 15,-35-1-15,17-17 16,-17 0-16,18 0 16,-18 0-16,0 0 15,0 0-15,-18-17 16,106-1 15,-88 18-31,0 0 0,0-18 16,17 1-16,1-1 15,-18 18-15,-18 0 16,0-18-16,1 18 16,-1-17-16,-17 17 15,-1 0-15,1 0 16,0 0-16,-1 0 15,18 0-15,1-18 16,-1 18 0,18-18-16,0 1 15,0-1-15,0 18 16,-18-18-16,0 1 16,-17 17-16,17-18 15,-17 18-15,-1-17 16,1 17 15,35-36-15,-35 36-1,17-17-15,-17-1 16,-1 0-16,1 1 16,-1 17-16,1-18 15,0 0 1,17 18-1,-17 0 64,-1 0-48,1 0-31,0 0 15,17 0-15,-18 0 16,54 0 0,-53 0-1,-1 0-15,1 0 16,0-17 0,-1 17-1,-17-18-15,18 18 16,-1 0-16,1-17 15,0 17 1,-1 0 31</inkml:trace>
  <inkml:trace contextRef="#ctx0" brushRef="#br0" timeOffset="23400.48">12700 8326 0,'18'0'94,"35"0"-94,-1 0 15,19 0-15,0 0 16,-18 0-16,-1 0 16,1 0-16,0 0 15,0 0-15,0 0 16,0 0-16,-18 0 16,18-18-16,-18 18 15,18 0-15,0 0 16,-17 0-16,17 0 15,-1 0-15,-16 0 16,17 0-16,-18 0 16,18 0-16,0 0 15,0 0-15,0 0 16,-1 0-16,1 0 16,18 0-16,-18 0 15,0 0-15,0 0 16,0 0-16,0 0 15,-1 0 1,1 0 0,-35 0-16,0 0 15,-1 0 95,1 0-110,0 0 15,17 0 1,-18 0 0,1 0 109,0 0-110,-1 0 1,1 0-16,0 0 15,-1 0-15,1 0 16,17 0 0,-17 0-16,0 0 15,-1 0 17,1 0-1,17 0-16,-17 0 1,-1 0 0</inkml:trace>
  <inkml:trace contextRef="#ctx0" brushRef="#br0" timeOffset="28567.1">6756 8290 0,'17'0'31,"1"0"-15,0 0-16,-1 0 16,1 0-16,35 0 15,-18 0-15,0 0 16,-17 0-16,17-17 16,1 17-16,-19 0 15,1 0-15,17 0 16,0 0-16,1 0 15,-1 0-15,0-18 16,89 18 0,-71 0-1,0 0-15,-1 0 16,1 0-16,18 0 16,-1 0-16,19 0 15,-1 18-15,-18-18 16,107 17-1,-124-17 1,-18 0-16,0 0 16,1 0-16,-19 0 15,36 0 1,-18 0-16,1 0 16,-19 0-1,19 0-15,-19 0 16,1 0-16,17 0 15,-17 0 1,17 0 0,0-17-1,-17 17-15,17 0 16,1 0-16,-1 0 16,0 0-16,0 0 15,1 0-15,-19 0 16,19 0-16,-1 0 15,-18 0-15,1 0 16,0 0-16,-1 0 16,1 0-16,0 0 15,-1 0 17,1 0-17,0 0-15,-1 0 16,1 0-1,0 0 1,-1 0-16,18 0 16,18 0-1,-17 0-15,-1 0 16,0 0-16,0 17 16,1-17-16,-19 0 15,1 0-15,0 0 16,-1 0 171,19 0-171,-19 0 0,18 0-16,1 0 15,-1 0-15,0 0 16,-17 0-16,0 0 15,-1 0-15,19 0 16,-19 0 0</inkml:trace>
  <inkml:trace contextRef="#ctx0" brushRef="#br0" timeOffset="34575.33">14129 11095 0,'17'0'156,"1"0"-140,0 0-16,17 0 15,36 0 1,-19 0-16,-16 0 16,17 0-1,-36 0 1,19 0-16,-19 0 0,1 0 16,17 0-16,-17 0 15,-1 0 1,1 0-16,17 0 15,18 0-15,-18 0 16,36 0 0,-36 0-16,1 0 15,-1 0-15,0 0 16,-17 0-16,-1 0 16,19 0-16,-1 0 15,0 0-15,1 0 16,16 0-16,-16 0 15,-1 0-15,18 0 16,0 0-16,-18 0 16,36 0-1,-54 0-15,19 0 16,-1 0-16,18 0 16,-18 0-16,18 0 15,0 0-15,0 0 16,0 0-16,17 0 15,1 0-15,-18 0 16,17 0-16,1 0 16,35 0-1,-36 0-15,18 0 16,-17 0-16,35 0 16,-18 0-16,0 0 15,106 0 1,-123 0-16,35 0 15,-36 0-15,1 0 16,-18 0-16,0 0 16,0 0-16,-1 0 15,-16 0-15,17 0 16,0 0-16,-1 18 16,-16-18-16,-1 0 15,0 0-15,1 17 16,87-17 15,-88 0-31,18 0 0,-17 0 16,16 0-16,1 0 15,0 18-15,18-18 16,-18 0-16,0 17 16,0-17-16,-18 0 15,18 0-15,-18 0 16,0 0-16,-17 0 15,0 0 1,-1 0 0</inkml:trace>
  <inkml:trace contextRef="#ctx0" brushRef="#br0" timeOffset="36247.9">16228 9490 0,'0'0'0,"-35"17"0,17-17 15,0 0-15,-17 18 16,17 0 0,1-18 15,17 17-31,0 1 15,0 0 1,0-1 0,0 1-16,17-18 15,-17 35-15,36-35 16,-19 18-16,1-1 16,17-17-16,-17 0 15,-1 0-15,19 0 16,-19 0-16,1 0 15,17 0-15,-17-17 16,0 17-16,-1-18 16,1 0-1,-1 1 1,-17-1-16,18 18 16,-18-35-16,0 17 15,0 1 1,0-1-16,-18 0 15,1 18 1,-1 0 0,1 0-1</inkml:trace>
  <inkml:trace contextRef="#ctx0" brushRef="#br0" timeOffset="36760.21">16228 9790 0,'0'17'31,"0"1"-31,0 17 16,0-17-16,0-1 15,0 19-15,0-19 16</inkml:trace>
  <inkml:trace contextRef="#ctx0" brushRef="#br0" timeOffset="37095.43">16351 9807 0,'18'0'31,"0"18"-31,-18 0 16,17-1-16,1 18 15,-18-17 1</inkml:trace>
  <inkml:trace contextRef="#ctx0" brushRef="#br0" timeOffset="37592.22">15857 10054 0,'18'0'0,"0"-17"0,35 17 15,-1-18-15,1 0 16,18 18-16,-18-17 15,17 17-15,1 0 16,35 0 0,-36 0-16,-17 0 15,0 0-15,0 0 16,-18 0-16,-17 0 16,0 0-16,-1 0 15</inkml:trace>
  <inkml:trace contextRef="#ctx0" brushRef="#br0" timeOffset="38096.11">16757 9119 0,'35'53'15,"-17"0"-15,17-18 16,18 1-16,-35-1 16,17 0-16,-17-17 15,-1 17-15</inkml:trace>
  <inkml:trace contextRef="#ctx0" brushRef="#br0" timeOffset="38808.17">16598 9437 0,'18'0'16,"35"0"-16,17-18 16,160 18-1,-125 0-15,19 0 16,-54 0-16,-17 0 16,-17 0-16,-19 0 46,-34 0-14,-1 0-1,0 0-31,1 0 16,-1 18-16,0-1 15,1-17-15,-1 0 16,1 18-16,-1 0 15,-17-1-15,17 1 16,0 35-16,-17-35 16,17 17-16,-17 0 15,35-17-15,-17-1 16,17 1 0,17-36 124,1 1-140,-1-19 16</inkml:trace>
  <inkml:trace contextRef="#ctx0" brushRef="#br0" timeOffset="39007.86">17180 9613 0,'0'0'16,"36"0"-16,34 53 15,-52-18-15,-1-35 16,19 36-16,-19-36 15,1 17-15</inkml:trace>
  <inkml:trace contextRef="#ctx0" brushRef="#br0" timeOffset="39319.51">17392 9648 0,'18'-17'15,"-1"17"1,1 0-1,0 0 1,17-18-16,-18 18 16,1 0-16,17 0 15,-17 0 1,0-17 0,-18-1-16,17 18 15,-17-18-15,18 1 16,-18-1-16</inkml:trace>
  <inkml:trace contextRef="#ctx0" brushRef="#br0" timeOffset="40167.26">17657 9384 0,'0'18'31,"0"17"-15,0 35-16,0 1 15,17 17-15,1-35 16,-18 0-16,0-18 16,17 18-1,-17-35 63,-17-18-46,-1 0-1,1 0-16,-19 0 1,19 0-16,-19 0 16,1 0-16,0 0 15,17 0-15,1 0 16,-1 0-16,18 17 62,0 1-62,0 0 16,0 35 0,35-53-16,-17 35 15,-1-35-15,19 18 16,-19-1-16,1-17 16,35 0-1,-35 0-15,-1 0 16,1 0-16,-1 0 15,1-17-15,0-1 16,-1-17 0,19 17-16,-19-17 15,1 17 1,-18 0 0,0 1 15,-18 17 47,1 0-62</inkml:trace>
  <inkml:trace contextRef="#ctx0" brushRef="#br0" timeOffset="44183.31">15293 12118 0,'0'-18'94,"18"18"-94,34 0 16,72-17-16,52-1 15,18 0-15,36 18 16,34 0-16,-17 0 15,18 0-15,52 0 16,459 0 15,-582-35-31,-35 35 16,0-18-16,-71 1 16,-35 17-16,-35 0 156,17 0-141,-17 0 32,-18-18-47,17 18 16,1 0-16,0 0 16,34-17-16,1-1 15,106 0 1,-106 18-1,-18 0-15,-17 0 16</inkml:trace>
  <inkml:trace contextRef="#ctx0" brushRef="#br0" timeOffset="45671.16">16739 12400 0,'0'-17'47,"0"34"-16,0 1-15,0-1-1,0 1-15,0 0 16,0 17 0,0 0-16,0-17 15,18 17 1,0-17-1,-1-18 1,-17 17-16,18-17 16,0 18-16,-1-18 15,1 0 1,-1 0-16,1 0 16,0 18-1,-1-18 1,1 0-16,0 0 15,-1 0 17,-17-18-32,18 0 15,-18 1 1,18-18-16,-18 17 16,17 0-16,1 1 15,-18-1-15,0 0 16,17-17-16,1 17 15,-18 1-15,0-36 16,0 35-16,0 1 16,0-1-16,0-17 15,0 17 1,0 0 0,0 1 62,0 34-63,0 1 1,0 17-16,0-17 16,0 17-16,0 1 15,0-19-15,0 1 16,0-1-16,0 1 15,0 0 64</inkml:trace>
  <inkml:trace contextRef="#ctx0" brushRef="#br0" timeOffset="46216.15">16880 12488 0,'-17'-17'16,"34"17"-1,1-18 1,0 18-16,17-18 16,0 18-1,1 0-15,-1 0 16,0 0-16,-17 0 16,17 0-16,-17-17 15,-1 17 1</inkml:trace>
  <inkml:trace contextRef="#ctx0" brushRef="#br0" timeOffset="46880.23">17321 12259 0,'18'18'47,"-18"17"-31,18-17-16,-18 17 16,0-17-16,0 17 15,17-18-15,-17 1 16,18 0-1,-18-1 1,0 1 47,0 0-63,0-1 31,0 1-16,0 17 1,0-17 0,0-53 109,0 17-125,-18 0 15,18-17-15</inkml:trace>
  <inkml:trace contextRef="#ctx0" brushRef="#br0" timeOffset="47127.54">17357 12418 0,'0'0'0,"17"0"16,1 0-1,0 0-15,17 0 16,-17 0-16,-1 0 16,1 0-16</inkml:trace>
  <inkml:trace contextRef="#ctx0" brushRef="#br0" timeOffset="47919.36">17163 12718 0,'0'0'0,"0"17"16,0 1 0,0 0-16,0-1 15,0 1 63,17-18-46,1 0 30,0 0-46,-1 0-1,1 0 1,-1 0 0,36 0-16,-17 0 15,-1 0-15,0 0 16,1 0-16,-19 0 15,18-18-15,-17 18 16,0 0-16</inkml:trace>
  <inkml:trace contextRef="#ctx0" brushRef="#br0" timeOffset="48943.48">17762 12277 0,'-17'0'31,"-1"0"-15,18 17-16,-18-17 31,18 18-15,0 0-1,0-1 17,0 1-32,18-18 31,0 18-16,-1-18-15,1 0 16,0 0-16,-1 0 16,1 0-1,0 0 1,-1 0 0,1 0-1,-18-18 16,0 0-31,0 1 16,0-1 0,0 0-1,-18 18 17,18-17-32,-17 17 15,-1 0-15,0 0 16,18-18-1,-17 18-15,-1 0 16,0 0 0,1 0 31,-1 0-32</inkml:trace>
  <inkml:trace contextRef="#ctx0" brushRef="#br0" timeOffset="49751.41">17586 12488 0,'18'0'63,"-1"0"-48,1 0 1,17 0-16,0 0 15,-17 0-15,17-17 16,1 17-16,-1 0 16,-17 0-16,-1 0 15,1 0 142,-1 0-126,1 0-16,0 0 1,17 0-16,-17 0 16,-1 0-1,1 0 1,0 0 0,17-18-16,-17 18 15</inkml:trace>
  <inkml:trace contextRef="#ctx0" brushRef="#br0" timeOffset="50718.77">17833 12594 0,'0'18'16,"-18"-1"0,18 1-1,-17-18 1,17 18 0,0-1-1,17-17 1,-17 18-1,18-18 1,0 18 0,34-1-1,-34-17 1,17 0-16,-17 0 16,0 0-1,-1 0 48,-17-17-48,0-1 1,0 0 0,0 1-1,-17 17 63,-1 0-62,0 0 0,1 0-1,17-18-15,-18 18 16,0 0 78,1 0-48,-1-18-46</inkml:trace>
  <inkml:trace contextRef="#ctx0" brushRef="#br0" timeOffset="66903.44">4604 14640 0,'0'0'0,"35"-17"0,18 17 0,35 0 15,-17 0-15,35 0 16,-18 0-16,18 0 15,-18 17-15,18 1 16,-18-18 0,35 18-1,-87-18-15,-19 0 16,1 0-16,17 0 16,0 0-16,-17 0 15,17 0-15,1 0 16,-1 0-16,18 0 15,0 0-15,0 0 16,0 0-16,-1 17 16,-16-17-16,-1 0 15,0 18-15,-17-18 16,35 0 15</inkml:trace>
  <inkml:trace contextRef="#ctx0" brushRef="#br0" timeOffset="67895.83">6967 14605 0,'0'0'0,"18"0"15,17 0-15,1 0 16,87 0 0,-70 0-1,53 0 1,-53 0-16,-18 0 15,71 0 1,-71 0-16,18 18 16,0-1-16,0-17 15,17 0-15,-17 0 16,18 0-16,35 0 16,-36 0-16,1 18 15,70-18 1,-88 18-16,17-18 15,54 17 1,-71-17-16,0 0 16,0 0-16,-18 0 15,0 0-15,0 0 16,1 18 0,-19-18-16,19 0 0</inkml:trace>
  <inkml:trace contextRef="#ctx0" brushRef="#br0" timeOffset="74415.12">4463 17586 0,'0'-18'187,"17"1"-171,19 17-16,-1-18 16,0 0-16,0 18 15,18 0-15,18 0 16,17-17-16,-17 17 16,-1 0-16,1 0 15,-1 0-15,36 0 16,-35 0-16,-1 0 15,1 0-15,-1 0 16,1 0-16,35 0 16,-36 0-16,1 0 15,-18 0-15,17 17 16,54-17 0,-71 0-16,0 0 15,0 0-15,-1 18 16,1-18-16,0 0 15,-17 0-15,-19 0 16,1 0-16,-1 0 625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6:14:12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5098 0,'0'17'63,"0"1"-63,-18 17 15,1 36 1,-1-1 0,18 1-1,-35-1 1,17 1 0,18 0-1,-18-36 1,1 0-1,17-17 1,0 17 0,0-17-1,-18 17 1,18-17 0,0-1-1,-17 1 1,17-1-1,-18 1 1,18 0 0,0-1 124,0 1-140,-18-18 16,18 18 0,0-1-1,-17 1 1,17 0-1,0-1 17,0 1-1,0 0 94,-18-1-109,18 1-1</inkml:trace>
  <inkml:trace contextRef="#ctx0" brushRef="#br0" timeOffset="20048.22">12100 6015 0,'18'0'47,"0"0"-31,17 0-1,88 0 1,54 0-1,-19 0 1,36 0 0,-52-18-1,-54 1 1,-53 17-16,36-36 16,17 36-1,18-17 1,52-1-1,36 0 17,-52 1-17,-37 17 1,-16-18 0,-54 18-1</inkml:trace>
  <inkml:trace contextRef="#ctx0" brushRef="#br0" timeOffset="23296.1">12453 3792 0,'0'-17'31,"18"17"-15,-1 0-1,1 0 1,35-18-1,53 0 1,17 18 0,-17 0-1,-35 0 1,-36-17 0,-53 17 155,1 0-171,-1 0 16,0 0 47,1 0 77,-1 0-124,0 0-1,18 17 1,-17 1 0,-19 17-1,1 18 1,0 35 0,0-35-1,17 0 1,-17-17-1,35-19 1,-18 1 0,18 0 171,0-36-171,18 0-1,-1 1-15,1-1 16,0-17-16,-1-18 31,1 35-15,0 18-16,-18-18 47,17 18-32,1 0 1,70 36 0,0 17-1,0 0 1,-35-18 0,-17-17-1,-36-1 63</inkml:trace>
  <inkml:trace contextRef="#ctx0" brushRef="#br0" timeOffset="23703.73">12823 4057 0,'0'18'15,"0"-1"1,-17 1-16,17 35 15,0-36 1,0 19 0,0-19-1</inkml:trace>
  <inkml:trace contextRef="#ctx0" brushRef="#br0" timeOffset="24319.6">12488 4322 0,'18'0'62,"0"0"-46,17 0 0,35-18-1,36 0 1,0 1 0,-18 17-1,1 0 1,-54 0-1,-18 0-15,1 0 16</inkml:trace>
  <inkml:trace contextRef="#ctx0" brushRef="#br0" timeOffset="25767.42">12806 4498 0,'-18'0'16,"1"0"-1,17 18 1,-36-18 0,36 17 62,0 1-63,0-1 1,0 1 0,0 0-1,0-1 1,18-17-1,0 0 1,-1 18 0,1-18-1,17 18 1,-17-18 0,17 0-1,0 0 1,1 0-1,-19 0 1,1 0 15,0 0 1,-18-18-1,17 0-16,-17 1 1,0-1 0,0 0-1,0 1 1,-17-1 15,-1 18-15,18-17-16,-18 17 15,1 0 17,-1 0-17,0 0 1,1 0 0,-1 0-1,0 0 1,1 0 15,-1 0 0,0 0-15,1 0 0</inkml:trace>
  <inkml:trace contextRef="#ctx0" brushRef="#br0" timeOffset="29304.64">13353 3722 0,'0'35'63,"0"-17"-63,0-1 16,-18 36-16,18 18 15,0-18 1,0 0-1,0-18 1,0-17 15,0-1 1,35 1-17,1-18 1,34 0-1,-17 0 1,0 0 0,-35 0-1,-1 0 1,19 0 0,34-18-1,-17 18 1,-35-17-16</inkml:trace>
  <inkml:trace contextRef="#ctx0" brushRef="#br0" timeOffset="29603.74">13653 4145 0,'0'0'16,"0"18"-16,-18 17 0,0 0 15,-17 18 1,17 18 15,1-54-15,-1 19 0,-17-19 15</inkml:trace>
  <inkml:trace contextRef="#ctx0" brushRef="#br0" timeOffset="30080.48">13229 4463 0,'35'0'63,"1"-18"-63,17 0 15,52 1 1,19-1 0,35 0-1,-36 1 1,36 17-1,-71 0 1</inkml:trace>
  <inkml:trace contextRef="#ctx0" brushRef="#br0" timeOffset="30704">13441 4533 0,'0'0'0,"-18"18"16,18-1-1,0 19 1,0-1-1,-17 18 1,17-35 0,0-1-16</inkml:trace>
  <inkml:trace contextRef="#ctx0" brushRef="#br0" timeOffset="31992.24">13476 4551 0,'0'0'0,"0"-18"16,35 18-1,-17 0 1,17-17-1,18 17 17,-17 0-17,34 0 1,-17 0 0,-35-18-1,35 18 1,-53 18 218,0 17-234,0-18 16,0 1-1,0 17 1,-18-17 0,18 0-1,0-1 17,-18-17 77,18 18-78,-17-18-31,-1 18 31,0-18-31,1 0 16,-1 0 0,-17 0-1,17 0 1,-17 0 0,0 0-1,17 0 1,0 0-1,1 17 1,-1-17 15,0 0-15,-17 0 0,-18 0-1,36 0 1</inkml:trace>
  <inkml:trace contextRef="#ctx0" brushRef="#br0" timeOffset="80520.36">9825 7038 0,'18'18'0,"-1"-18"15,18 17-15,36-17 16,17 18-1,18-18 17,-18 0-17,0 0 1,-52 0-16,-1 0 16,0 0-1,1 0 1,-19 0 62,1 0-62,-1 0-1,19 0-15,52 0 31,-70 0-31,-1 0 16,36 0 0,-35-18-1,-1 18 1,1-17 0,-18-1 46,18 0-46,-18 1 46,17 17-62,-17-18 31,36 18-15,-36-35 0,17 35-1,-17-18 1</inkml:trace>
  <inkml:trace contextRef="#ctx0" brushRef="#br0" timeOffset="85016.21">18468 7267 0,'0'0'0,"18"0"16,-1 0-16,54 0 16,-18 0-1,0 0 1,-18 0-1,-17 0 17,-1 0-17,18 0 1,-17 0 0,17 0-1,-17 0-15,35-17 16,17 17-1,-34 0 1,70 0 0,-54 0-1,1 0 1,18 0 0,-36 0-1,1 0 1,-1-18 15,-18 18 0,1-18-15,0 18 0,-1 0-1,19 0 1,-19-17-1,1 17 1,0 0 0,-1 0 62</inkml:trace>
  <inkml:trace contextRef="#ctx0" brushRef="#br0" timeOffset="131831.29">18344 7691 0,'-17'0'15,"-1"0"1,18 17 0,-17 36-1,-1-18-15,0 18 16,1 36 0,-1-37-1,18-69 95,0-36-110,18 18 15,-18-1-15,53-34 16,-18 17 15,18 18-15,-36 35-1,1 0 63,0 17-62,-18 1 0,0-1-16,0 19 15,0-19 1,0 19 0,0-19-1,-18-17 1,0 0 15,1 0-15,-1 0-1,18 18 173,18-18-188,-1 35 15,36-17 1,0 35 0,0-18-1,-35 0 1,-1-17 0,-17-36 124,0 1-124,18 17-1,0 0 1,-1 0 0,36-36-1,0 19 1,-18-1 0,1 1-1,-19 17-15,-17-36 16,0 19 15,0-1-15,-17 18-1,-1 0 17,0 0-17,1 0-15,-1 0 31,-17 0-15,17 18 0,18 17-1,0-17 1,0-1 0,0 18-1,0 1 1,18-19-1,17 1 1,0-18 0,1 0-1,-19 0 1,1 0 15,0 0-15,-1 0-16,1-18 31,0 18-31,52-53 16,-35 18-1,1-18 1,-1 36 0,-35-19-1,0 1 1,0 17-1,-18 18 32,1 0-47,-1 0 16,-17 36 0,-1 17-1,19 0 16,17-1-15,17 1 0,1-35-1,0-18 1,-1 0 15,1-18-31,0 1 16,17-36-1,-17-18 1,-18 36 0,0 17 31,-18 54-16,18-1-16,-35 35 1,17 72 0,-17-37-1,17-34 1,18-18 0,18-36-1,-1 1 1,1-18-16,17 0 15,1-70 1,16-1 0,-52 0-1,0 1 1,0 35 0,0 17 15,0 0 0,-17 36-15,-1 17-1,18 18 1,0-35-16,18 35 16,17-36-1,0-17 1,18 0-1,0-35 1,0-53 0,-18 17-1,-17 1 1,17 17 0,-35 35 15,0 36 0,0 17-15,0 71-1,0 35 1,0-35 0,36-71-1,-19-35 1,1 0-1,17-35 1,18-53 0,-18 35-16,1-35 15,-19 70 1,-17 0 0,0 36-1,0 70 16,0 18-15,18-35 0,35-19-1,17-34 1,-17-18 0,18-18-1,-18-52 1,0-71-1,-53 106 1,-18-18 0,0 35-1,1 18 1,-18 0 0,-18 71-1,0-1 16,17 1-15,36-18 0,18-1-1,17-34 1,36 0 0,-36-18-1,36-53 1,52-88-1,-17 17 1,-18-34 0,-17 34-1,-18 53 1,-71 71 46,0 0-46,1 18 0,-19 53-1,1-18-15,0 35 16,35-18 0,0-17-1,18-35 1,17 17-1,18 18 1,-18-18 0,-17-17-1,-18 35 1,0 0 0,-18-18 15,0 0-31,36-35 47,17-17-32,54-89 1,34-70 0,-17-36-1,-18-35 1,-53 71-1,-17 52 1,-18 89 0,0 17-1,0 1 1,0 34-16,-35 54 31,17 123-15,-53 17-16,36 1 31,18-18-15,17-88-1,52-71 1,-34-17 0,17-18-1,1-18 1,-1-35-1,-17 0 1,34-17 0,-52 35-1,0 17 1,-17 18 0,-18 0-1,-36 0 16,-17-18-15,0 1 0,35-1-1,35 18 17,0-18-17,18 1 79,18 17-78,17-18-16,18 0 15,0 1 1,106-1-16,0 18 31,-124 0-15</inkml:trace>
  <inkml:trace contextRef="#ctx0" brushRef="#br0" timeOffset="141232.06">15522 6033 0,'18'0'62,"17"0"-46,0-18-16,18 18 15,106-18 1,-18 18 0,36 0-1,-19 0 1,-17 0-1,1 0 1,-54 18 0,-18 0-1,-52-18-15,0 0 32</inkml:trace>
  <inkml:trace contextRef="#ctx0" brushRef="#br0" timeOffset="143374.23">15822 4057 0,'0'18'0,"-18"-18"16,-17 17 0,18 19-1,-19-19 1,36 1-1,0 35 1,0-36-16,36 1 16,-19 0-1,36 17 1,18-35 15,-18 0-15,-36 0-1,1 0 1,-1-53 0,19 0-1,-36 18 1,0 0 0,-18 17-1,0 0 1,1 1-1,-1 17 1</inkml:trace>
  <inkml:trace contextRef="#ctx0" brushRef="#br0" timeOffset="143857.59">15628 4621 0,'71'0'16,"-36"-17"-1,18 17 1,17 0-16,19-18 16,105-17-1,88 17 1,-194 18 0,-53 0-1</inkml:trace>
  <inkml:trace contextRef="#ctx0" brushRef="#br0" timeOffset="144528.17">16034 4851 0,'0'0'0,"0"17"16,-18 1 0,18 0-1,0-1-15,0 36 32,0-18-32,18-17 15,-1 0 16,19-18-15,-1 0 0,18 0-1,-18-18 1,0-35 0,-17 0-1,0 36 1,-1-36-1,-17 35 1,0-17 0,-17 17-1,-19 18 17,-16 0-32,16 0 15</inkml:trace>
  <inkml:trace contextRef="#ctx0" brushRef="#br0" timeOffset="145056.1">16510 4163 0,'0'0'0,"35"0"0,36-18 15,17 1 16,-53 17-15</inkml:trace>
  <inkml:trace contextRef="#ctx0" brushRef="#br0" timeOffset="145601.35">16598 4198 0,'0'0'0,"0"18"16,0 17-1,0 18 1,0 0 0,0 35-1,0-17 1,0-1-1,0-17 1,0-35 0,18-18 31,-1 0-32,1 0 1,17 0-1,54-18 1,-19-17 0,1 17-1,-36 18 1</inkml:trace>
  <inkml:trace contextRef="#ctx0" brushRef="#br0" timeOffset="145992.04">17145 4251 0,'0'0'16,"0"35"-16,0 71 15,0-53 1,0 0 0</inkml:trace>
  <inkml:trace contextRef="#ctx0" brushRef="#br0" timeOffset="146224.07">17180 4392 0,'18'-18'16,"0"18"0,34-17-1,-16 17 1,-19 0 0</inkml:trace>
  <inkml:trace contextRef="#ctx0" brushRef="#br0" timeOffset="147144.35">16986 4727 0,'0'0'0,"0"18"0,0 0 15,0 17-15,0 35 16,0-34-1,0-1 1,0-17 0,0-1-1,0 1 79,18-18-78,0 0-1,17 0 1,18 0 0,17 0-1,-34 0 1,-36-18 78,0 1-79,17 17 1,-17-36-1,18-17 1,-18 0 0,0-35-1,0 53 1,0-18 0,0 35-1</inkml:trace>
  <inkml:trace contextRef="#ctx0" brushRef="#br0" timeOffset="147815.94">17057 4815 0,'17'0'15,"19"0"1,-1 0 0,36 0-1,-36 0 1,-18 0 0</inkml:trace>
  <inkml:trace contextRef="#ctx0" brushRef="#br0" timeOffset="149856">17974 4039 0,'0'36'0,"0"17"0,18 123 15,-18 0 16,0-17-15,-18-35 0,18-89-1,0-18 32,0-69-31,0-1-16,0-18 15,71-229 1,34 71 0,1 88-1,-35 70 1,-36 54 0,-17 17 30,-18 17-30,17 18 0,-17 54-1,0-1 1,-35-35 0,-18 0-1,-17-53 1,-1 0-1,1 0 1,52-18 0,0 18 31,36 53-16,35 0-16,0 35-15,70 53 16,-17-53 0,-53-17-1,-53-89 63</inkml:trace>
  <inkml:trace contextRef="#ctx0" brushRef="#br0" timeOffset="150474.69">18574 4480 0,'0'0'0,"17"0"16,54 0-1,-18 0 1,0 0 0,-36-17-1,19-19 1,-36 1-1,0-18 1,0 36-16,-18-1 16,-17-17-1,-18 35 1,35 0 15,1 0-15,-1 0-1,0 35 1,-17 35 0,0 1-1,17-18 1,18 0 0,18-36-1,17 1 1,0 0-1,-17-18 1,17 0 0,-17 0-1,35-18 17,0 0-32,0 1 15,35-1 1</inkml:trace>
  <inkml:trace contextRef="#ctx0" brushRef="#br0" timeOffset="150891.38">18927 4322 0,'0'0'0,"0"17"31,17-17 16,1 0-31,17 0-1,-17 0-15,-1 0 16,1 0 0</inkml:trace>
  <inkml:trace contextRef="#ctx0" brushRef="#br0" timeOffset="151841.03">19209 4216 0,'-18'0'47,"-17"0"-31,0 0-16,-1 17 15,-17-17 1,18 18 0,17 0-1,1-18-15,17 17 16,0 1-1,0 0 1,0-1 0,0 1-1,0 17 17,35-35-17,-17 18 1,-1-18-1,19 0 1,-19 0 0,36 0-1,35 0 1,-70 0 0,-18 17 46,0 1-46,18-18-1,-18 35-15,0 1 16,0 34 0,-36-35-1,1 1 16,0-19-15,17-17 0,1 0-16,-1 0 15,0 0 1,1 0 0,17-17-1,0-1 1</inkml:trace>
  <inkml:trace contextRef="#ctx0" brushRef="#br0" timeOffset="152524.84">19544 4163 0,'0'17'15,"0"54"1,0 88 0,-18-18-1,-17 0 1,35-70-1,0-54 1,0-34 47,0-36-63,0 0 15,18-36 1,17-34-1,18 0 1,0 34 0,-18 19-1,-17 70 1,-18-18 0,17 18-1,19 0 1,-1 53-1,-35 0 1,0 18 0,-35-1-1,-36-17 1,0-35 0,1-1-1,52-17 16,1 0-15,-1 0 0</inkml:trace>
  <inkml:trace contextRef="#ctx0" brushRef="#br0" timeOffset="153108.29">20038 4357 0,'-18'0'47,"1"0"-47,-19 0 16,-34 53-1,34 0 1,19 0-1,-1-1 1,18-16 0,18-19-1,17 19 1,0-36 0,36 0 15,-53-18-31,-1 0 15,89-70 1,-53 18 0,-53-1-1,-35-17 1,-18 35 0,35 53-1</inkml:trace>
  <inkml:trace contextRef="#ctx0" brushRef="#br0" timeOffset="153735.57">20214 4233 0,'0'0'0,"0"18"16,0 70-1,0-35-15,0 35 16,0-52-1,0 16 1,0-69 47,35-36-48,1 0-15,17-53 31,17 36-15,-17 17 0,-53 35-16,18 18 15,-1 0 17,19 0-17,-1 124 1,0 17-1,-17 0 1,-18-53 0,18-35-1,-1-35 1,1-18 31,17 0-32</inkml:trace>
  <inkml:trace contextRef="#ctx0" brushRef="#br0" timeOffset="154527.4">21026 4304 0,'0'0'0,"-18"0"16,-35 18 0,18-1-1,-1 1 1,36-1-1,-17-17 1,17 18 0,0 0-1,53 17 17,-18-35-17,0 18-15,1-1 31,16-17-15,-16 0 0,17 0-1,-36 18 63,1-18-78,-18 35 16,0-17-16,0 17 16,-18 18-1,1-18 1,-1-17 0,0 0 15,-17-18-16,17 0 1,1 0 0</inkml:trace>
  <inkml:trace contextRef="#ctx0" brushRef="#br0" timeOffset="155207.56">21713 4427 0,'0'0'0,"89"0"16,-1 0-1,0 0 16,-53-17-31,-17 17 16,35-18 0,-35 0-1,-1-17 1,-17 0 0,-17 0-1,-72-1 1,-16 19-1,-1 17 1,0 0 0,53 0-1,18 17 17,35 1-32,-18 0 0,18 35 31,0 35-16,0-18 1,18-17 0,35 0-1,-36-35 1,18 17 0,-17-35-1,17 0 1,18 0-1,53 0 1,-71-18 0,36 1-1,-18-19 17,-53 19-17,18-1-15</inkml:trace>
  <inkml:trace contextRef="#ctx0" brushRef="#br0" timeOffset="191080.65">5856 16828 0,'18'0'16,"35"0"-1,211 35 1,54 0 0,-36-17-1,-106-18 1,-140 0 0</inkml:trace>
  <inkml:trace contextRef="#ctx0" brushRef="#br0" timeOffset="191642.68">6544 16969 0,'-18'0'16,"18"17"0,-17 19-1,-36 34 1,35-17-16,-52 70 16,34-52-1,19-18 1,17-18-1,-18 1 1</inkml:trace>
  <inkml:trace contextRef="#ctx0" brushRef="#br0" timeOffset="192192.34">7620 16704 0</inkml:trace>
  <inkml:trace contextRef="#ctx0" brushRef="#br0" timeOffset="192535.69">7373 17092 0,'0'0'0,"-18"53"16,1 0 0,-18 17-1,-1 1 1,1 0 0,0-18 15,17-1-16</inkml:trace>
  <inkml:trace contextRef="#ctx0" brushRef="#br0" timeOffset="193559.06">7761 17286 0,'18'0'31,"35"18"-16,88-1 1,-71-17 0,36 0-1,-18-35 1,-52 17 0,-36-17-1,0-18 1,0 18-1,-18 0 1,-35 17 0,35 18-16,-34-18 15,-19 18 1,-17 0 15,-18 18-15,35 0-1,1 35 1,17 17 0,35-17-1,1 0 1,17-35 0,0 17-1,17-17 1,54 35-1,-1-36 1,19 1 0,-19-1 15,18 1-15,1-18-1,-19 0 1,18 0-1,-17 0 1,-54-35 0,-17 17 15,18-17-31</inkml:trace>
  <inkml:trace contextRef="#ctx0" brushRef="#br0" timeOffset="194679.28">8678 16880 0,'0'36'15,"0"-1"1,-35 71-1,17 0 1,-17-36 0,18 1-1,17-18 1,-18-36 0,18 1 109,0 0-110,0-1 1,0 1-1,0 0 1,0-1 0,0 1-1,0-36 142,0-17-142,0 0-15,18-1 16,-1 1-1,1-36 1,35 19 0,-36 34-16,1 0 15,17-17 1,18 35 0,0 0-1,18 0 1,-36 0-1,0 18 1,-17-1 0</inkml:trace>
  <inkml:trace contextRef="#ctx0" brushRef="#br0" timeOffset="-210000.28">7620 16704 0</inkml:trace>
  <inkml:trace contextRef="#ctx0" brushRef="#br0" timeOffset="-189552.51">3122 16775 0,'106'0'15,"53"0"-15,17 17 16,124 36-1,-106-53 1,-141 0 0,-18 18-16,-17-18 47</inkml:trace>
  <inkml:trace contextRef="#ctx0" brushRef="#br0" timeOffset="-189203.05">3898 16933 0,'-17'36'16,"-36"17"-1,0 17 17,0 54-17,0-36 1,18 0-1,-1-53 1,36 1 0</inkml:trace>
  <inkml:trace contextRef="#ctx0" brushRef="#br0" timeOffset="-188208.68">4339 17163 0,'-17'0'31,"17"35"-15,-18-17-16,0-1 16,18 18-1,0 1-15,0-1 16,0-17-1,0-1 1,18-17 93,17 0-93,0-53 0,1 36-1,17-19 1,-36 19 0,1 17 62,0 17-63,-18 19 1,0-1 0,17 18-1,1-35-15,-18 17 16,17-35-1,1 0 32,0 0-15,-1-35-17,1 17 1,-18 0-1,18 1 1</inkml:trace>
  <inkml:trace contextRef="#ctx0" brushRef="#br0" timeOffset="-187095.71">4780 17357 0,'-17'0'31,"-1"17"16,18 1-32,0 0 1,0-1 0,0 19-1,18-19-15,-1 1 16,-17 17-16,53 0 15,-35-17 1,-1-18 0,1 0 15,17 0-15,-17 0-1,0 0 1,-1-18-1,1 1 1,-18-1-16,17-35 31,-17 36-15,18-19 0,-18 19-1,0-1 1,0 0-1,-18 18 1,18-17 0,-17 17-1,-1 0 1,18-18 15,-17 18-31,-1 0 47,0 0-31,1 0 15,-1 0 0,0 0-15,1 0 15,17 18-15,-18-18 124</inkml:trace>
  <inkml:trace contextRef="#ctx0" brushRef="#br0" timeOffset="-174068.8">1094 13899 0,'53'0'0,"52"0"15,107 36 1,17-1-1,-88-17 1,-88-18 0,-17 17-1</inkml:trace>
  <inkml:trace contextRef="#ctx0" brushRef="#br0" timeOffset="-173685.78">1623 14005 0,'0'0'0,"-18"0"16,-17 53-1,0-35-15,-18 35 16,17 35-1,1-17 1,17-1 0,-17 1-1,18-36 1</inkml:trace>
  <inkml:trace contextRef="#ctx0" brushRef="#br0" timeOffset="-172617.39">2205 13688 0,'0'17'15,"-18"36"1,-35 36-1,0-1 1,-35 70 0,18 1-1,-19 18 1,54-107 0,18-35-1,17-17 1,0 0 78,0-1-79,0-34 95,52-36-95,37-18 1,-19 1-1,36 17 1,-53 18 0,-18 35-1,0 0-15,-17 0 32,0 0-1,-1 17-16,1 54 1,0 17 0,-18-35-1,0 17 1,0-34 0</inkml:trace>
  <inkml:trace contextRef="#ctx0" brushRef="#br0" timeOffset="-171518.86">2487 14252 0,'0'0'0,"0"53"16,18 0-16,-18 53 15,0 17 1,-18-17 0,-17-53-1,35-35 17,0-36 30,17-17-46,1 0-1,17-1-15,-17 19 16,17-19-16,1 1 16,-1 0-1,0 35 1,-17 0 15,17 0-15,0 35-1,36 18 17,-18-35-17,-18 17 1,0-35-1,-17 0 1,0 0-16,-1 0 16,1-35-1,0 17 1,-18-35 0,0 18-1,0 0 1,-18 17-1,-17 18 17,17 0-17,-17 0 1,17 0 0,0 0-1,-34 53 1,16 35-1,1-17 1,35-1 0,0 1-1,18-18 1,-1-36 0,1 1-1,0-18 1,17 0-1,35 0 17,-52 0-32,35-35 15,-35 17 17,-18-17-17,0 17 1</inkml:trace>
  <inkml:trace contextRef="#ctx0" brushRef="#br0" timeOffset="-170800.33">3122 14676 0,'0'0'0,"71"0"31,17 0-15,18 0-1,-18-18 1,-35 0-1,-53 1 1,0-1 0,0 0-1,-18-35 1,-35 18 0,18 0-1,17 17 1,1 18-1,-19 0 1,1 0 0,0 0 15,0 36-15,-18 16-1,17 1-15,19-17 16,-36 52-1,35 35 1,18-87 0,35 17-1,1-18 1,17-35 0,0 17-1,-18-17 1,35-17-1,-17-1 1,0-17 15,-17 0-31,-19-1 32</inkml:trace>
  <inkml:trace contextRef="#ctx0" brushRef="#br0" timeOffset="-169071.94">2822 15311 0,'0'17'62,"0"1"-46</inkml:trace>
  <inkml:trace contextRef="#ctx0" brushRef="#br0" timeOffset="-168641.23">2858 15258 0,'17'-18'15,"1"36"16,17-1-15,18 19 0,-35-19-1,-18 1 1,17-18 15</inkml:trace>
  <inkml:trace contextRef="#ctx0" brushRef="#br0" timeOffset="-167599.53">2858 15275 0,'0'18'15,"0"0"1,35 70 0,-35-53-16,17 36 15,1 17 1,0 18 0,-1-18-1,-17-53 1,0 0-1,0-17 1,0 0 15,0-1-15,0 36 0,0-35-1,0 17 1,0-17-1,0-1 1,0 19 0,0-19-1,0 1 1,0 0 140,0-1-140,0 1 15,0 0-15,0-1-1,0 1-15,0-1 16,0 1 15</inkml:trace>
  <inkml:trace contextRef="#ctx0" brushRef="#br0" timeOffset="-166672.83">2805 15328 0,'-18'0'110,"0"18"-95,1-1 1,-19 1-16,19 0 15,17-1 1</inkml:trace>
  <inkml:trace contextRef="#ctx0" brushRef="#br0" timeOffset="-165840.81">2946 15293 0,'0'0'16,"35"18"-16,-17-18 0,17 17 16,18 18-1,0 1 1</inkml:trace>
  <inkml:trace contextRef="#ctx0" brushRef="#br0" timeOffset="-165185.15">2928 15275 0,'-18'0'31,"1"0"-15,-1 0-1,18 18 1,-17 0 0,-1-1-1,0-17 1,1 18-1,-1-18 1,0 0 0,1 0-1,17 17 1</inkml:trace>
  <inkml:trace contextRef="#ctx0" brushRef="#br0" timeOffset="-155192.86">2399 1058 0,'0'18'0,"0"17"16,0 89-1,18-36-15,-1 106 16,1 0-1,-1 0 1,-17-35 0,0 35 15,0-53-15,0 0-1,0-53 1,0-53-1,0-17 1</inkml:trace>
  <inkml:trace contextRef="#ctx0" brushRef="#br0" timeOffset="-152568.7">2487 1129 0,'0'-18'31,"18"18"0,-1 0-15,72 0-1,16 0 1,1 0 0,-35 0-1,-36 0 1,18 0 0,-35 0-16,35 0 15,17 0 1,-17 0-1,-18 0 1,1 0 15,34 0-15,-35 18 0,-17-18-1,-18 18 95,0-1-110,0 1 15,0 17-15,0 36 16,0 70-1,-18-18 1,1 1 0,17-1-1,0-17 17,0-71-32,0 36 15,0-36 1,0 18-1,0 35 1,0-52 0,0 16-1,0 19 1,0 0 0,0-19-1,0 1 1,0-35 156,0 0-157,-18-18 1,18 35 0,0-17 30,-18-18-30,18 17 78,-17 1-47,17-1 0,-18-17-16,1 0-16,-1 0 1,0 0 0,1 0-1,-1 0 1,0 0 0,-17 0-1,-18 0 1,18 0-1,17 0-15,1 0 16,-1 0 0,0 0-1,1 0 1,-1 0 0,0 0-1,1 0 48,-1 0-48,1 0 1,-36 0 0,35 0-1,0 0 16,1 0-15,-1 0 15,0 0 16,1 0-16,-1 0-15,0 0 31,1 0-16,-1 0 16,1 0-31,-1 0-1,0 0 1</inkml:trace>
  <inkml:trace contextRef="#ctx0" brushRef="#br0" timeOffset="-150696.62">3016 1834 0,'0'-17'31,"-17"17"0,-1-18-31,0 1 16,-17 17 0,0-18-1,17 18 32,1 0-16,-1 0 1,0 0-17,1 0 1,-1 0 15,0 0-15,1 0-1,-1 0 17,18 18-1,-18-18-16,1 17 1,-1 1 0,18-1 15,0 1-15,0 0-1,-18-1 1,18 1-1,0 17 1,0-17 0,0 0-1,0-1 1,0 1 0,0 17-1,0-17 1,0-1-1,0 1 1,18 0 0,0-18 15,-1 17-15,-17 1-1,18 0 1,17-18-1,-17 0 1,-18 17-16,18-17 16,-1 0-1,1 0 1,0 0 0,-1 0 15,1 0-31,-1 0 47,1 0 15,0 0-46,-1 0-1,1 0 1,-18-17 0,18-1 15,-18 0 78</inkml:trace>
  <inkml:trace contextRef="#ctx0" brushRef="#br0" timeOffset="-149432.27">3422 1676 0,'18'0'62,"-18"-18"-46,17 18-1,19 0 1,-1-18-16,0 18 16,53 0-1,0 0 1,-35 0-16,18 0 15,17 0 17,-70 0-17,-1 0 1</inkml:trace>
  <inkml:trace contextRef="#ctx0" brushRef="#br0" timeOffset="-148344.66">4039 1535 0,'18'0'125,"0"17"-125,-1-17 16,19 18 0,-19 0-16,36-1 31,-18 1-15,1-18-16,-19 0 15,1 0 16,0 17-15,-18 1 109,-18-18-94,18 18-31,-18-18 16,1 0 0,17 17-1,-18-17 1,-17 36-1,-1-36 1,19 17 0,-1 1-1,1-18 1,17 18-16</inkml:trace>
  <inkml:trace contextRef="#ctx0" brushRef="#br0" timeOffset="-146209.14">4445 1058 0,'0'0'0,"0"36"16,18-1-16,-18 18 15,0 53 1,0-36-16,0 54 31,0 34-15,0-34 0,0-36-1,0-35 1,0 18-1,0-19 1,0 1 0,0 36-1,0-54 1,0 18 0,0-18-1,0 18 1,0-18-1,0 1 1,0-19 15,0 1 32,0-1-48,0 1-15</inkml:trace>
  <inkml:trace contextRef="#ctx0" brushRef="#br0" timeOffset="-143976.65">4463 1058 0,'0'-17'31,"17"17"-16,19 0 1,16 0-16,72 0 31,52 0-15,-35 0 0,-17 0-1,-54 0 1,1 0-1,0 0 1,-18 0 0,-36 0-16,36 0 15,-35 0 1,-1 0 0,1 0 140,-18 35-141,0-17 1,0 17 0,0 71-1,0-53-15,-35 52 16,-1 54 0,19-53-1,17 0 1,-18 17-1,18-52 1,0 17 0,0-35 15,0 18-15,0 34-1,0-69 1,0 70-1,0-71 1,0 18 0,0-18-1,0-17 1,0-1 46,0 1-46,-17-18 15,17 18 16,-18-18-31,0 0-1,1 0 1,-1 0-16,0 0 16,-52 0-1,34 0 1,-16 0 0,-1 0-1,35 0-15,-17 0 16,-1 0-1,1 0 1,18 0 15,-36 0-15,35 0 0,-17 0-1,-1 0 1,-16-18-1,34 18 1,-17 0 0,17 0-1,0 0 32,18-18-47,-35 18 16,17 0-1,1 0 17,-1 0-17,0 0 17,1 0-17,-1 0 32,1 0-31</inkml:trace>
  <inkml:trace contextRef="#ctx0" brushRef="#br0" timeOffset="-142200.37">4692 1499 0,'0'-17'16,"0"34"0,0 19-1,18 52 1,-1-35-1,1 0 1,0-18 0,-18-17 31,17-18-32,-17-18 1,35-53-1,1 54 1,-36-1-16,35-17 31,-17 0-15,-18 17 0,17 0-1,-17 54 48,18-1-48,0 0-15,-18 0 16,17 54 0,1-54-1,-18-18-15,17 1 63,1-18-48,-18-18 1,18-17 0,-1-18-1,1-17 1,0 34-16,-1 1 15,1 18 1,0-19 0</inkml:trace>
  <inkml:trace contextRef="#ctx0" brushRef="#br0" timeOffset="-140904.5">5151 1693 0,'0'18'16,"0"0"-16,17-1 31,-17 1-31,18-18 16,-1 0 15,1 0-15,0 0 15,-1 0 0,1 0-15,-18-18-1,18 1 1,-1-1 0,-17 0-1,0 1 1,0-1 0,0 0-1,0 1 1,0-1-1,-17 18 1,-1 0 0,18-17 15,-18 17-15,1 0 15,-1 0 0,0 0-15,1 17 15,17 1-15,-35-1-1,17 1 1,0 0-1,18-1 1,-17 1 15,17 0-15,0 17 0,0-17-1,0-1 1,0 1-1,0-1 1,17-17 0,-17 18-16,18-18 15,0 0 1,-18 18 0,17-18-1,1 0 16,-1 0-15,1 0 0,0 0 15,-1 0-15,1 0-1,0 0 1,-1 0 15</inkml:trace>
  <inkml:trace contextRef="#ctx0" brushRef="#br0" timeOffset="-139584.56">4815 2028 0,'0'18'31,"0"0"-15,0 17-16,0 53 16,-35 0-1,18-52 1,17 17-1,0-36 1,17-34 78,-17-1-79,18 0-15,-1-17 16,19 17 0,-36-17-16,35 18 15,0 17 1,-17 0 0,0 0-1,34 0 1,-34 0-1,0 0 1,-1 17 15,19 18-15,-36-17 0,17 35-1,-17-35 16,0-1-15,-17-17 0,-1 18-1,0-18 1,1 0 0,-1 0-1,-17 0 1,17 0-1,1 0 17,-1 0-17,0 0 1,1 0 0,-1 0-1,0 0 16,1 0-15,-1 0 15,18-18-31,-18 18 16,18-17 15,0-1 32</inkml:trace>
  <inkml:trace contextRef="#ctx0" brushRef="#br0" timeOffset="-138544.53">5539 1764 0,'17'0'32,"1"0"-32,70 0 15,-17 0 1,-18 0-16,70 0 31,-35 0-15,-70 0-1</inkml:trace>
  <inkml:trace contextRef="#ctx0" brushRef="#br0" timeOffset="-138050.45">6033 1588 0,'17'17'62,"18"-17"-62,18 53 16,0 0 0,-17 0-1,-19-18 1,-17-17-1,0-1 1,0 1 15,-35 35-15,0-35-16,-1-18 16,-17 35-16</inkml:trace>
  <inkml:trace contextRef="#ctx0" brushRef="#br0" timeOffset="-137536.78">6403 1094 0,'18'35'62,"-18"18"-46,17 53-16,1 35 16,-18 18-16,0 35 15,0 158 1,0-52-1,0-18 17,0-176-17,0-35 1</inkml:trace>
  <inkml:trace contextRef="#ctx0" brushRef="#br0" timeOffset="-136320.53">6403 1041 0,'212'-18'16,"-107"18"0,19 0-16,211 0 31,-35 0-15,88 0-1,-317 0 1,-19 0-16,1 0 15,-35 18 64,-18-1-64,0 19-15,0 17 16,0 105-1,35 142 1,-17-159 0,17 141-1,-35-17 1,0 0 0,-35-54-1,17-52 1,18-124-1,-17-17 32,17 0-31,-18-18-16,0 0 31,1 17-15,-1-17-1,-35 0 1,-35 0 15,-36-17-15,-52-19 0,0 19-1,52-19 1,18 19-1,89 17 1,-19 0 0,1 0-1,18 0-15,-36 0 16,-36 0 0,37 0-1,-19 17 1,53-17 15,1 0-15</inkml:trace>
  <inkml:trace contextRef="#ctx0" brushRef="#br0" timeOffset="-135800.92">6932 1252 0,'0'141'31,"-18"-35"-31,-34 106 15,16-89 1,19-34-16,-54 52 31,71-124-15</inkml:trace>
  <inkml:trace contextRef="#ctx0" brushRef="#br0" timeOffset="-135520.91">7038 1482 0,'212'317'31,"-107"-105"-15,-69-89 0,-19-52-1</inkml:trace>
  <inkml:trace contextRef="#ctx0" brushRef="#br0" timeOffset="-134833.37">6844 1782 0,'18'0'15,"17"0"-15,18 0 16,70 17-1,-17-17 1,-71 0 0</inkml:trace>
  <inkml:trace contextRef="#ctx0" brushRef="#br0" timeOffset="-134000.21">7320 1658 0,'0'0'0,"0"18"16,18-1 0,-1 1-1,1 35 1,0 0-1,-1 35 1,-17-53-16,0 18 16,0 18-1,36-1 1,-36-34 0,0-19-1,0-52 48,0 0-48,0-18 1,0-71 0,0 36-1,0 18 1,17-1-1,-17 53 1,18 18 31,0 0-47,-1 0 16,36 53-1,-18-17 1,-35-19-1,0 18 1,0 1 0,-53-19 15,18 1-15,-53-18-1,53 0-15,-1-18 16,-16 1-1,52-1 1</inkml:trace>
  <inkml:trace contextRef="#ctx0" brushRef="#br0" timeOffset="-133184.87">7620 1729 0,'35'70'32,"-17"-35"-32,17 71 15,-35-18 1,0-35 0,0-88 77,0 0-93,0-36 16,0 18 0,0-35-1,0 0 1,18 53-1,17-18 1,-17 35 0,-1 18-16,1 0 15,0 0 1,17 0 0,18 53-1,-35 0 1,-1 0-1,-17-35 1,0-1 15,-17 1-15,-1-18 0,-17 17-1,-1-17 1,-17-17-1,0-18 1,36 35 0,-1-36-1</inkml:trace>
  <inkml:trace contextRef="#ctx0" brushRef="#br0" timeOffset="-132561.14">8184 1834 0,'0'18'15,"18"-18"-15,35 0 16,70 0 0,-17 0-1,177 0-15,-125-18 16,125 1 15,-195 17-31,-53 0 31</inkml:trace>
  <inkml:trace contextRef="#ctx0" brushRef="#br0" timeOffset="-131840.72">9243 1552 0,'17'0'32,"36"36"-17,36 16 1,-19 1 0,-35-35-1,-35 0 141,0-1-156,-17 19 16,-54 34 0,18 18-1,-35-17 1,0-18 0,53 0-1,-1-36 1,19 19-1</inkml:trace>
  <inkml:trace contextRef="#ctx0" brushRef="#br0" timeOffset="-130880.33">9596 1023 0,'0'18'32,"0"17"-17,0 36-15,0 17 16,0 335-1,0-105 1,-18-19 0,0-34-1,18-124 1,0-70 0,0-36-1</inkml:trace>
  <inkml:trace contextRef="#ctx0" brushRef="#br0" timeOffset="-128550.64">9684 1023 0,'141'-18'31,"-35"18"-31,141 0 16,17 0-1,1-35 1,-71 18 15,-35-19-15,17 19 0,-70-1-1,0 18 1,-18 0-1,-71 0 1,1 0 47,-18 35-48,0 1 1,0 34-16,0 106 15,0 124 1,0-17 15,0 34-15,-35-105 0,35-54-1,0-69-15,0 16 16,0-16-1,0-19 1,0-34 0,0-19-1,0 18 1,0-17 0,0 53-1,0-36 1,-18 35 15,1-70 0,-1 18-15,0-18 0,-17 0-1,-53 0 1,-71-18-1,-35 1 1,0-18 0,-18-1-1,89 36 1,52 0 0,54 0-16,-1 0 15,-35 0 1,0 0 15,-17 0-31,-19 0 31,54 0-15,18 0 0,-19 0-1,-17 0 1,-17 0-1,-1 0 1,54 0 47,-1 0 218,0 0-266,1 0 1,-1 0 31,0 0-31,1 18-1,-1-18-15,0 0 63,1 0-48,-1 18-15,1-18 16,-1-18 296,18 0-312,0-17 16,0-18-16,-18-70 31,18 17-15,0 70 0,0 19-1</inkml:trace>
  <inkml:trace contextRef="#ctx0" brushRef="#br0" timeOffset="-127305.5">10037 1376 0,'0'0'0,"-18"53"16,-17 53 0,-36 35-1,53-53 1,-17-35 0,35-71 77,18-17-93,-1-18 16,36-53 0,-17 18-1,-19 35 1,19 18-1,-19-1 1,18 19 0,1-1-1,-19 18 1,36 0 0,-17 0-1,-19 0 1,18 18-1,-35-1-15,36 36 32,-1 0-17,-35 0 1,0 18 0,-18-36-1,1 0 1,-19-17-1,1 17 1,-88 1 0,70-19-1,-35-17 1,52 0 0,-17 0-1,1 18 1,-37-18 15,72 0-15,-1 0-1</inkml:trace>
  <inkml:trace contextRef="#ctx0" brushRef="#br0" timeOffset="-125449.77">10530 1323 0,'0'53'31,"0"0"-31,0 0 16,0 0-1,0 0-15,-17 35 16,-18-18 0,35-34-1,0-54 63,17-17-62,1-1-16,-18-17 16,53-88-1,-18 71 1,-17 52-1,17-52 1,-17 70 0,-1-18 46,18 18-46,-17 18-1,35 52 1,-18-17 0,-17-18-1,-18-17-15,0 17 16,-35 1 0,-18-1-1,0-18 1,0 1 15,0-18-31,35 0 94,1 0-79,34 0 142,1 0-142,0 0 1,-1 0 0,1 0-1,35 0 1,-36 0-16,36 0 15,18 18 1,-36 17 0,-17-17-1,-1-18 1,-17 17 0,0 19-1,0-19 1,0 1-1,0 17 17,-35-17-17,-35 17 1,17 0 0,-18-17-1,1 17 1,17-35-1,35 0 17,0 0-17,1 0 1,-1 0 0,-17 0-1,35-17 1,-18-19-1,18 19 1,0-1 15,0-17-15,0 17 0,0 0 30,18 18-30,0 0-16,-18-17 16,17-1-1</inkml:trace>
  <inkml:trace contextRef="#ctx0" brushRef="#br0" timeOffset="-110697.36">2822 3104 0</inkml:trace>
  <inkml:trace contextRef="#ctx0" brushRef="#br0" timeOffset="-110431.84">2822 3369 0</inkml:trace>
  <inkml:trace contextRef="#ctx0" brushRef="#br0" timeOffset="-110136.11">2805 3669 0</inkml:trace>
  <inkml:trace contextRef="#ctx0" brushRef="#br0" timeOffset="-80953.17">4498 2469 0,'0'18'47,"0"0"-32,0-1 1,0 1 15,0 0-15,0-1 0,0 1 30,0 0 48,18-18-78,-1 0 15,1 0 16,-1 0-16</inkml:trace>
  <inkml:trace contextRef="#ctx0" brushRef="#br0" timeOffset="3423.3">4957 3104 0</inkml:trace>
  <inkml:trace contextRef="#ctx0" brushRef="#br0" timeOffset="3759.55">4921 3210 0,'0'18'63</inkml:trace>
  <inkml:trace contextRef="#ctx0" brushRef="#br0" timeOffset="4663.65">4886 3493 0</inkml:trace>
  <inkml:trace contextRef="#ctx0" brushRef="#br0" timeOffset="5375.4">7285 3246 0</inkml:trace>
  <inkml:trace contextRef="#ctx0" brushRef="#br0" timeOffset="5604.08">7267 3457 0,'0'18'62,"0"0"-46,0-1-16</inkml:trace>
  <inkml:trace contextRef="#ctx0" brushRef="#br0" timeOffset="5790.98">7250 3634 0</inkml:trace>
  <inkml:trace contextRef="#ctx0" brushRef="#br0" timeOffset="6575.49">10530 3281 0</inkml:trace>
  <inkml:trace contextRef="#ctx0" brushRef="#br0" timeOffset="6791.23">10478 3545 0,'0'18'78</inkml:trace>
  <inkml:trace contextRef="#ctx0" brushRef="#br0" timeOffset="6982.97">10460 3739 0,'0'0'0</inkml:trace>
  <inkml:trace contextRef="#ctx0" brushRef="#br0" timeOffset="-146841.43">2910 4798 0</inkml:trace>
  <inkml:trace contextRef="#ctx0" brushRef="#br0" timeOffset="-146713.19">2910 4798 0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35:16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12665 6191 0,'0'0'0,"17"0"0,1 0 16,0 0-16,17 0 15,-17 0-15,17 0 16,0 0-16,18 0 16,0 0-16,0 0 15,0 0 1,17 0-16,-17 0 16,0 0-16,0 0 15,0 0-15,0 0 16,0 18-16,0-18 15,17 18-15,-17-18 16,0 0-16,18 0 16,-18 0-16,0 0 15,70 0 1,-70 0-16,0 0 16,53 0-1,-36 17-15,1-17 16,-1 0-16,19 0 15,16 0-15,-16 0 16,16 0-16,-16 0 16,-19 0-16,36 0 15,-35 0-15,-1 0 16,-17 0-16,18 0 16,-19 0-16,19 0 15,0 0-15,-18 0 16,-1 0-16,1 0 15,0 0 1,0 0-16,-18 0 16,1 0-16,-1 0 15,-17 0-15,-1 0 16,1 0 15,0 0-15,-1 0-1,1 0-15,17 0 16,18-17-16,0 17 16,0 0-16,0-18 15,-18 18-15,0 0 16,1 0-16,-19 0 16,19 0-16,-19 0 15,1 0 16,17 0-15,-17 0 0,-18-18 234,17 18-235,19-17 1,-19 17 46,-17-18 48,18 18-95,0 0-15,-1-18 47,1 18-15,-1 0-32</inkml:trace>
  <inkml:trace contextRef="#ctx0" brushRef="#br0" timeOffset="13759.43">11730 7620 0,'0'0'0,"35"0"15,-17 0-15,-1 0 16,1 0 0,0 0-16,-1 0 15,1 0 48,0 0-48,-1 0 1,36 0 0,-35 0-16,-1 0 15,1 0-15,17 0 16,1 0-1,-19 0-15,1 0 0,0 0 16,-1 0-16,1 0 16,-1 0-1,1 0 1,0 0 0,-1 0-1,1 0 63,0 0-46</inkml:trace>
  <inkml:trace contextRef="#ctx0" brushRef="#br0" timeOffset="18231.47">11571 6809 0,'18'0'15,"-1"0"1,1 0-16,0 0 15,-1 0 1,-17 17 0,36-17-16,-19 36 15,19-36-15,-1 35 16,0-18-16,0 19 16,1-36-16,-1 35 15,-17-17-15,17-18 16,-18 17-16,1 1 15,0-18-15,-1 0 32,1 0-32,0 0 15,17 0 1,-17-18-16,-1 1 16,18-19-16,-17 19 31,0-1-31,-18 0 15,17 1-15,-17-18 16,0 17 0,0 0-1,0 1 1,-17-1 0,-1 0-1,0 18-15,1 0 16,-1 0 15,1 0 0,-1 0-31,0 0 16,1 0 0,-1 18-1,0 0 1,1-1-1,17 1 17,-18-18-32,18 18 15,-18-1 1,1 1 0,-1-1-16,1 1 15,-19 0-15,36-1 16,-17 1-1,-1-18-15,0 0 32,18 18-32,-17-18 15,17 17 1,-18-17-16,0 0 16,1 0-1,17 18 1,-18-18-1,1 0-15,-1 0 16,-17 18 0,17-18-16,0 17 15,1-17-15,-1 0 16,0 0-16,1 0 109,17-17-109,0-1 16,0 0 0,0 1-16,0-1 15,0 0 1,0 1 15,0-1 16,0 0-31,0 1 30,0-1-30,0 1 15,0-1 47</inkml:trace>
  <inkml:trace contextRef="#ctx0" brushRef="#br0" timeOffset="22535.22">16704 8378 0,'18'0'94,"-1"0"-79,19 0 1,-19 0-16,1 0 16,17 0-1,-17 0-15,-1 0 16,1 0 46,0 0-46,-1 0-16,1 0 16,0 0-16,17 0 15,-17 0-15,17 0 16,-18 0-16,19 0 16,-19 0-16,1-17 15,17 17-15,-17 0 16,0 0-16,-1 0 15,1 0 1,-1 0 15,1 0-15,0-18 0,-1 18-1,19 0 1,-19 0-16,1 0 15,17-17-15,-17 17 16,0 0 0,-1 0-16,1 0 15,-1 0 1,19 0 0,-19 0-1,19 0 1,-19 0-1,19 0-15,-19 0 32,-17-18 77,18 18-93,-1 0-1,1 0 1,0 0 0,17 0-16,-17 0 15,-1 0-15,19 0 16,-19 0-16,1 0 15,-1 0-15,19 0 16,-19 0 78,1 0-79,0 0 1,70 0 0,-70 0-1,-1 0-15,18 0 16,-17 0 0,0 0-16,17 0 0,-17 0 15,-1 0 1,1 0-1,0 0 1,-1 0 0,1 0 15,-1 0-15,1 0-1,0 0 16,-1 0 1</inkml:trace>
  <inkml:trace contextRef="#ctx0" brushRef="#br0" timeOffset="30070.96">17304 7020 0,'0'18'0,"0"0"15,17-1 32,1 1-31,0-18-1,-1 0-15,1 0 16,0 0-16,-1 0 31,1 0-15,0 0-1,-1-18-15,-17 1 16,0-1-16,0 0 16,0-17-1,0 17 1,-17 1 0,-1 17-16,18-18 15,-18 18 16</inkml:trace>
  <inkml:trace contextRef="#ctx0" brushRef="#br0" timeOffset="30366.71">17374 7161 0,'0'36'16,"0"-1"-16,0-17 15,0-1-15,0 1 16,0 0-16,18-1 16</inkml:trace>
  <inkml:trace contextRef="#ctx0" brushRef="#br0" timeOffset="30646.87">17480 7232 0,'0'0'0,"0"18"0,0-1 16,0 1-16,0 17 15,0-17 1</inkml:trace>
  <inkml:trace contextRef="#ctx0" brushRef="#br0" timeOffset="31022.37">17321 7408 0,'18'0'63,"17"0"-63,18 0 15,0-17-15,0 17 16,0-18-16,0 18 16,-35 0-16,-1 0 15,1-18 32</inkml:trace>
  <inkml:trace contextRef="#ctx0" brushRef="#br0" timeOffset="31319.61">17692 6844 0,'0'-18'0,"17"18"16,1 18-16,0 0 15,17-1-15,-17 36 16,17-35-16,-35-1 15,18-17-15,-18 18 16</inkml:trace>
  <inkml:trace contextRef="#ctx0" brushRef="#br0" timeOffset="32086.92">17657 6932 0,'17'-18'15,"1"18"1,-1 0-16,36 0 15,-17 0-15,-1 0 16,-17 0-16,-1 0 16,1-17-16,-18 52 125,-35 0-110,-1 71 1,19-71-16,-1 1 16,18-1-16,-18-17 15,18-1-15,0-34 110,36-1-110,-19-17 15,19-1-15,-36 19 16,17-1-16,1 18 62,-1 0-62,1 18 16,-18-1 0,18 1-16,-1 0 15</inkml:trace>
  <inkml:trace contextRef="#ctx0" brushRef="#br0" timeOffset="32327.61">17921 7003 0,'18'-18'32,"-1"18"-17,1 0-15,0 0 16,-1 0-1,-17-18 1,0 1 0</inkml:trace>
  <inkml:trace contextRef="#ctx0" brushRef="#br0" timeOffset="33198.87">18045 6844 0,'17'0'47,"-17"18"-47,0-1 15,0 18-15,18 1 16,-18 17-16,18-18 15,-18 0-15,0-17 16,0-1-16,0 19 16,17-36-16,-17 17 47,0 1-1,-17-18-30,17 18-16,-18-18 16,0 0-1,1 0 1,-1 17 0,0-17-1,1 0 1,-1 0-1,0 0 17,18 18-32,-17-18 31,17 18-31,0-1 16,0 1-1,0 0 1,0-1-1,17 1 1,1-18 0,0 0-1,-1 0 1,1 0 0,0 0-1,-1-18 16,-17 1-15,0-1 0,0 0-1,0 1-15,0-1 32,-17 0-1</inkml:trace>
  <inkml:trace contextRef="#ctx0" brushRef="#br0" timeOffset="33935.46">18186 6862 0,'17'0'16,"1"0"0,17 0-16,1 0 15,-1 0-15,-18 0 16,1 0-16,0 0 15,-18 17 95,0 1-110,0 17 15,-18 0 1,18 1-16,-18 17 16,1-36-16,-1 1 15,18 17-15,-17-35 16,17 18-16</inkml:trace>
  <inkml:trace contextRef="#ctx0" brushRef="#br0" timeOffset="34350.72">18468 6773 0,'0'36'31,"18"-1"-15,-1 0-16,-17 0 15,0 18-15,0-17 16,18-19-16,-18 1 16,0 17-16,17-35 93</inkml:trace>
  <inkml:trace contextRef="#ctx0" brushRef="#br0" timeOffset="34574.58">18538 7003 0,'18'-18'31,"0"18"-15,-1 0-1,1 0-15</inkml:trace>
  <inkml:trace contextRef="#ctx0" brushRef="#br0" timeOffset="34974.64">18362 7161 0,'0'18'15,"0"0"1,0-1-16,0 1 16,0 17-16,0-17 15,0 0-15,0-1 16</inkml:trace>
  <inkml:trace contextRef="#ctx0" brushRef="#br0" timeOffset="35671.31">18362 7197 0,'18'0'32,"-18"-18"-17,17 18-15,19 0 16,-19 0-1,1 0-15,0 0 16,17 0-16,-18 0 16,1 0-16,17 0 15,18 0 1,-53 18 78,0-1-79,0 1 1,0 0-16,0-1 16,0 1-1,0 0 1,-17-18-16,17 17 15,-18-17 17,18 18-32,-18-18 15,1 0 1,-1 17 0,-17-17-1,17 0-15,1 0 16,-19 0-16,19 0 15,-1 18-15,-17-18 16</inkml:trace>
  <inkml:trace contextRef="#ctx0" brushRef="#br0" timeOffset="36191.58">18733 6791 0,'0'-18'47,"35"18"-32,-18 0-15,1 0 16,0 0 0</inkml:trace>
  <inkml:trace contextRef="#ctx0" brushRef="#br0" timeOffset="36568.1">18821 6773 0,'-18'36'16,"18"-19"-16,0 19 15,0-1-15,0-18 16,0 72-1,0-72-15,0 1 16,0 0-16,0-1 16</inkml:trace>
  <inkml:trace contextRef="#ctx0" brushRef="#br0" timeOffset="36854.65">18856 6985 0,'18'0'15,"-1"0"1,-17 18 0,53 52-1,-18-17-15,-17-35 16,-18-1-16,18 1 15</inkml:trace>
  <inkml:trace contextRef="#ctx0" brushRef="#br0" timeOffset="37214.61">19138 6826 0,'0'-17'16,"0"52"15,0 0-31,18 18 16,-18 0-16,0-18 16,17 1-16,-17-1 15,0 0 1,0-17-16,0-1 15,0 1 1</inkml:trace>
  <inkml:trace contextRef="#ctx0" brushRef="#br0" timeOffset="178486.4">14975 10989 0,'-17'0'94,"-1"0"-94,1 0 16,-1 0-1,0 0 17,1 0-17,-1 0 110,18 18-109,0-1-1,0 1 1,0 0 0,18-18 15,-1 0-31,1 0 78,0 0-62,-1 0-1,1 0 1,-1 0 0,1 0 15,-18 17 47,0 1-62,0 0-1,0-1 16,-18 1 48,1-18-64,17 17 1,-18-17-16,1 0 31,-1 18-15,0-18-1,1 0 1,-1 0 78</inkml:trace>
  <inkml:trace contextRef="#ctx0" brushRef="#br0" timeOffset="179255.27">15169 10971 0,'18'18'94,"-18"0"-94,18-18 15,-18 17-15,0 1 16</inkml:trace>
  <inkml:trace contextRef="#ctx0" brushRef="#br0" timeOffset="179894.86">15328 10989 0,'0'18'63,"-17"-18"-63,17 17 16,-18-17-1,18 36-15,-18-19 16,1 1-16,-1 17 15,0-17-15,1-1 16,-1 1-16,18 0 16,-18-18-16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8:36:47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6438 8502 0,'18'0'31,"17"0"1,-17 0-32,-1 0 15,19 0-15,17-18 16,0 18-16,-1 0 15,1-17-15,0 17 16,0 0-16,0 0 16,0 0-16,18 0 15,17 0-15,-18 0 16,1 0-16,-1 0 16,1 0-16,35 0 15,-18 17-15,18-17 16,-36 18-16,1-18 15,-18 0-15,17 0 16,-17 0-16,-17 18 16,-1-18-1,18 0-15,-18 0 0,-17 0 16,-1 0 0,19 0-16,-1 0 15,0 0-15,-17 0 16,17 0-16,89 17 31,-89-17-31,-17 0 16,-1 0-16,18 0 15,-17 0-15,0 0 16,17 0-16,-17 0 16,17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9:15:52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5362 10654 0,'0'0'0,"71"0"0,52 0 16,71 0-1,-17 0 1,-54 0 0,-52 0-1,-36 0 1,0 0 0,18 0-16,18-18 15,140-17 1,89-18-1,124 0 1,-177 0 15,17 18-15,-87 0 0,-19-1-1,36-17 1,-17 36-1,-54-1 1,-35 1 0,1-1-1,-54 0 1,0 1 0,-17 17-1,-36 0 95,0 0-110,-17 0 15,-53 17 1,17-17-1,-17 0 1,18 0 0,-1 0-1,36 0 1,0 0 0,17 0-1,-17 0 1,17-17-1,0 17 1,1-18 0,-1 18-1,0 0 17,1 0-17,17-18 1,-18 18-16,1 0 15,-36 0 1,17-17 0,1-1-1,17 18 1,1 0 0,-18 0-1,17-18 1,0 18 171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9:08:40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5486 0,'0'0'0,"-158"0"16,-36-53-1,-36-71 1,36-17 0,71-18-1,87 18 1,19 36 0,17 52-16,35 0 15,53-36 1,300 19 15,-88 70-15,-35 70-1,-106 36 1,-107-35 0,-34 17-1,-53 36 1,-71-1-1,35-35 1,-17-35 0,71-53 46</inkml:trace>
  <inkml:trace contextRef="#ctx0" brushRef="#br0" timeOffset="62128.86">12541 11994 0,'18'-17'31,"17"17"-31,89-18 16,-19 18 0,90 0-1,51 0 1,1 35 15,36-17-15,-72 0-16,-34-18 31,-124 0-15,-36 0-1,1 0-15,17 0 16,0 17 0,1-17 15</inkml:trace>
  <inkml:trace contextRef="#ctx0" brushRef="#br0" timeOffset="152336.51">19085 11254 0,'-17'0'15,"34"-18"1,1 18 0,17-18-1,53 1 1,106-1 0,-17 18-1,17-18 1,-53 1-1,-18-1 1,-17 18 0,-18 0-1,71 0 1,-18 0 15,-52 0-31,-19 0 16,36 0-1,-36 0 1,-52 0 140,0 0-156,-1 0 16,54 18 0,-36-1-1,0-17-15,1 18 16,-36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9:17:51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11994 15699 0,'0'0'0,"0"35"0,-35 0 16,18 18 0,-36 18-1,17 17 1,19-18-1,-1-52-15,0 17 16,18-17 0,-17 17-1,17-17 1,-18 0 0,18-1-1,-17 1 1,17-1 15,0 1 0,0 17-15,0-17 0,17 17-1,1-17-15,35 52 16,17 1-1,-17 17 1,0-17 0,-18-1-1,-17-34 1,0-36 0</inkml:trace>
  <inkml:trace contextRef="#ctx0" brushRef="#br0" timeOffset="38091.51">6033 2275 0,'0'53'15,"0"18"1,0-1 0,0 19-1,0-19 16,0-35-15,0 1 0,0-19-16</inkml:trace>
  <inkml:trace contextRef="#ctx0" brushRef="#br0" timeOffset="39132.19">6050 2205 0,'35'-35'31,"-17"35"-31,35 0 15,88 0 1,0 0 0,53 0-1,-106 0-15,106 0 16,-70 0 0,-54 0 15,-70 17 47,0 1-62,0 17-16,0 0 15,-17 1-15,17 17 16,-18 52-1,1-16 1,-1-36-16,0 35 16,18-53-1,0-17 1,-17-1 31,-1 1-32,-17-18 1,-1 18 0,1-1-16,0-17 15,17 0-15,-70 0 16,18 0 0,-1-17-1,-17-1 1,17 18-1,1 0 1,-36-35 0,18 17-1,-1 18 1,37 0 0,-1 0-1,35 0 32</inkml:trace>
  <inkml:trace contextRef="#ctx0" brushRef="#br0" timeOffset="40401.86">5186 1076 0,'-18'0'15,"18"18"1,-35 35 0,0-18-1,17 18 1,18 0-1,0-18 1,35 35 0,18-17-1,-18-35 1,1 0 0,-19-18-1,19 0 1,-1 0-1,-17-18 1,17-35 0,-35 0-1,0 0 1,0 0 0,0 36-1,-18-1 1,1 18-1</inkml:trace>
  <inkml:trace contextRef="#ctx0" brushRef="#br0" timeOffset="40868.1">5415 1446 0,'0'0'0,"35"36"0,18 17 16,18 0 0,17 17-1,0 1 1,18 17 0,-18-35 15,-35 0-16,-17-18 1,-19-17 0,1-1-16,-1 1 15,1-1 1,35 36 0,-53-35 15</inkml:trace>
  <inkml:trace contextRef="#ctx0" brushRef="#br0" timeOffset="41669.43">5115 2187 0,'-17'0'16,"-1"0"0,0 18-1,1 0 1,-1-1 0,18 1-1,0-1 1,0 1-1,0 17 1,35-17-16,-17 0 16,53 52-1,-36-52 1,0-1 0,0-17 15,-17 0-16,0 0 1,17 0 0,-17-35-1,-1-35 1,-17-1 0,0 36-16,0-36 15,-17 54 16,17-1-31,-18 18 16,0 0 0</inkml:trace>
  <inkml:trace contextRef="#ctx0" brushRef="#br0" timeOffset="42036.63">5380 2275 0,'0'0'0,"53"18"15,35 0 1,18-1 0,0-17-1,-18 0 1,-53 0 15,0 0-15,1 0-1</inkml:trace>
  <inkml:trace contextRef="#ctx0" brushRef="#br0" timeOffset="43067.52">5203 2981 0,'0'18'15,"-17"-18"1,-1 0 0,1 17-1,17 1 16,-18-18-15,18 18 0,-18-1-1,1 1 1,17 17 0,0-17-1,17 17 16,1-17-15,0-1 0,-1 1-1,1-18 1,-1 0 0,1 0-1,17 0 1,-17 0 15,-18-18 0,18 1-31,-18-19 16,0 1 0,0 0-1,-18 0 16,-17 17-15,35 0-16,-18 18 31</inkml:trace>
  <inkml:trace contextRef="#ctx0" brushRef="#br0" timeOffset="43893.43">5256 3052 0,'18'0'31,"0"0"16,-1 0-32,19 0 1,-19 0-16,1 0 16,35-36-1,-18 36-15,53-35 16,-52 17 0,16-17-1,-16 17 16,-19 1-15,1-1 0,0 1-1,17-1 1,0 0 0,0 1-1,-17 17 1,0-18-1,17 18 1,-17-18 0,-1 18-1,1 0 1,-18-17 62,18 17-62,-1-18-1,1 18 1</inkml:trace>
  <inkml:trace contextRef="#ctx0" brushRef="#br0" timeOffset="46468.78">8026 1817 0,'-18'0'16,"0"0"-1,-34 0 1,34 17 0,-17 1-1,35 0 1,0 17-1,0 18 1,17 0 0,19-36-1,16 1 1,1 17 0,-17-35-1,17 0 16,-36 0-15,18 0 0,1-17-1,-19-1 1,1 0 0,0-17-1,-18 0 1,0 17-1,0 1 1,0-1-16,-18 0 16,0 18-1,-52 0 1,35 0 0</inkml:trace>
  <inkml:trace contextRef="#ctx0" brushRef="#br0" timeOffset="46968.16">7885 2117 0,'-18'17'15,"-17"-17"16,17 18-15,-70 17 0,0-17-1,52-18-15,-69 35 16,16-17 0,19-1-1,-18 1 1,17 0-1,36-18 1,-1 17 0,19-17-1</inkml:trace>
  <inkml:trace contextRef="#ctx0" brushRef="#br0" timeOffset="48002.4">7902 2469 0,'-17'0'31,"17"18"-15,0 0-1,0-1 1,0 36-1,0-17 1,17-1 0,1-18-1,17-17 1,-17 0 0,-1 0-1,1 0 16,17 0-15,-17 0 0,0 0-1,-18-17-15,0-1 16,17-35 0,-17 18-1,0-18 1,0 35-1,0 1 1,0-1 0,-17 18-1,-19-17 17,-17-1-17,18 18 1,18 0-16</inkml:trace>
  <inkml:trace contextRef="#ctx0" brushRef="#br0" timeOffset="48669.38">7902 2575 0,'-17'0'62,"-19"0"-62,-52 0 16,-18-17 0,-17-1-1,52-17 16,1 17-15,52 18 0,-17 0-1,35-18 1,-18 18 0,1 0 15,-1 0 16</inkml:trace>
  <inkml:trace contextRef="#ctx0" brushRef="#br0" timeOffset="49669.28">7849 2963 0,'-17'18'32,"-1"-18"-1,18 18-15,0-1 30,-18-17-30,18 18-16,0 0 16,0-1-1,0 18 1,0-17 0,0 0-1,36 17 1,-19-17-1,19-1 1,-19-17 0,1 0-1,0 0 17,-1 0-17,1-17 1,-18-1-1,0 0 1,17-35 0,1 1-1,-18 16 1,-18-17 0,18 36-16,-35-1 15,18 0 1,-54 1-1,53 17 1,1 0 0</inkml:trace>
  <inkml:trace contextRef="#ctx0" brushRef="#br0" timeOffset="50372.46">7814 3052 0,'0'17'32,"-18"-17"-17,1 0 1,-19 0-1,1-35 1,-53-36 0,35 36-1,0 0 1,0 0 0,36 35-1,-1-18 1,0 18-1,1-18 1,-1 1 0,-17-1-1,0 0-15,-1 1 32,1-1-17,17 18 48,1-18-48</inkml:trace>
  <inkml:trace contextRef="#ctx0" brushRef="#br0" timeOffset="51076.21">7285 2505 0,'-18'0'31,"1"0"-15,-1 0 15,0 0-31,-17 0 16,17 0-1,-17 0 1,0 0 0,17 0 15,1 0-16</inkml:trace>
  <inkml:trace contextRef="#ctx0" brushRef="#br0" timeOffset="51611.56">7073 2734 0,'-17'0'31,"-19"0"-16,19 0 1,-19-18 0,19 18-1,-1-17 1</inkml:trace>
  <inkml:trace contextRef="#ctx0" brushRef="#br0" timeOffset="57955.66">5027 3404 0,'0'0'0,"-18"0"0,1 0 16,-1 0-1,-17 0-15,17-35 16,-140-88 0,16-1-1,72 36 1,-1-18-1,36 36 1,0-19 0,17 1-1,18 18 1,-18-19 15,18-16-15,0 16-1,0-52 1,0 53 0,0-18-1,36 0 1,-19 1 0,1 16-1,17-34 1,1 17-1,-19 18 1,18 17 0,-17 18-1,17 18 1,1-35 15,17 34-15,-18-17-1,35-17 1,1 17 0,35 18-1,-36-1 1,-17 1 0,0 17-1,0 18 1,-18 0-1,18 0 1,0 0 0,18 36-1,-1-36 1,-17 17 0,-35 1 15,0 0-16,17-1 1,18 36 0,-18 0-1,-17 18 1,17-1 0,-17 54-1,-18-54 1,0 18-1,0 1 1,0-19 0,0 1-1,0-1 1,0 1 15,0-18-15,0 17-1,0 1 1,0-18 0,0 17-1,0 1 1,0-1 0,0-17-1,0 18 1,0-36-1,0 0 1,0 1 0,-18-1-1,18 18 1,-18 17 0,1-34 15,-1 17-16,18-18 1,0-17 0,-18-1-1,1 19 1,-1-1 0,0-18-1,18 1 1,-17 0-1,-1-1 1,1 1 0,-1 0-1,0 17 1,-17 0 15,17-17-15,1 17-1,-1-17 1,0-1 0,1 1-1,17 0 1,-18-18 0,18 35-1,-35-35 1,17 18-1,1-1 17,-1-17-17,0 18-15,1-1 16,-1-17 0,0 18-1,1-18 32,-1 18-31,0-18-1,1 0 1,-1 0 0,18 17-1,-17-17 16,17 18-15,-18-18 0,0 0-1,1 18 1,-1-18 0,0 0 15,1 17-16,-1-17 17,0 0-17,18 18 1,-17-18 0,-1 18-1,-17-18 1</inkml:trace>
  <inkml:trace contextRef="#ctx0" brushRef="#br0" timeOffset="60316.17">7849 3598 0,'-35'-17'93,"35"-1"-77,-35-17-16,-1-18 16,1 18-1,18-1 1,-19 1 15,1-18-15,0 0-1,-1 0 1,1-17 0,18-1-1,-1 54-15,0-36 16,18 17 0,0 1-1,-17-18 1,-1 0-1,18-17 1,0-36 0,0 0-1,0 18 17,0 35-32,0-35 15,0 35 1,0-35-1,18-1 1,-1-69 0,19 69-1,-19 1 1,18 18 0,1 34-1,-19-16 1,19-1-1,-1 0 1,18 17 0,0-17-1,-18 36 1,18-1 0,18-17 15,-36 17-16,35 18 1,-17 0 0,18 0-1,-18 0 1,17 53 0,-17 0-1,0-18 1,0 36-1,0 17 1,18 18 0,-19 17-1,1-17 1,-17-18 15,-19 18-15,-17 0-1,0 35 1,0-17 0,0-18-1,0-36 1,0 18 0,-35-17-1,17-1 1,-52 54-1,17-36 1,35-53 0,1 18 15,-19-35-31,19 0 16,-1 34 15,0-16-16,-35-19 1,18 19 0,18-19-1,-1 1 1,0 0 0,1-18-1,-1 17 1,-17 19-1,17-36 1,0 17 0,1-17 15,17 18-15,-35-18-1,17 17 16,0 1-15,-17-18 0,17 18-1,1-18 1,-1 17 0,0-17-1,1 0 1,-1 0-1,1 18 1,-1 0 0,0-18-16,1 0 15,-1 17 17,0-17 61</inkml:trace>
  <inkml:trace contextRef="#ctx0" brushRef="#br0" timeOffset="67859.59">5274 1129 0,'0'-18'32,"18"18"46,-1 18-16,-17 0-46,0-1-1,0 1 17,0-1 15,0 1-16,18-18-31,-18 18 15</inkml:trace>
  <inkml:trace contextRef="#ctx0" brushRef="#br0" timeOffset="146524.28">14940 13723 0,'0'0'0,"0"-18"0,-17 18 15,-19-35 1,19 18 0,-19-36-1,19 0 1,-1 17 0,18 1-1,0-18 1,0 18-1,0-36 1,0 54-16,35-54 16,36 18-1,-1 0 17,19 36-17,-36 17 1,-1 0-1,-16 0 1,17 17 0,35 36-1,-35 18 1,0 70 0,-53-106-1,0 89 1,-36-54-1,-52-17 1,0 0 15,0-35-15,-18-1 0,35-17-1,19 0 1</inkml:trace>
  <inkml:trace contextRef="#ctx0" brushRef="#br0" timeOffset="148021.35">15593 11606 0,'0'0'0,"0"-17"16,0-19 0,17-16-1,19-19 1,-1 71 0,0-53-1,53 0 1,-52 36-1,34-19 1,-17 19 15,-35 17-15,-1 0 0,1 0-1,35 0 1,-18 35-1,18 0 1,-17-17-16,-19-1 16,-17 1-1,18 17 1,-18 1 0,17 17-1,1-18 1,-18 18-1,0-18 17,-18 18-17,-17 0 1,-18 0 0,18-36-1,0 1 1,-1 0-1,-34-1 1,17-17 0,-18 0-1,36 0 1,-18 0 0,18-17-1,0-36 1,17 0-1,-17 0 1,35-35 15,0 35-31,0 0 16,0-53 0,0 53-1,0 36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9:08:44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18803 1905 0,'0'-18'16,"53"18"15,0 0-31,0 0 16,88 0-1,0 0 17,141 0-17,-105 0 1,17 0 0,17 0-1,19 0 1,-54 0-1,-123 0 1,-18 0 0,-17 0-1,0 0 1</inkml:trace>
  <inkml:trace contextRef="#ctx0" brushRef="#br0" timeOffset="19680.07">15752 4763 0,'17'0'15,"1"0"1,-1 0 31,1 0-32,0 0 1,-1 0 0,1 0-16,53 0 15,-36 0 1,35 0 0,-34 0-1,17 0 1,17 0 15,36 0-15,0 0-1,-71 0-15,36 0 16,-36 0 0,-17 0-1</inkml:trace>
  <inkml:trace contextRef="#ctx0" brushRef="#br0" timeOffset="21039.28">18433 4745 0,'17'0'16,"1"0"0,35 0-1,35 0 1,-17 0-16,34 0 15,-16 0 1,-19 0 0,-17 0-1,-18 0 1,1 0 15,-1 0-31,0 0 16,-17 0 15,35 0-15,-18 0-1,0 0 1,-17 0 0,0 0-1,-1 0 1,1-18 171,0 18-171,-1 0 0,18 0-16,-17 0 15,0 0 48</inkml:trace>
  <inkml:trace contextRef="#ctx0" brushRef="#br0" timeOffset="41893.97">12012 1182 0,'0'17'250,"0"1"-234,0 0-16,-18 35 16,-17 17-1,0 1 1,-18-1 0,35 1-1,-17-18 1,0 53-1,17-1 1,-35 72 15,36-107-31,-19 19 16,-34 175 0,17-52-1,18-36 1,-1 1-1,19-36 1,-19 35 0,19 53-1,17 1 1,0-36 0,0 35-1,53 71 1,-18-124-1,0 1 17,0-19-17,-17 19 1,17 35 0,1-1-1,-1-70 1,0 36-1,1-54 1,-1 1 0,0-19-1,18 54 1,-18-71 0,-17 1-1,17-19 1,-17 1-1,-1-1 1,1 1 15,17 17-15,-17-17 0,17-1-1,1-17 1,-36-35-1</inkml:trace>
  <inkml:trace contextRef="#ctx0" brushRef="#br0" timeOffset="43359">14411 4639 0,'-35'18'32,"17"-18"-17,-35 53 1,0 0 0,36-18-16,-36 18 15,17 35 16,1-35-31,17 0 32,1 17-17,-1-17 1,18 35 0,-17 1-1,17 16 1,0 37-1,0-37 1,0 72 0,0-71-1,17-36 1,18 18 0,-17 1-1,0-19 1,35 1-1,-36-36 1,1 18 15,17 0-15,18 0 0,0 0-1,-18 0 1,1-36-1,-19 1 1,19 17 0,-1-17-1,0-1 1,0 1 0,-17 0-1,0-1 48,-1 1-48,1 0 1,17-1 0,-17 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9:22:50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10548 3387 0,'-18'17'16,"1"1"-16,-1-18 16,-17 18-1,0 17 1,17-17 0,18-1 15,0 1 16,18-18-32,35 17 1,17 1-16,159 0 16,18 17-1,-53 0 1,-141-17-1</inkml:trace>
  <inkml:trace contextRef="#ctx0" brushRef="#br0" timeOffset="345.32">10954 3440 0,'-36'194'31,"19"-124"-31,17 18 16,-18 1-16,18 34 15,-17-35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9:11:39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11201 1182 0,'17'0'16,"72"0"-1,87 35 1,106 0 0,53 1-1,-35-1 1,-106 0 0,-106-35-1,-52 0 1,-19 0 46</inkml:trace>
  <inkml:trace contextRef="#ctx0" brushRef="#br0" timeOffset="43366.92">2575 953 0,'0'-18'31,"0"0"-15,18-35 0,17 18-1,18-36 1,71-17-1,52 0 1,-35 53 0,-53 35-1,-17 0 1,-54 0 15,-17 35 0,0 0-31,-17 71 32,-54 53-32,-52 35 31,-36-35-15,0-36-1,-17-17 1,35-18-1,88-52 1,0-1 0,18-18-1,35 1 1,-18-18 46,18-18-46,18-17-16,35 0 16,35-18-16,88-53 31,54 18-15,-72 70-1,-105 18-15,0 0 16,18 0-1,-1 18 1,-52 0 0,-1 17-1,1 0 1,0-17 0,-1 17-1,19-35 1,-1 0-1,18 0 17,0 0-17,-18 0 1,-17 0 0,-1-18-16</inkml:trace>
  <inkml:trace contextRef="#ctx0" brushRef="#br0" timeOffset="51927.63">8396 9031 0,'18'0'47,"35"-18"-32,0 18 1,123-17 0,18 17-1,18 0 1,-71 0-16,88 0 16,18 17-1,0 1 1,-18 0-1,-17-18 17,0 0-17,-18 0 1,-18 0 0,18 17-1,71 1 1,-142-18-1,-52 0 1,-36 0 0,18 18-1,-18-18 1,53 17 0,-35 1-1,0-18 1,0 0-1,18 0 17,-18 0-17,-36 0 110,1 0-109,17 0 0,0-18-16,18 1 15,159-19 1,-124 19-1,141-36 1,-158 35-16,53-17 31,-107 35 63,1 0-78,-1 0-1,1 0-15,0 0 16,17-18 0,0 18-1,-17 0 1,0 0-1,-1 0 17,1 0-17,35 0 1,17 0 0</inkml:trace>
  <inkml:trace contextRef="#ctx0" brushRef="#br0" timeOffset="66217.41">6279 10918 0,'18'0'31,"0"0"-16,-1 0 1,1 0 0,-18-17-1,18 17 1,-1 0-16,1 0 16,0 0-1,34 0 1,-16 0-1,34 0 1,-52 0 0,0 0-1</inkml:trace>
  <inkml:trace contextRef="#ctx0" brushRef="#br0" timeOffset="72487.99">7003 9507 0,'0'-17'32,"-18"17"15,0 0-16,18 17-16,-17 1 1,-1 0 0,-17-1-1,35 1 32,0 0-31,-18-18-16,18 17 15,-17 1 1,-1-1 15,0 1-15,18 0-16,-17 35 31,-1-36-15,0 19-1,18-19 1,0 19 0,0-1-1,0-18 1,0 1 0,0 0-1,0-1 1,0 1-1,0 0 1,0-1 0,0 1 15,0 0-15,0-1-1,0 1 1,0-1-1,0 1 1,0 0 0,18-1-1,-18 1 17,0 0-1,18-1 0,-18 1-15,17-18-1,-17 18 1,18-18 0,0 0 15,-18 17-16,0 1 1,17-18 0,-17 17-1,18-17-15,-1 0 47,-17 18-47,18-18 16,0 0 15,-18 18-15,17-18 46,-17 17-46,18-17 15,0 0 188,-1 0-188</inkml:trace>
  <inkml:trace contextRef="#ctx0" brushRef="#br0" timeOffset="77287.73">6526 11695 0,'18'0'172,"0"0"-157,-1 0 1,1 0-1,0 0 1,-1 0 0,1 0-1,0 0 1,-1 0-16</inkml:trace>
  <inkml:trace contextRef="#ctx0" brushRef="#br0" timeOffset="80559.6">5609 10707 0,'0'0'0,"0"123"16,0 18-16,0 1 15,-35 157 1,35-34-1,0-124 1,0-70 0,0-54-16,0 1 15,0 0 1,0 17 0,18-35 171,-1 0-171,18 0-16,107 0 15,34 0 1,53 0 0,53 0-1,-35-18 1,-53 18-1,-88 0 1,-35 0 15,-1 0-15,19 0 0,-36 0-16,105-17 15,-17 17 1,18 0-1,-88 0 1,-54 0 0,1 0 31,0 0-32,-1 0-15,1 0 16</inkml:trace>
  <inkml:trace contextRef="#ctx0" brushRef="#br0" timeOffset="87400.88">11007 12559 0,'17'0'78,"19"0"-78,-19 0 16,1 0 0,0 0-1,34 0 1,-16 0-16,105 0 15,70 0 1,36-35 0,0 17-1,-106 0 1,-52 18 0,-54 0-1,-17 0 48,52 0-48,-35 18 1,18 17-16,53-17 16,-35 0-1,-18-18 1,17 0-1,18 0 1,18-18 0,-18 18-1,-17 0 1,-36 18 0,-17-18-1,17 17 1,53 36 15,36-53-15,52 35-1,1 1 1,-72-36 0,-34 17-1,-36-17 1,18 0-1,-18 0 1,36 0 0,17 18-1,-70-18 1,52 0 0,1 0 15,35 0-31,70-18 31,-52 18-15,-36 0-1,-18 0 1,-34 0 0,17 0-1,0 0 1,-1 0-1,72 18 1,-1-18 0,71 0-1,18-71 1,17 1 0,-87 35-1,-37 17 1,-52 18-1,0 0 17,35 0-17,36 0 1,70 35 0,-18-17-1,-123-18 1,-35 0-1,35 0 1,35 0 0,71-18-1,-1-35 1,-34 18 15,-71 17-31,-36 18 63,19 0-48,34 0 1,-52 0 0,0 0 15</inkml:trace>
  <inkml:trace contextRef="#ctx0" brushRef="#br0" timeOffset="103719.57">6985 13018 0,'0'-18'15,"0"0"1,0 1-1,0-1 1,18-17 0,-1-18-1,1 0 1,17 18 0,-35 17-1,18-17 16,-1 35-31,1-36 16,35 19 0,0-19-1,-18 1 1,36 18 0,-18 17-1,0 0 1,-18 0-1,18 0 1,-18 0 0,0 0-1,1 0 1,34 17 0,-70 1-1,53 17 16,-35-17-15,17 17 0,-17 0-1,-18-17 1,17 0 0,-17-1-1,0 1 1,0-1-1,0 36 1,0-17 0,0-19-1,0 36 1,0-35 0,-17 0-1,-1-1 16,0 1-15,1-1 0,-1 19-1,0-19 1,1 1 0,-1-18-1,1 18 1,17-1-1,-18-17 1,0 0 0,1 0-1,-1 18 1,0-18 15,1 0-15,-1 18 15,0-18-15,1 0-1,-1 0 1,1 0 0,-1 0-1,0 17 1,1-17-1,-1 0 48,0 0-47,-17 0-1,17 0-15,1 0 16,-1 0-16,-17 0 31,17 0-15,1 0-16,-19 0 15,19 0 1,-1 0 0,0-17-1,1 17 1,-19-18-1,19 0 1,-1 1 0,1-1 15,-1 0-15,0 1 15,18-1-16,0 0 1,-17 18 0,17-17-1,0-1 1,0 1 0,0-1-1,0 0 1,0 1-1,0-1 1</inkml:trace>
  <inkml:trace contextRef="#ctx0" brushRef="#br0" timeOffset="107776.87">5168 12594 0,'-17'0'16,"-1"0"-1,0 0 17,1 0-17,-1 18 1,-17-1-1,17 1 1,0 0 0,18-1-1,18 1 1,-18 0-16,18-18 16,-1 17 15,36-17-16,0 0 1,-35 0 0,17 0-1,-17 0 1,-1-17 0,-17-1-1,0 0 1,0 1-1,0-1 1,-17 0 0,-19 18-1,19 0 32,-1 0-16</inkml:trace>
  <inkml:trace contextRef="#ctx0" brushRef="#br0" timeOffset="108159.19">4904 12929 0,'17'0'31,"1"0"-31,17 0 16,36 0-1,105 0 1,71 0 0</inkml:trace>
  <inkml:trace contextRef="#ctx0" brushRef="#br0" timeOffset="108799.57">5098 13141 0,'-18'35'31,"18"-17"-31,0 0 31,35-18 0,18 35-31,-18-35 32,-17 0-17,17 0 1,1 0 0,-1 0-1,-35-18 1,0 1-1,0-19 1,0 19 0,0-1-16,-18 18 15,1-18 1,-1 18 0,0 0 15</inkml:trace>
  <inkml:trace contextRef="#ctx0" brushRef="#br0" timeOffset="109296.26">5433 12647 0,'53'0'15,"17"0"1,18 0 0,-70 0-1</inkml:trace>
  <inkml:trace contextRef="#ctx0" brushRef="#br0" timeOffset="109735.55">5521 12682 0,'0'0'0,"0"18"16,-18 0 15,1 17-31,17 35 15,0-34 17,0-19-17,35-17 48,0 0-48,1 0-15,-1 0 16,18 0 0,-36-17-1,-17-1 1</inkml:trace>
  <inkml:trace contextRef="#ctx0" brushRef="#br0" timeOffset="110056.73">5768 12629 0,'0'0'0,"0"36"0,0 52 15,0-18 1,0-52 0</inkml:trace>
  <inkml:trace contextRef="#ctx0" brushRef="#br0" timeOffset="110271.54">5891 12753 0,'0'0'0,"36"0"32</inkml:trace>
  <inkml:trace contextRef="#ctx0" brushRef="#br0" timeOffset="111231.96">5697 12947 0,'0'18'0,"-17"-1"16,17 36 0,0-35-1,-18 17 1,18 0 0,0-17-1,0 0 32,18-18-16,-1 0-15,1 0 0,0 0-1,17 0 1,-17 0-16,17 0 15,-18 0 32,-17-18-31,18 0 0,0-35-1,-18 18 1,0-35-1,0 34 17,0 19-1,0-1-15</inkml:trace>
  <inkml:trace contextRef="#ctx0" brushRef="#br0" timeOffset="111688.28">5715 13000 0,'0'18'15,"18"-18"1,-1 0 0,19 0-1,-1 0 1</inkml:trace>
  <inkml:trace contextRef="#ctx0" brushRef="#br0" timeOffset="112602.74">5980 12647 0,'-36'0'16,"19"18"15,-1-18-31,18 17 16,0 1 0,0 0-1,0-1 16,0 1-15,18 0 0,-1-18-1,1 0 1,-18 17 0,35-17-1,-17 0 1,0 0 15,-1 0-15,1-17-1,-18-1 1,17-17 0,-17 17-1,0 0 1,0 1 15,0-1-15,-17 18 15</inkml:trace>
  <inkml:trace contextRef="#ctx0" brushRef="#br0" timeOffset="112983.81">6244 12488 0,'18'71'31,"-18"-36"-31,0 36 16,0-36-1,0 53 1,0-53 0,0-17-1</inkml:trace>
  <inkml:trace contextRef="#ctx0" brushRef="#br0" timeOffset="113831.57">6068 12982 0,'17'0'63,"1"0"-48,35 0 1,-18 0 0,1 0-1,-19 0 16,-17 18-15,0 0 0,0-1-1,0 1 1,-17-18 0,-1 17-1,-17-17 1,17 0-1,0 0 1,1 18 0,-1 0 15,0-18 0,18 17-31,-17-17 16,17 18-1,0 0 1,0-1 15,17-17-15,-17 18-16,18-18 31,0 0-15,-1 0-1,1 0 1</inkml:trace>
  <inkml:trace contextRef="#ctx0" brushRef="#br0" timeOffset="114319.04">6209 13018 0,'0'0'0,"18"0"16,-1-18 0,18 18-1,18-18 1,-17 18 0,-19 0-1,1 0 16,0 0 1,-1 0-32,-17 18 15,0 0 1,18 17 0,-18 0-1,0 0 1,0-17 15</inkml:trace>
  <inkml:trace contextRef="#ctx0" brushRef="#br0" timeOffset="114903.79">6579 12718 0,'18'0'31,"0"0"-31,-1 0 16,1 0-1,0 0 1,-18 35 0,0-17-1,0 17 1,0 18 15,-18 17-15,0-17-1,1-17 1,17-19 0,0 1-1,-18-1-15</inkml:trace>
  <inkml:trace contextRef="#ctx0" brushRef="#br0" timeOffset="115302.37">6826 12665 0,'0'17'31,"18"19"-31,-18-1 16,0 35-1,0 36 1,0-53 0,0-17-1,0-1 1</inkml:trace>
  <inkml:trace contextRef="#ctx0" brushRef="#br0" timeOffset="117518.75">5750 14252 0,'-17'0'94,"-1"0"-63,0 0-15,18 18 0,0 0-1,0-1 1,0 1 0,36-18-1,-19 17 1,1-17 15,0 0-15,-1 0-1,1 0 17,-1 0-1,-17-17-31,18-1 31,0 1-15,-18-1-1,0 0 1,0 1 0,-18-1 15,18 0-16,-18 18-15,1 0 32,-1 0-17,1 0-15,-1 0 16,0 0 15</inkml:trace>
  <inkml:trace contextRef="#ctx0" brushRef="#br0" timeOffset="117872.03">5750 14376 0,'0'17'15,"-17"1"1,-1 17 15,18 18-15,0-35-1,0-1 1,0 1 0</inkml:trace>
  <inkml:trace contextRef="#ctx0" brushRef="#br0" timeOffset="118369.11">5821 14376 0,'17'0'31,"-17"35"-15,0-17 0,0 17-16,0 0 15,0-17 1</inkml:trace>
  <inkml:trace contextRef="#ctx0" brushRef="#br0" timeOffset="119048">5627 14587 0,'17'0'62,"1"0"-46,0 0-16,52 0 16,18 0-1,-52 0 1,-19 0 0</inkml:trace>
  <inkml:trace contextRef="#ctx0" brushRef="#br0" timeOffset="119552.45">5997 14005 0,'18'0'31,"0"18"-15,-18 0-1,0-1 1,0 1-1,0-1 1,0 1 0</inkml:trace>
  <inkml:trace contextRef="#ctx0" brushRef="#br0" timeOffset="120236.01">5927 14146 0,'106'0'15,"-71"0"1,0 0 0,0 0-1,-35 18 126,0 0-141,-17-1 15,-19 1 1,-34 70 0,-36 18-1,71-88-15,17 17 16,0-17 0,36-54 93,17 19-93,-17-1-16</inkml:trace>
  <inkml:trace contextRef="#ctx0" brushRef="#br0" timeOffset="120519.83">6015 14340 0,'0'0'0,"0"18"16,35-18-1,-35 18 1,0-1-1,18-17 1,-18 36 0</inkml:trace>
  <inkml:trace contextRef="#ctx0" brushRef="#br0" timeOffset="120836.83">6138 14323 0,'0'0'0,"18"-18"0,17 18 16,-17 0-1,0-17 48,-1 17-48,-17-18-15</inkml:trace>
  <inkml:trace contextRef="#ctx0" brushRef="#br0" timeOffset="122039.94">6315 14058 0,'0'53'16,"0"-18"0,0 36-1,0-36-15,-18 53 16,18-52 0,0-19-1,0 1 95,0 0-95,-18-1 1,1 1 31,-1-18-16,1 0-31,-1 0 16,0 0-1,1 0 48,-1 18-48,0-1 1,18 1-16,0-1 16,0 1-1,18-18 48,0 0-48,-18 18-15,17-18 16,1 0 0,0 0 15,-1 0-31,1 0 15,-1 0 1,1 0 0,0 0-1,-1 0 1,-17-18 15,0 0-15,0 1-1,0-1 1,0 1 0</inkml:trace>
  <inkml:trace contextRef="#ctx0" brushRef="#br0" timeOffset="123986.03">7726 14676 0,'-18'0'0,"-17"0"15,17 0-15,1 0 16,-72 0-1,37-18 1,-1 0 0,0 1-1,0-1 1,18-17 0,17 17 15,0 0-16,-35-34 1,36 16 0,-19-17-1,36 18 17,0 0-17,-17 17-15,17-35 16,0 0-1,0 18 1,0 17 0,17 1-1,1-1 1,0 0 0,17-17-1,0 18 1,1 17 15,16-36-15,1 36-1,0 0 1,-17-17 0,-19 17-1,18 0 1,36 0-1,0 17 1,-1-17 0,-52 18-1,-1 0 1,1-18 0,17 17-1,18 54 1,0-18 15,-35-18-15,-18-17-1,0 17 1,0 0 0,0 0-1,0 1 1,0 17-1,-18 0 1,-17-1 0,17-34-1,1 0 1,-1-1 0,-17 1 15,-1 17-16,-52-35 1,18 18 0,34-18-1,1 0 1,17 0 109,1 0-109,-1 0-16</inkml:trace>
  <inkml:trace contextRef="#ctx0" brushRef="#br0" timeOffset="127587.08">6438 14146 0,'0'18'16,"-17"17"-1,17-17-15,-18 17 16,18 1 15,0-19-15,0 1-1,0-1 17,0 1-17,18-18 32,-1 0-16,1 0-15,-1-18 0,-17 1-1,18 17 1,17-18-1,-17-17 1,-18 17 0,0 1-1,18 17 1</inkml:trace>
  <inkml:trace contextRef="#ctx0" brushRef="#br0" timeOffset="127887.57">6597 14076 0,'0'17'31,"-18"19"-16,18-19 1,-17 19 0,-1-19-1,18 19 1,-18-19 0</inkml:trace>
  <inkml:trace contextRef="#ctx0" brushRef="#br0" timeOffset="128288.68">6403 14270 0,'18'0'47,"-1"0"-32,1 0 48,-1 0-16</inkml:trace>
  <inkml:trace contextRef="#ctx0" brushRef="#br0" timeOffset="128960.02">6491 14411 0,'0'18'16,"0"-1"0,-18 1-1,18 0-15,-17-18 63,-1 0-32,1 0-15,34 0 124,1-18-124,-1 18-1,1 0 1,0 0 0,-1 0-1,19 0 1,-19 0 0,19 0-1,-19 0 1,1-18 46</inkml:trace>
  <inkml:trace contextRef="#ctx0" brushRef="#br0" timeOffset="129481.5">6720 14199 0,'-17'53'16,"17"-17"-1,0-19 1,0 1-1,0-1 1,0 1 0,0 0 15,0-1 0,17-17 32,1 0-48,-18-17 1,18-36 0</inkml:trace>
  <inkml:trace contextRef="#ctx0" brushRef="#br0" timeOffset="130305.17">6826 14164 0,'0'0'0,"0"18"0,0 17 15,0 0 1,0 1-1,0-19 1,0-34 203,18 17-204,-18-18-15,18-17 16,-18 17 0,0 0 31,17 18-32,1-17 1,-18-1 15,17 0-15,-17 1-1,0 34 63,0 1-62,0 35-16,0-18 16,0 18-1,18 0 1,-18-35 0,0-36 62</inkml:trace>
  <inkml:trace contextRef="#ctx0" brushRef="#br0" timeOffset="130832.03">7020 14164 0,'18'0'31,"0"0"31,-18 18-62,0-1 16,0 1 0,0 0-1,0-1 1,0 1-1,0 0 1,0-1 0,0 1-16,-18-1 31,0-17-15,18 18-1</inkml:trace>
  <inkml:trace contextRef="#ctx0" brushRef="#br0" timeOffset="131328.43">7091 14076 0,'0'17'47,"0"1"-47,0 17 15,0 1 1,0 17 0,0-18-1,0 18 1,0-18 0,0-17-1,0-1 1</inkml:trace>
  <inkml:trace contextRef="#ctx0" brushRef="#br0" timeOffset="-193961.18">7073 15275 0,'-17'0'16,"-1"0"0,0 0-1,1 0 1,-1 18-1,-17 0 1,17 17 0,-35 0-1,0 0 1,18-17 0,0 0-1,-1 17 1,19-17-1,34-18 142,1 17-142,0 1-15,-1-18 16,36 35 0,-35-17-16,17-1 15,0 19 1,-17-19-1,0 19 1</inkml:trace>
  <inkml:trace contextRef="#ctx0" brushRef="#br0" timeOffset="-186495.79">10989 15434 0,'35'0'79,"36"0"-79,-1 0 15,142 0 1,-88 0-1,158 0 1,141 18 0,-246-1-1,-107-17 1,-17 0 0,0 0-1,-18 0 1,0 0-1,1 0 1,-1 0 0</inkml:trace>
  <inkml:trace contextRef="#ctx0" brushRef="#br0" timeOffset="-185657.09">11007 16087 0,'17'0'31,"19"0"-31,-1-18 16,88 0-1,-17 1-15,159-1 16,-36 0-1,18 18 1,-106 0 0,-35 0-1,-18 0 17,0 0-17,-35 0 1,0 0-1</inkml:trace>
  <inkml:trace contextRef="#ctx0" brushRef="#br0" timeOffset="-104320.66">15558 15099 0,'17'0'31,"18"0"-15,1 0-1,52 18-15,35 17 16,-34 0 15,-89-17-15,17-18 0,-17 17-1,-17 1 1,-19 35-1,-34 17 1,-71 19 0,0 17-1,52-36 1,72-52-16,-19 17 16,36-17 30</inkml:trace>
  <inkml:trace contextRef="#ctx0" brushRef="#br0" timeOffset="-103841.11">16387 14993 0,'-36'159'15,"-52"-36"1,18-17 0,34-35-1</inkml:trace>
  <inkml:trace contextRef="#ctx0" brushRef="#br0" timeOffset="-103570.95">16245 15293 0,'53'0'32,"-35"18"-17,17 17 1,-17 0 0,0-17-1</inkml:trace>
  <inkml:trace contextRef="#ctx0" brushRef="#br0" timeOffset="-103320.98">16439 15240 0,'0'0'0,"36"0"16,17-18 0,0 18-1,-36-17 16</inkml:trace>
  <inkml:trace contextRef="#ctx0" brushRef="#br0" timeOffset="-103001.27">16651 14993 0,'0'18'31,"0"17"-15,0 0-16,0 36 15,0 17 1,0-17-1,0-36 17,0 0-17,0-17 1</inkml:trace>
  <inkml:trace contextRef="#ctx0" brushRef="#br0" timeOffset="-102392.61">16845 15099 0,'0'35'32,"0"0"-32,0 36 15,0-18 1,0-18 0,0-17 46,18-18-31,-1 0-15,19 0 0,-19 0-1,19 0 1,-19 0 46,1 0-46,-18-18 0</inkml:trace>
  <inkml:trace contextRef="#ctx0" brushRef="#br0" timeOffset="-102081.17">17110 15064 0,'0'0'0,"-18"105"15,18-69 1,0-1-16,0 36 16</inkml:trace>
  <inkml:trace contextRef="#ctx0" brushRef="#br0" timeOffset="-101632.84">16916 15311 0,'0'-18'47,"35"0"-16,0 18-16,36 0 1,-1 0 0,-34 0-1</inkml:trace>
  <inkml:trace contextRef="#ctx0" brushRef="#br0" timeOffset="-101208.45">17145 15258 0,'18'0'16,"-1"0"0,19-18-1,-19 18 1,18 0 0</inkml:trace>
  <inkml:trace contextRef="#ctx0" brushRef="#br0" timeOffset="-100837.52">17339 14958 0,'0'17'15,"0"19"1,0 17-1,0 52 1,-18-52-16,18 53 16,0-35-1,0-1 1,0-52 0,0 0-1</inkml:trace>
  <inkml:trace contextRef="#ctx0" brushRef="#br0" timeOffset="-92552.62">17621 15134 0,'0'0'0,"0"18"31,0-1-15,0 1 0,18-18 31,0 0-32,-1 0 1,18 0-1,-17 0 1,0 0 0,-18-35-1,0 17 1,0 1 0,-18 17 15,0 0-16,1 0 1,-1 0-16,1 0 31</inkml:trace>
  <inkml:trace contextRef="#ctx0" brushRef="#br0" timeOffset="-92072.93">17674 15293 0,'18'0'62,"-1"0"-62,19 0 16,17 0-16,35 0 16,-53 0-1,0 0 1</inkml:trace>
  <inkml:trace contextRef="#ctx0" brushRef="#br0" timeOffset="-91433.04">17780 15452 0,'0'17'16,"0"1"-1,0 0 17,18-18-17,-1 17 1,1 1-1,17-18 1,-17 0 0,-1 0-1,-17-18 1,0 1 0,0-1-1,0 0 1,0 1-1,0-1 1,-17 18 47,-1 0-32,1 0-31,-1 0 15,0 0 1</inkml:trace>
  <inkml:trace contextRef="#ctx0" brushRef="#br0" timeOffset="-90888.45">18045 15099 0,'0'0'0,"35"0"15,0 0 1,-17 0 0</inkml:trace>
  <inkml:trace contextRef="#ctx0" brushRef="#br0" timeOffset="-90384.61">18062 15099 0,'-17'0'31,"17"18"-31,0-1 16,-18 36-1,18-35 1,0-1 0,0 19-1,0-19 63,18-17-46,17 0-17,-17 0-15,-1 0 16,1 0-1,-1-17 64</inkml:trace>
  <inkml:trace contextRef="#ctx0" brushRef="#br0" timeOffset="-90024.29">18327 15028 0,'0'71'16,"0"-36"-16,0 36 16,0-18-1,0 0 1</inkml:trace>
  <inkml:trace contextRef="#ctx0" brushRef="#br0" timeOffset="-89785.01">18380 15187 0,'0'0'0,"17"0"15,1 0 1,0 0-1,-1 0 1,1 0 15</inkml:trace>
  <inkml:trace contextRef="#ctx0" brushRef="#br0" timeOffset="-89121.25">18168 15328 0,'0'18'16,"0"-1"-1,0 1 1,0 17 0,0-17-1,0 17 1,0 1 0,0-19-1,0 1-15,0 0 63,18-18-48,-1 0 1,1 0 15,17 0-31,-17 0 16</inkml:trace>
  <inkml:trace contextRef="#ctx0" brushRef="#br0" timeOffset="-88803.79">18327 15328 0,'0'18'0,"0"17"16,0 18 0,0-18-1,0-17 1,0 0 15,-18-18-15</inkml:trace>
  <inkml:trace contextRef="#ctx0" brushRef="#br0" timeOffset="-88504.32">18203 15469 0,'36'0'15,"-19"0"1,-17-17 0,36 17-1,-19 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9:12:16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3828 14076 0,'-18'0'16,"36"0"15,-1 0-16,36 0 1,-18 0 0,1 0-1,140-18 1,-35-35 0,-17-17-1,-71-1 1,-18 1-1,-17 34 1,-18 1 0,0 17 15,-18 18-15,0 0-1,1 89 1,-1-19-1,0 1-15,-17 123 32,0 35-32,17-53 31,-17-87-15,35-54-1,-18-35 63,1 0-78,17 18 16,-18-18 0,0 0-1,18 17 1,-17-17-16,-1 18 15,0-18 1,1 0 15,70 0 94,0 0-109,-18 0-16,71 0 16,-18 0-1,-70 0 1,-18 17 62</inkml:trace>
  <inkml:trace contextRef="#ctx0" brushRef="#br0" timeOffset="3536.07">13212 15311 0,'35'0'63,"18"0"-48,0-18-15,105-17 16,54-1 15,123 19-15,-158-1-16,122 0 16,37 18-1,-19 0 1,18 0-1,71 0 1,-36-17 0,1 17-1,-1 0 1,-52 0 0,-107 0-1,-87 0 1,-71-18-1,-36 18 189,19 0-204,-1 0 15,0 0-15,36 0 16,-1 18-1</inkml:trace>
  <inkml:trace contextRef="#ctx0" brushRef="#br0" timeOffset="145520.97">9790 8237 0,'35'0'78,"18"-17"-78,-18 17 16,18 0-16,141-18 31,53 18-16,-106 0-15,141 0 16,-17 0 0,-71 18-1,-18-18 1,-70 0 0,0 0-1,0 0 1,0 17-1,35 1 1,-18-18 0,-17 0-1,0 0 17,-53 0-17,17 0 1,19 0-1,-19 0 1,-35 0 0,1 0-1,-1 0 1,18 0 0,0 0-1,0 0 1,-18 0-1,-17 0 17,-1 0-17,19 0 1,-19 0 15</inkml:trace>
  <inkml:trace contextRef="#ctx0" brushRef="#br0" timeOffset="161465.35">12259 10248 0,'18'0'46,"-1"-17"-30,19 17-16,17 0 16,88-18-1,106 0 1,-18 18 0,-17 0-1,34 0 1,-87 0-1,18 0 1,-54 0 0,18 0-1,36 0 1,17 0 0,35 0 15,-88 18-31,124 17 15,-18 0 1,-71-35 0,-88 0-1,-53 0 1,1 0 0,-19 0 62,1 0-63</inkml:trace>
  <inkml:trace contextRef="#ctx0" brushRef="#br0" timeOffset="169670.03">10107 10266 0,'0'0'0,"0"-18"0,-18 18 15,-17-17 1,18-1 0,-19 0-1,19 18 1,-19-35 0,19 17-1,-54 1 1,36-19-1,0 19 1,-1-1 0,1-17-1,0 0 1,-1-18 0,1 0 15,18 18-16,17 17 1,0-17 0,0-18-1,35 17 1,-18-17-16,72 1 16,34-37-1,36 19 1,17-1-1,-17 36 1,-35 17 0,-1 18-1,-17 0 17,0 0-17,52 0 1,-16 0-1,34 36 1,-17-19 0,-71-17-1,-18 18 1,1-18 0,-53 18-1,-1-18 1,-17 17-1,18 1 1,0 17 0,17 18-1,0 35 17,-35-53-32,35 18 31,-35-17-16,0-19 17,0 1-17,0 0 1,0-1 0,0 1-1,0 17 1,-17 0-1,-1-35-15,18 18 16,-18 0 0,1 17-1,-18 0 1,-1-17 15,1 0-15,17-1-1,1-17 1,-1 18 0,0-1-1,1-17 1,-1 0 0,-52 36-1,-36-36 1,0 17-1,0 1 1,36 0 0,-1-18-1,-17 0 1,52 0 15,-16 0-15,16 17-1,1-17 1,-18 18 0,-35 0-1,17-18 1,1 17 0,17 1-1,18-18 1,-18 0-1,-18 0 1,36 0 0,-18 0-1,35 0 1,1 0 31</inkml:trace>
  <inkml:trace contextRef="#ctx0" brushRef="#br0" timeOffset="170808.13">10089 10107 0,'-17'0'46,"-1"0"-14,1 18-17,-1-1-15,-35 1 16,0 0 15,-17 17-15,-19-17-1,19 17 1,17-18 0,35 1-1,18 0-15,-17-18 16,-1 53 0,-17 17-1,35-17 1,0 0-1,-18 35 1,18 0 0,0 1 15,0-19-15,18 1-1,17 17 1,0-35-1,18 35 1,18-17 0,35 34-1,-36-34 1,-17-18 0,0 0-1,0-18 1,0 18-1,0 0 1,17 0 0,1 0-1,-18-18 17,0 18-17,0-18 1,-36-17-1,1 0 1,52 17 0,-34-18-1,-19 1 1,1-18 0</inkml:trace>
  <inkml:trace contextRef="#ctx0" brushRef="#br0" timeOffset="171570.3">10707 11871 0,'17'0'32,"-17"18"-17,36 17 1,-36 18-1,35 17 1,-17 1 0,-1-18-1,1-18 1,-18-17 0,0-1-1,0 1 48,-18-18-48,1 0 1,-1 0 0,0 0-1,1 0 1,-1 0-1,0 0 1,-17 0 0,-18-18-1,36 1-15,-19 17 16,19-18 0,-1 18 15,18-18 0</inkml:trace>
  <inkml:trace contextRef="#ctx0" brushRef="#br0" timeOffset="193616.87">3881 6456 0,'0'-18'140,"17"18"-140,1 0 32,-1-17-32,1 17 31,0 0 0,-1 0 0,1 0-31,0 0 32,-1 0-1,-17 17-16,0 1 1,18-1 0,-18 1-1,0 0-15,0-1 32,0 1 14,0 0-14,0-1-17,-18-17 32,1 18 0,-1-18-16,0 0-15,1 0 46,-1 0-30,0 0 15,1 0-16,34 0 141,1 0-157,0 0 1,-1 0 31,1 0-32,-18 18 32,0-1-15,0 1-32,18 0 15,-18-1 1,0 1-1,0-1 1,-18-17 156,0 18-172,1-18 31,-1 0-15,0 0 15,1 0-15,-1 0 46,1 0-31,-1 0 16,0 0-15,18-18-17</inkml:trace>
  <inkml:trace contextRef="#ctx0" brushRef="#br0" timeOffset="-154839.89">13617 7620 0,'-17'0'16,"-1"0"-1,0 0 1,1 0-1,-19 18-15,1 17 16,0-17 15,35-1-15,0 18 0,17-35-1,-17 18-15,18-18 16,53 35-1,-36-35 1,36 0 0,-36 0-1,-18 0 1,1 0 0,-18-17-1,0-1 1,0 0-1,0 1 17,0-36-17,-18 35 1,-17 1 0,0 17-1,-18 0 1</inkml:trace>
  <inkml:trace contextRef="#ctx0" brushRef="#br0" timeOffset="-154439.8">13547 7849 0,'0'18'16,"0"0"0,0-1-1,-36 54 1,36-36-16,-35 18 16,35-35-1,0-1 1</inkml:trace>
  <inkml:trace contextRef="#ctx0" brushRef="#br0" timeOffset="-154155.97">13653 7885 0,'0'53'16,"0"-36"-16,0 36 15,0 0 1,-18-35-1,0-1 1,1-17 0</inkml:trace>
  <inkml:trace contextRef="#ctx0" brushRef="#br0" timeOffset="-153756.5">13300 8114 0,'35'0'32,"0"0"-17,1 0-15,34 0 16,18 0 0,1-18-1,-1 18 1,-35 0-1,-18 0 1</inkml:trace>
  <inkml:trace contextRef="#ctx0" brushRef="#br0" timeOffset="-153176.99">13882 7497 0,'0'17'31,"0"1"-15,17-1-16,1 1 15,0 0 1</inkml:trace>
  <inkml:trace contextRef="#ctx0" brushRef="#br0" timeOffset="-152522.79">13705 7620 0,'18'0'16,"0"0"-1,17 0-15,36 0 16,17 0 15,-53-18-15,-35 36 93,-18-18-93,1 18-16,-19-1 16,-16 71-1,16-35 1,1 18-1,35-53-15,0-1 16,0 1 15,0 0 32,18-18-32,-18-18-31,35-17 16,-35 17-1</inkml:trace>
  <inkml:trace contextRef="#ctx0" brushRef="#br0" timeOffset="-152296.97">13899 7796 0,'0'0'0,"0"18"0,53 17 31,18 18-15,-18 0 0,-36-35-1</inkml:trace>
  <inkml:trace contextRef="#ctx0" brushRef="#br0" timeOffset="-152039.7">14164 7849 0,'0'0'0,"18"0"16,35-17 0,-18 17-1,-17 0 1,-18-18-1,0 0 1</inkml:trace>
  <inkml:trace contextRef="#ctx0" brushRef="#br0" timeOffset="-151120.52">14323 7620 0,'0'53'16,"0"-18"-1,0 36 1,0-18 0,0 0-1,0-36 1,0 1 0,0 0-16,-18-18 125,1 17-110,-1-17 1,18 18-1,-35-18 1,-1 0 0,19 17-1,-1 1-15,0 0 32,18-1-17,0 1 1,0 0-1,0-1 17,0 1-17,0 0 1,18-1 0,0-17-1,-1 0 1,36 0-1,-17 0 1,-19 0 0,1-17-1,-18-1 1,17 0 0,-17-17-1,0 17 1,0 1-1,-17 17 48</inkml:trace>
  <inkml:trace contextRef="#ctx0" brushRef="#br0" timeOffset="-150071.95">15928 9613 0,'-18'0'15,"1"0"1,-1 0 0,0 0 15,18 18-15,0-1-1,0 1 1,0 0-1,18-18 1,17 17 0,-17-17 15,0 0 0,-18-17-15,0-1-16,0-35 15,0 18 1,0 17 15,-18 1-15,0 17 0,1 0-1,-1 0-15,0 0 16</inkml:trace>
  <inkml:trace contextRef="#ctx0" brushRef="#br0" timeOffset="-149704.99">15769 9807 0,'18'0'0,"-1"0"15,54 0 1,35 0 0,-36 0-1,-34 0 1</inkml:trace>
  <inkml:trace contextRef="#ctx0" brushRef="#br0" timeOffset="-149104.72">15893 9966 0,'-18'0'15,"18"18"1,0-1-1,0 1 1,0 0 15,0-1-15,0 1 0,35-18-1,-17 0 1,0 0-1,-1 0 1,1 0 0,-18-18-1,0 1 1,0-19 0,0 19-1,-18-1 1,1 18 15</inkml:trace>
  <inkml:trace contextRef="#ctx0" brushRef="#br0" timeOffset="-148656.42">16175 9525 0,'53'0'16,"-36"0"-1,1 0-15</inkml:trace>
  <inkml:trace contextRef="#ctx0" brushRef="#br0" timeOffset="-148151.23">16193 9525 0,'-18'0'15,"18"18"1,-18 17-1,1-17-15,17 34 16,-18 1 15,18 18-15,-18-36 0,18-17 46,18-18-46,0 0-1,17 0-15,-17-18 16,17 18 0,-18 0-1,1 0 1,0-17 46</inkml:trace>
  <inkml:trace contextRef="#ctx0" brushRef="#br0" timeOffset="-147623.55">16422 9490 0,'0'17'16,"0"1"-1,0 17 1,0 18-16,-18 18 16,18-18-1</inkml:trace>
  <inkml:trace contextRef="#ctx0" brushRef="#br0" timeOffset="-147392.66">16422 9648 0,'17'-17'31,"1"17"-31,0 0 16,-1 0-1</inkml:trace>
  <inkml:trace contextRef="#ctx0" brushRef="#br0" timeOffset="-146432.99">16263 9825 0,'0'18'16,"0"-1"-16,0 1 16,0 35-1,0-18 1,0 0 0,0-17-1,0 0 1,0-1 46,18-17 16,-1 0-62,1 0 0,0 0-1,-1 0 1,1 0 31,0 0-32,-1 0 17,1-17 46,-18-1-63,0 0 1,0 1-16,0-19 16,17-34-1,-17-1 1,0 36 0,18 17-1</inkml:trace>
  <inkml:trace contextRef="#ctx0" brushRef="#br0" timeOffset="-145976.7">16334 9931 0,'17'0'47,"1"0"-31,0 0-1,-1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6:40:39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229 0,'0'-17'0,"17"17"16,1 0-16,53 0 16,35 17-16,-18-17 15,35 18-15,18-18 16,0 0 0,1 0-16,-54 0 15,-35 0-15,0 0 16</inkml:trace>
  <inkml:trace contextRef="#ctx0" brushRef="#br0" timeOffset="487.7">4092 300 0,'0'35'0,"-17"0"15,-1 18-15,0 0 16,-17 35-16,0-17 15,17 17-15,-17 0 16,0-35-16,17-17 16,18-19-16,0-52 93</inkml:trace>
  <inkml:trace contextRef="#ctx0" brushRef="#br0" timeOffset="711.96">4128 688 0,'0'0'0,"35"0"0,0 0 16,18 0-1,18 0-15,17 0 16,18 0-16,-18 0 16,-18 0-16,1 0 15,-1-18-15,-17 18 16,-35-17-16,-18-1 16,18 18-1</inkml:trace>
  <inkml:trace contextRef="#ctx0" brushRef="#br0" timeOffset="1248.14">5080 582 0,'-18'0'16,"-52"35"0,52-17-1,-17-18-15,35 35 16,-18-17-16,1 0 15,17-1 1,0 1 0,0-1-16,35 1 15,0 0 1,36 17 0,-36-35-16,0 0 15,18 0 1,-18 0-16,-17 0 15,0 0 1,-1 0-16,1-18 16,-18 1-16,0-1 15,0-35-15,-18 18 16,1 17-16,-1-17 16,0 17-1,1 18 1</inkml:trace>
  <inkml:trace contextRef="#ctx0" brushRef="#br0" timeOffset="1959.97">5521 564 0,'-35'71'31,"17"-53"-31,0 17 16,1-17-16,-1 17 15,18-18-15,0 19 16,0-1 0,0-17-1,18-18 1,17 0-1,0 0 1,1 0 0,69-18-1,-69 0 1,-1 18-16,-17-35 16,-1 17-16,19-17 15,-19 0-15,-17 0 16,18-1-16,-1 1 15,-17 53 64,0 17-79,0-17 15,0 17-15,0 0 16,0 0-16,18 1 15,0-19-15,-18 1 16,17-18-16,1 0 31,0 0-15,-1-35 15,1 17-31</inkml:trace>
  <inkml:trace contextRef="#ctx0" brushRef="#br0" timeOffset="2463.85">6138 441 0,'0'0'0,"18"106"16,-18-53-16,0 0 16,0 0-16,0-1 15,0-16-15,0-19 16,0-34 93,0-1-109,18 0 16,-1-17-16,1 18 16,0-1-16,17-17 15,-18 17-15,19 0 16,-19 1-16,1 17 15,17 0-15,-17 0 32,0 0-17,-1 0 1,1 0-16,-1 17 16,-17 1-16</inkml:trace>
  <inkml:trace contextRef="#ctx0" brushRef="#br0" timeOffset="3032.04">7126 159 0,'88'0'16,"-17"0"-1,17 0-15,0 0 16,142-18-1,-178 18 1,-34 0-16</inkml:trace>
  <inkml:trace contextRef="#ctx0" brushRef="#br0" timeOffset="3271.83">7602 265 0,'0'0'15,"-35"35"-15,17 0 0,1 36 16,-18-36-16,17 18 16,-17 0-16,-1 17 15,19 1-15,-19-1 16,19-34-16,17-19 15,0 1 1</inkml:trace>
  <inkml:trace contextRef="#ctx0" brushRef="#br0" timeOffset="3495.46">7973 370 0</inkml:trace>
  <inkml:trace contextRef="#ctx0" brushRef="#br0" timeOffset="3702.9">7920 600 0,'0'0'0,"-18"17"0,18 1 16,-17 17-16,17-17 16,-18 0-16,18-1 31</inkml:trace>
  <inkml:trace contextRef="#ctx0" brushRef="#br0" timeOffset="4416.97">8237 635 0,'0'0'16,"18"0"-16,0 0 0,17 0 16,0 0-1,0-18-15,1 18 16,-1-17-16,0 17 0,18 0 16,-35 0-1,0 0 1,-1-18-16,1 18 15,-18-18 1,0 1-16,0-1 16,0 1 15,-88-1-15,52 18-1,-70 0 1,89 0-1,-18 0 1,35 18 0,0-1-1,0 1-15,0 17 16,0 36 0,0-54-16,0 1 15,0 0-15,17 17 16,-17-18-16,18 1 15,-1 0 1,1-18 0,0 17-1,-1-17-15,19 0 16,-19 0 0,19 0-16,-1-17 15,0-1-15,0-17 16,1 17-16,-19-35 15,1 36-15,17-1 16,-17-17-16,17-1 16,-17 1-16,-1 18 15,1-1-15</inkml:trace>
  <inkml:trace contextRef="#ctx0" brushRef="#br0" timeOffset="4808.04">8855 441 0,'17'53'31,"-17"0"-31,18 0 0,0 0 16,-1 0-16,-17-18 16,0-18-16,0 19 15,18-36 48,0-18-48,-18-17-15,35 0 16,-18 17-16,19-35 16,-19 35-16,1 1 15,0 17-15,-1-18 16,19 0-16,-19 18 15,1-17-15,35 17 16,0 0-16,-18 0 16,88 0 15,-105 0-31,0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6:53:31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8872 0,'0'-17'47,"18"17"-31,0 0 30,-1 0-30,1 0 0,0 0-16,-1 0 15,54 0 1,-54 0 0,19 0-16,17 0 15,-18 0 1,-18 0-1,1 0 1,0 0 0,-1 0 15,1 0-15,17 0-1,-17 0 1,35 17-1,-18-17 1,-17 0 0,-1 0-1,19 0 1,-19 0 0,1 0-1,0 0 1,-1 0-1,1 0 564,0 0-564,-1 0 32</inkml:trace>
  <inkml:trace contextRef="#ctx0" brushRef="#br0" timeOffset="7616.79">5697 8925 0,'18'0'203,"0"0"-187,-1 0-1,1 0 1,0 0 0,-1 0-16,1 0 15,-1 0 1,1 0-1,0 0 1,-1 0 0,1 0-1,0 0 1,-1 0 0,1 0-1,0 0 1,-1 0-1,1 0 1,0 0 15,-1 0-15,1 0 0,-1 0-1,1 0 16,0 0-15,-1 0-16,-17-17 16,36 17-1,-1 0 1,-17 0 0,-1 0-1,1 0 1,-1 0 62,19 0-62,-19 0-1,1 0 1,0 0-1,-1 0 79</inkml:trace>
  <inkml:trace contextRef="#ctx0" brushRef="#br0" timeOffset="9545.01">6756 8961 0,'0'-18'78,"17"18"-62,1 0-1,-18-18 1,18 18 0,-1 0-1,1 0 16,0 0-15,-18-17 0,17 17-16,1 0 31,-18-18-15,17 18-1,1 0-15,0 0 16,-1 0 15,19 0-15,-19-18-1,1 18 1,0 0 0,-1 0-1,1 0 63,-1 0-31,1 0-16,0 0-31,-1 0 47,1 0-31,0 0 0,-1 0-16,19 0 15,-1 36 1,-17-1-1,17-17 1</inkml:trace>
  <inkml:trace contextRef="#ctx0" brushRef="#br0" timeOffset="11215.75">7426 8872 0,'18'0'156,"-1"0"-140,1 0 0,0 0 15,-1 0 31,1 0-46,-1 0 0,1 0-1,-18-17 17,18 17-17,-1 0 1,1 0-1,0 0 17,-1 0-1,1 0 0,0 0-15,-1 0-1,1 0 1,-1 0 0</inkml:trace>
  <inkml:trace contextRef="#ctx0" brushRef="#br0" timeOffset="20392.34">16792 7867 0,'18'0'46,"0"0"-46,17 0 16,88 0 0,18 0-1,-35 0-15,124 0 16,16 0 15,-34 0-15,-53 0-1,-89 0 1,-52 0 125,0 0-141,-1 0 15,1 0 1,0 0 0,-1 0-16,1 0 31,0 0-16,17 0 1,0 0 0,-17 0-1,-1 0 1,1 0 0,0 0-1,-1 0 1,1 0 234,0 0-235,-1 0 95,1 0-79,-1 0-15,1 0-1,0 0 17,-1 0-17,1 0 1,-18-18 328,0 1-329,0-1 1,18 18-16,-18-18 15,0 1 189,0-36-204,17 18 15,-17-18 1,0-18-16,0-123 15,0 53 1,36-141 0,-36 194-1</inkml:trace>
  <inkml:trace contextRef="#ctx0" brushRef="#br0" timeOffset="26895.21">18785 7867 0,'0'-18'31,"18"18"1,0 0-17,17 0 1,53 0-1,-53-17 1,18 17 0,-35 0-16,35 0 15,-18 0 1,18 0 0,-18-18-1,1 18 1,-19 0-1,1 0 17,17 0-17,1 0 1,-1 0 0,35 0 15,-34 0-16,-1 0 1,-17 0 0,-1 0-1,1 0 17,-1 0-32,1 0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7:01:42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3933 5997 0,'18'0'157,"17"0"-142,-17 0-15,17 0 16,-17 0-1,53 0 1,-19 0 0,1 0-1,-35 0-15,35 0 16,17 0 0,1 0-1,0 0 1,34 0-1,-34 0 1,0 0 0,-1 0 15,1 18-15,-1-18-1,36 18 1,35-1-1,-70-17 1,-1 18 0,18-18-1,-35 17 1,18-17 0,35 18-1,-18-18 1,18 0-1,-18 18 1,18-18 0,0 0 15,52 17-15,-34 1-1,-18 0 1,0-18-1,-18 17 1,0-17 0,-18 0-1,36 0 1,-70 0 0,-1 0-1,0 0 1,0 0-1,-17 0 1,0 0 0,35 0 15,-36 0-15,36 0-1,-18 0 1,1 0-1,-19 0 1,19 0 0,-19 0-1,1-17 1,17 17 0,0-18-1,-17 18 1,0 0-1,17-18 17,-17 1-17,-1 17 1,1-18 0,17 18-1</inkml:trace>
  <inkml:trace contextRef="#ctx0" brushRef="#br0" timeOffset="6735.45">8220 6068 0,'17'0'31,"1"0"-31,0 0 16,17 0 0,18 0 15,17 0-15,1 0-1,17 0 1,-17 0-1,-1 0 1,18-18 0,-35 1-1,-17 17 1,34-18 0,1 18-1,-1 0 1,1 0-1,-1 0 1,-17 0 0,18 0 15,-36 0-31,53 0 16,-35 0-1,106 0 1,70 0-1,-140 0 1,-72 0 0,1 0 187,-1 0-47,1 0-140,0 0-1,-1 0-15,1 0 47,0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7:02:47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3351 11606 0,'0'0'0,"18"0"15,0 0 1,35 0 0,0 0-16,17 0 15,89 0 1,52 0-1,-122 0-15,158 0 16,-18 0 0,53 0-1,-35 0 1,-18 0 0,36 18-1,-53-18 1,-18 0 15,53 0-15,-36 0-1,124 0 1,-123 0 0,-53 0-1,0 0 1,-18 0-1,53 0 1,17 0 0,-17 0-1,-17 0 1,70 0 0,-36 0-1,-17 0 1,18 0-1,123 0 17,-53 0-17,36-18 1,-89 18 0,18 0-1,-35 0 1,-71 0-1,-18 0 1,1 0 0,-1 0-1,36 0 1,18 0 0,140 0-1,-52-17 1,-18-19-1,-53 1 17,0 0-17,-36 17 1,-34-17 0,-1 35-1,-17-18 1,-18 1-1,-52 17 1,-1 0-16,35-36 16,36 19-1,-17-18 1,16 17 0,-16 18-1,-54 0 1</inkml:trace>
  <inkml:trace contextRef="#ctx0" brushRef="#br0" timeOffset="633.41">14570 8978 0,'17'0'31,"-17"53"-15,0 159-1,-35 88 1,0 158-1,-18 54 1,35-36 0,18-88-1,0-123 1,0-142 0,0-52-1</inkml:trace>
  <inkml:trace contextRef="#ctx0" brushRef="#br0" timeOffset="10392.44">14605 9049 0,'0'-18'31,"18"18"0,-1 0-15,1 0-1,17 0 1,-35 18 328,0-1-329,0 19-15,0-1 16,0 53 0,0-35-16,0 35 15,0 0 1,0 1 0,0-19-1,0 1 1,-17-1-1,-1-17 1,18 18 15,0-18-15,0 17 0,0 1-1,0-54 1,-18 72-1,18-19 1,0 1 0,-17 17-1,17 0 1,-18 18 0,0-35-1,18-1 16,0 1-31,0-36 32,0 18-17,0 0 1,0 0 0,0-18-1,0 18 1,0-18-1,0 18 1,0-18 0,0-17-1,0 17 1,0 1 0,0 16-1,0 19 1,0-36-1,0 1 17,0-19-1,0 18-15,0 18-1,0 0 1,0-17-1,0-19 1,0 1 0,0 0-1,0-1 220,0 1-95,0-1-124,0 1 0,-17 0 30,-1-18-30,0 0 0,1 17-1,-1-17-15,1 18 16,-1-18 15</inkml:trace>
  <inkml:trace contextRef="#ctx0" brushRef="#br0" timeOffset="19528.47">7814 6015 0,'0'18'47,"-18"-18"-31,1 17 62,-1-17-47,0 0-15,1 0-1,-1 18 1,1-18 0,-1 0 46,0 0-15,1 0-16,-1 0-15,0 0-1,1 0 157,-1 0-156,0 0 0,1 0-1,-18 0 1,-1 0-1,1 0 1,17 0 15,-17-18-15,0 1 0,17 17-1,-17 0 1,0 0-1,-18 0 1,17-18 0,1 0-1,0 18 1,17-17 0,1-1-1,-1 0 1,-17 1-1,-1-36 17,1 0-17,17 18 1,18 17 0,0 0-1,0-17 1,0-18-1,53 0 1,18 0 0,35-17-1,0 17 1,52 0 0,-34 0-1,-18 35 1,-18-35-1,0 36 17,0-19-17,-35 36-15,35-17 16,1 17 0,-1 0-1,-18 0 1,1 0-1,-1 0 1,1 0 0,0 35-1,-19-35 1,1 18 0,0-1-1,18 19 1,-36-19-1,0 1 17,-17 17-17,0-17 1,-18 0 0,17-1-1,1 18 1,-18 1-1,0-1 1,0 0 0,0 1-1,0-1 1,-18 18 0,18-18-1,-17-17 1,-19-1-1,19 19 17,-1-19-17,-17 1 1,17-1 0,-35 19-1,0-19 1,18 1-1,-53 17 1,70-35 0,-70 18-1,35 0 1,-17-18 0,-19 0-1,36 0 1,-17 0-1,17 0 17,0 0-17,35 17 1,-17-17 0,-18 18-1,36-18 1,-36 0-1,35 0 1,0 0 0,1 0-1,-19 18 1,54-18 187,0 0-187,-1 0-1,1 0-15,17 0 16,71-18 0,-35 18-1,35 0 16,-71 0-15,0 0 0</inkml:trace>
  <inkml:trace contextRef="#ctx0" brushRef="#br0" timeOffset="22982.22">10231 6015 0,'0'0'0,"-18"0"31,0 0-16,1-18 1,-1 18 0,0 0-1,1 0 1,17-17 0,-18 17-1,0-18 1,1 0-1,17 1 1,-35-1 0,17 0-1,0 1 1,1-19 0,-1 1-1,0 0 1,1 0-1,17 17 17,0 0-32,0-17 31,0 0-15,0 0-1,17 17-15,36-35 16,0-18-1,0 19 1,0-1 0,18 17-1,-36 1 1,18 17 0,17-17-1,-17 17 1,35 1 15,-17 17-15,-18 0-1,88 0 1,-53 0 0,18 0-1,0 0 1,0 0-1,17 0 1,-17 0 0,-35 0-1,-19 0 1,-34 17 0,17-17-1,-17 18 1,35 17-1,-35-17 17,17 0-17,0 17 1,-17 18 0,-1-18-1,-17 18 1,0 0-1,0 18 1,-17-1 0,-18 1-1,-36 17 1,18-18 0,-35-17-1,35-17 1,0-19-1,-18 1 17,19 17-17,-37-17 1,-34 17 0,-18-35-1,-18 0 1,0 0-1,-17 0 1,88 0 0,17 0-1,18 0 1,18 0 0,17 0 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7:49:13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9825 6156 0,'0'0'0,"35"0"0,71 18 15,441 105 32,-230-70-31,-17-18-1,247-17 17,-230 0-17,-17-18 1,-70 0 0,-125 0-16</inkml:trace>
  <inkml:trace contextRef="#ctx0" brushRef="#br0" timeOffset="783.23">15840 6174 0,'-36'0'16,"1"-18"0,-71-35-1,36 18-15,-71-71 16,35-35 0,35 0-1,54 17 1,17 1-1,53-1 1,88 1 0,159 35-1,-1 52 17,19 36-17,-71 71 1,-106-1-1,-70 72 1,-71-1 0,-18 53-1,-88 35 1,-88 18 0,-53-35-1,0-36 1,18-52-1</inkml:trace>
  <inkml:trace contextRef="#ctx0" brushRef="#br0" timeOffset="4483.97">12594 6421 0,'18'0'31,"-1"0"-31,72-18 16,87-17-1,-17-18 1,17 17 0,1 1 15,-36 0-31,-35 17 31,-18-17-15,35 17-1,-70 18-15,0 0 16,53 0 0,35-17-1,-70-1 1,-54 0 0</inkml:trace>
  <inkml:trace contextRef="#ctx0" brushRef="#br0" timeOffset="137454.18">12435 11183 0,'0'18'31,"0"35"-15,0 17-16,0 124 16,0 18-1,0 0 1,0-71 15,0 0-15,0 0-1,18-18 1,0-70-16,-18 35 16,0-35-1,0-17 1</inkml:trace>
  <inkml:trace contextRef="#ctx0" brushRef="#br0" timeOffset="140555.54">12524 11095 0,'17'-18'62,"19"18"-62,16 0 16,195 0-1,36 0 1,69-17 0,72 17-1,-89 0 1,-88-18-1,0 18 1,-106 0 0,-18 0-1,-87 0-15,17 0 16,35 0 0,-18 0-1,-52 0 79,0 0-94,-1 0 16,54 0-1,35-35 1,-1 35-1,-34 0 1,-18 0 0,-35 0 46,-1 0-62,1 0 16,-1 0 15,1 0 63,-18 17-79,18 19-15,-1 105 16,1 88 0,17-17-1,1 17 1,-19-35 0,18-88-1,-17 0 1,0 0 15,-18-36-15,0-17-16,0-18 15,0 18 1,0 0 0,0-18-1,0 1 1,0-19 15,0 1 94,-18-18-109,-35 18-1,-17-18-15,-36 17 16,-159-17 0,-35 0-1,18 0 1,0 0-1,35 35 1,71-17 0,52-18-1,-35 18 1,89-18 0,-18 0-1,-1 0 16,19 0-15,-18 17 0,17-17-1,36 0 1,17 0 0,-17 0-1,17 0 1,-35 18-1,-17-18 1,-54 0 0,54 0-1,35 0 1,-1 0 0,19 0-1,-19 0 16,-17 0-15,18 0 0,-18 0-1,0 0 1,18 0 0,17 0 30,1 0-30,-19 0 0,1 0-1,-18 0 1,18 0 0,17 0-1,1 0 16,17-35 157,0-18-172,0-18-1,0-52-15,0-230 16,-18-53 15,0 230-31,1-18 0</inkml:trace>
  <inkml:trace contextRef="#ctx0" brushRef="#br0" timeOffset="194467.6">12735 13458 0,'0'18'313,"0"0"-266,-17-1-16,17 1-15,0 0-1,0-1 17,0 1 14,0 0-30,-18-18 0,18 17-1,0 1 32,-18-18-47</inkml:trace>
  <inkml:trace contextRef="#ctx0" brushRef="#br0" timeOffset="195723.67">12718 13511 0,'17'0'62,"1"0"-46,0 0 0,-1 0-1,-17 18-15,18 0 31,17-1-15,-35 1 0,18 0-1,-1-18 157,1 0-156,0-18-1,17-17 1,0 17 0,-17 0-1,0 1 1,17-1 0,-18 0 30,-17 36 79,0 0-109,0 17-16,0-17 16,0 17-1,0 0 1,0 1 0,0-19-1,0 1 1</inkml:trace>
  <inkml:trace contextRef="#ctx0" brushRef="#br0" timeOffset="196915.56">12806 13935 0,'0'17'47,"0"1"-47,0 0 16,0-1-1,0 36 1,0-18 0,0 1-16,17-19 15,-17 1 1,18 0 218,0-18-202,-1 0-17,1-18-15,17 0 16,-17 1-1,0-1 1,-1 0-16,1 1 31,-18-1 47,18 18-62,-1 0 0,-17-17-1,18 17 1</inkml:trace>
  <inkml:trace contextRef="#ctx0" brushRef="#br0" timeOffset="198083.57">12823 14640 0,'0'0'0,"0"-17"15,-35-1 1,18 18-1,-1-18 1,-17 18 15,17 0-15,-17-17 31,17 17 0,0 0-32,1 0 32,17 17-47,0 1 16,0 0-1,0-1 1,0 1 0,0 17-1,0-17 1,35 17 0,-17-17 15,-1 17-16,1-35 1,0 18 0,-1-18-1,1 0 17,0 0-17,17 0 1,-18 0-1,1-18 1,17 0 0,-17 1-1,0-1 1,-1-17 0</inkml:trace>
  <inkml:trace contextRef="#ctx0" brushRef="#br0" timeOffset="199187.52">13458 13935 0,'-17'17'63,"17"1"-48,0 0 1,-18 52 0,1 1-1,-1-1 1,18 19 0,-18-54-1,18-18-15,0 1 16,18-18 109,17 0-110,53 0 1,-35-18 0,53 1-1,-53-1-15,-18 18 16,1 0 0</inkml:trace>
  <inkml:trace contextRef="#ctx0" brushRef="#br0" timeOffset="200439.78">13847 14093 0,'-36'0'31,"19"0"-15,-1 0 0,0 0-1,1 0 1,-1 18 0,0 0-1,18-1 1,-17-17-1,-1 18 1,18 0 0,0-1-1,0 1 1,0 0 15,0-1-15,0 1-1,0 0 1,18-18 15,-1 0 1,1 0-17,17 0 1,1-36 31,-19 19-32,-17-36 17,18 0 14,-18 35-30,0 0 0,0 36 77,0 0-77,0 17-16,0 0 16,0 54-1,35-37 1,-17 1 0,17-35-1,0 0 16,-17-18-15,0 0-16,-1 0 16,1 0 77</inkml:trace>
  <inkml:trace contextRef="#ctx0" brushRef="#br0" timeOffset="200874.77">14041 14005 0,'0'36'31,"0"-1"-16,17 0 1,18 36 0,1-36-1,-19-17 1</inkml:trace>
  <inkml:trace contextRef="#ctx0" brushRef="#br0" timeOffset="201355.58">14323 14005 0,'0'18'47,"0"0"-31,-53 52-1,-18 18 1,-17 18 0,-18 18-1,0-1 1,18-52 0,18-18-1,70-18 16</inkml:trace>
  <inkml:trace contextRef="#ctx0" brushRef="#br0" timeOffset="202531.52">14235 14288 0,'35'0'31,"0"0"-15,36 0-1,-36 0 1,18 0 0,0 0-1,-36-18 1,1 0 0,0 18-1,-18-17 1,0-1-1,0 0 1,-18 1 0,0-1 15,1 18-15,17-18-16,-18 18 31,1 0-16,-19 0 1,1 0 0,0 0-16,17 0 15,-35 36 1,36-36 0,-19 17-1,19 1 1,17 0-1,-18-1 1,18 19 0,0-1-1,0 0 1,0 0 15,0 1-15,18-19-1,-1 19 1,19-19 0,-19-17-1,18 0 1,1 0 0,-1 0-1,36-17 1,-1-19-1,-17 19 1,-35-19 0,17 36-1,-35-17 48</inkml:trace>
  <inkml:trace contextRef="#ctx0" brushRef="#br0" timeOffset="203452.18">14728 14058 0,'0'53'31,"0"-18"-31,0 1 16,18 17-1,-18 52 1,35-34-1,-35-36 1,0 1 0,0-19-1,0-34 126,0-19-141,0 1 16,0 0-1,0-36 1,36 36-1,-36-18 1,17 35 0,1 1-1,0-1 1,-1 0 0,1 18 15,0 0 0,-1 0-15,1 0 31,-1 0-16</inkml:trace>
  <inkml:trace contextRef="#ctx0" brushRef="#br0" timeOffset="-205669.58">6421 10089 0,'0'-17'32,"17"17"-17,1 0 1,35 17-1,35 54 1,35 17 0,-34-17-1,-19-18 1,-17-36 0,-18 1 15,1 0-16,-36-1-15,17 1 16,1-18 0,-18 18 109,-18-18-94,1 17-15,-1-17-16,0 18 31,-35-1-16,-17 36 1,-1 0 0,-17 0-1,35 18 1,0-1 0,0-34-1,36-19 1,-1 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7:55:32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11359 0,'18'0'125,"0"0"-109,-1 0 15,1 0-15,0 0-1,-1 0 1,1 0 0,-1 0-1,1-17 1,0 17 31,-1 0 47,1 0-79,17 0 1,-17 0-1,17 0 1,-17 0 0,-1 0 77</inkml:trace>
  <inkml:trace contextRef="#ctx0" brushRef="#br0" timeOffset="2199.52">2981 11377 0,'18'0'63,"-1"0"-48,1 0 1,0 0 0,-1 0-1,1 0 1,-1 0-1,19 0 1,-19 0 0,1 0 46,0 0-46,-1 0-1,1 0 95,0 0-79,-1 0-15,1 0-1,-1 0 1,1 0 15,0-18 250,-1 18-281,1 0 16,-18-17 0,35-1-1,-17 1 1,0 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4-08T07:56:37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4110 5838 0,'18'0'0,"17"18"31,18 0-15,0-18 0,-18 0-1,18 17 1,0 1 0,35-18-1,0 18 1,18-18-1,-35 17-15,17 1 16,123 0 0,-52-1-1,-53 1 1,0-18 0,0 0 15,35 0-16,53 0 1,17 0 0,-34 0-1,-36 0 1,-18 0 0,1 0-1,35 0 1,-71-18-1,-35 18 1,-36 0 0,1-17-1,0 17 1,35-18 15,-18 18-15,0 0-1,18-18 1,18 1 0,-54 17-1,71 0 1,-52-18 0,17 0-1,0 18 1,-36 0 31,1-17-32,-1 17 1,1-18 0,0 18-16,35-18 31,-36 18-16,1 0-15,0-17 16,-1 17 0</inkml:trace>
  <inkml:trace contextRef="#ctx0" brushRef="#br0" timeOffset="2008.29">8502 5927 0,'0'-18'16,"18"18"15,17 0-15,35 0-1,1 18 16,17-1-15,0 19 0,-17-19-1,-1 1 1,-52 0-16,0-18 16,17 17-1,36 18 1,-18 1-1,-1-19 1,-16-17 0,-19 18-1,19-18 17,-1 18-17,18-18 1,17 0-1,54 0 1,-89 17 0,71-17-1,-35 0 1,-36 0 0,-18 0-1,36 0 1,-17-17-1,34-1 1,-17 0 0,-18 18-1,18 0 1,-17-17 0,-1-1 15,124-35-16,-54 36 1,-34-19 0,17 19-1,-35-1 1,0-17 0</inkml:trace>
  <inkml:trace contextRef="#ctx0" brushRef="#br0" timeOffset="3200.02">11342 5891 0,'0'-17'32,"17"17"-1,1 0-15,17 17-16,36 36 15,35-17 16,-71-19-31,36 36 16,-18-35 0,-1 17-1,1 0 1,18-17 0,-1-18-1,36 0 1,18 0-1,17 0 1,53 0 0,35-18-1,1-17 1,105-35 0,-159 34-1,-70 19 16,0-19-15,-36 19 0,-34-1-1,16 0 1,1-17 0,-17 0-1,17 17 1,-1-17-1,1 17 1,18-35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0" name="그림 16" descr="미래능력개발원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9738" y="6586538"/>
            <a:ext cx="10842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8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10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18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3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customXml" Target="../ink/ink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>
                <a:latin typeface="Comic Sans MS"/>
                <a:ea typeface="HY엽서L"/>
              </a:rPr>
              <a:t>18</a:t>
            </a:r>
            <a:r>
              <a:rPr lang="ko-KR" altLang="en-US" sz="3600" i="1" dirty="0">
                <a:latin typeface="Comic Sans MS"/>
                <a:ea typeface="HY엽서L"/>
              </a:rPr>
              <a:t>장 </a:t>
            </a:r>
            <a:r>
              <a:rPr lang="ko-KR" altLang="en-US" sz="3600" i="1" dirty="0" err="1">
                <a:latin typeface="Comic Sans MS"/>
                <a:ea typeface="HY엽서L"/>
              </a:rPr>
              <a:t>네트워크프로그래밍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31" y="1645681"/>
            <a:ext cx="7340249" cy="508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0B73BF8-04C8-49C5-91DA-A3612420F63D}"/>
                  </a:ext>
                </a:extLst>
              </p14:cNvPr>
              <p14:cNvContentPartPr/>
              <p14:nvPr/>
            </p14:nvContentPartPr>
            <p14:xfrm>
              <a:off x="1263600" y="146160"/>
              <a:ext cx="6540840" cy="26290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0B73BF8-04C8-49C5-91DA-A3612420F6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240" y="136800"/>
                <a:ext cx="6559560" cy="264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48" y="1041148"/>
            <a:ext cx="8074025" cy="566746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DownloadImage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String website = "http://</a:t>
            </a:r>
            <a:r>
              <a:rPr lang="en-US" altLang="ko-KR" sz="1400" dirty="0" err="1">
                <a:latin typeface="+mn-lt"/>
              </a:rPr>
              <a:t>www.oracle.com</a:t>
            </a:r>
            <a:r>
              <a:rPr lang="en-US" altLang="ko-KR" sz="1400" dirty="0">
                <a:latin typeface="+mn-lt"/>
              </a:rPr>
              <a:t>/us/</a:t>
            </a:r>
            <a:r>
              <a:rPr lang="en-US" altLang="ko-KR" sz="1400" dirty="0" err="1">
                <a:latin typeface="+mn-lt"/>
              </a:rPr>
              <a:t>hp07-bg121314-openworld-2x-2280475.jpg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("" + website + "</a:t>
            </a:r>
            <a:r>
              <a:rPr lang="ko-KR" altLang="en-US" sz="1400" dirty="0">
                <a:latin typeface="+mn-lt"/>
              </a:rPr>
              <a:t>사이트에서 이미지를 </a:t>
            </a:r>
            <a:r>
              <a:rPr lang="ko-KR" altLang="en-US" sz="1400" dirty="0" err="1">
                <a:latin typeface="+mn-lt"/>
              </a:rPr>
              <a:t>다운로드합니다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URL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URL(website);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byte</a:t>
            </a:r>
            <a:r>
              <a:rPr lang="en-US" altLang="ko-KR" sz="1400" dirty="0">
                <a:latin typeface="+mn-lt"/>
              </a:rPr>
              <a:t>[] buffer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byte</a:t>
            </a:r>
            <a:r>
              <a:rPr lang="en-US" altLang="ko-KR" sz="1400" dirty="0">
                <a:latin typeface="+mn-lt"/>
              </a:rPr>
              <a:t>[2048];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InputStream</a:t>
            </a:r>
            <a:r>
              <a:rPr lang="en-US" altLang="ko-KR" sz="1400" dirty="0">
                <a:latin typeface="+mn-lt"/>
              </a:rPr>
              <a:t> in = </a:t>
            </a:r>
            <a:r>
              <a:rPr lang="en-US" altLang="ko-KR" sz="1400" dirty="0" err="1">
                <a:latin typeface="+mn-lt"/>
              </a:rPr>
              <a:t>url.openStream</a:t>
            </a:r>
            <a:r>
              <a:rPr lang="en-US" altLang="ko-KR" sz="1400" dirty="0">
                <a:latin typeface="+mn-lt"/>
              </a:rPr>
              <a:t>();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OutputStream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FileOutputStream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test.jpg</a:t>
            </a:r>
            <a:r>
              <a:rPr lang="en-US" altLang="ko-KR" sz="1400" dirty="0">
                <a:latin typeface="+mn-lt"/>
              </a:rPr>
              <a:t>");)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length = 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((length = </a:t>
            </a:r>
            <a:r>
              <a:rPr lang="en-US" altLang="ko-KR" sz="1400" dirty="0" err="1">
                <a:latin typeface="+mn-lt"/>
              </a:rPr>
              <a:t>in.read</a:t>
            </a:r>
            <a:r>
              <a:rPr lang="en-US" altLang="ko-KR" sz="1400" dirty="0">
                <a:latin typeface="+mn-lt"/>
              </a:rPr>
              <a:t>(buffer)) != -1)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("" + length + "</a:t>
            </a:r>
            <a:r>
              <a:rPr lang="ko-KR" altLang="en-US" sz="1400" dirty="0">
                <a:latin typeface="+mn-lt"/>
              </a:rPr>
              <a:t>바이트 만큼 읽었음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out.write</a:t>
            </a:r>
            <a:r>
              <a:rPr lang="en-US" altLang="ko-KR" sz="1400" dirty="0">
                <a:latin typeface="+mn-lt"/>
              </a:rPr>
              <a:t>(buffer, 0, length);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in.close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out.close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(Exception e)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예외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e.getMessage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프로토콜</a:t>
            </a:r>
          </a:p>
        </p:txBody>
      </p:sp>
      <p:sp>
        <p:nvSpPr>
          <p:cNvPr id="193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프로토콜</a:t>
            </a:r>
            <a:r>
              <a:rPr lang="en-US" altLang="ko-KR"/>
              <a:t>(protocol): </a:t>
            </a:r>
            <a:r>
              <a:rPr lang="ko-KR" altLang="en-US"/>
              <a:t>통신을 하기 위한 약속</a:t>
            </a:r>
          </a:p>
        </p:txBody>
      </p:sp>
      <p:pic>
        <p:nvPicPr>
          <p:cNvPr id="193536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5" y="2384064"/>
            <a:ext cx="7716837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4318" y="3974471"/>
            <a:ext cx="1398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OSI 7 Layer</a:t>
            </a:r>
          </a:p>
          <a:p>
            <a:r>
              <a:rPr lang="en-US" altLang="ko-KR" sz="1600" dirty="0">
                <a:latin typeface="HY바다L" pitchFamily="18" charset="-127"/>
                <a:ea typeface="HY바다L" pitchFamily="18" charset="-127"/>
              </a:rPr>
              <a:t>architecture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C41E480-CF19-4819-B71D-D452F2A10842}"/>
                  </a:ext>
                </a:extLst>
              </p14:cNvPr>
              <p14:cNvContentPartPr/>
              <p14:nvPr/>
            </p14:nvContentPartPr>
            <p14:xfrm>
              <a:off x="2311560" y="1822320"/>
              <a:ext cx="3746880" cy="3512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C41E480-CF19-4819-B71D-D452F2A108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1812960"/>
                <a:ext cx="3765600" cy="3530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CEB588-52DD-4EF3-8B97-14696894BB36}"/>
              </a:ext>
            </a:extLst>
          </p:cNvPr>
          <p:cNvSpPr txBox="1"/>
          <p:nvPr/>
        </p:nvSpPr>
        <p:spPr>
          <a:xfrm>
            <a:off x="897928" y="3479733"/>
            <a:ext cx="152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Presentation L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Session Layer</a:t>
            </a:r>
            <a:endParaRPr lang="ko-KR" altLang="en-US" sz="1600" dirty="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33722E7-C1BE-416E-A031-7DE546C8B71C}"/>
                  </a:ext>
                </a:extLst>
              </p14:cNvPr>
              <p14:cNvContentPartPr/>
              <p14:nvPr/>
            </p14:nvContentPartPr>
            <p14:xfrm>
              <a:off x="679320" y="4070520"/>
              <a:ext cx="559440" cy="255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33722E7-C1BE-416E-A031-7DE546C8B7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960" y="4061160"/>
                <a:ext cx="57816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03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TCP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TCP(Transmission Control Protocol)</a:t>
            </a:r>
            <a:r>
              <a:rPr lang="ko-KR" altLang="en-US"/>
              <a:t>는 신뢰성있게 통신하기 위하여 먼저 서로 간에 연결을 설정한 후에 데이터를 보내고 받는 방식</a:t>
            </a:r>
          </a:p>
        </p:txBody>
      </p:sp>
      <p:pic>
        <p:nvPicPr>
          <p:cNvPr id="193638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366680"/>
            <a:ext cx="5072063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8CBCFDB-729E-4459-A158-19A647FAB8AA}"/>
                  </a:ext>
                </a:extLst>
              </p14:cNvPr>
              <p14:cNvContentPartPr/>
              <p14:nvPr/>
            </p14:nvContentPartPr>
            <p14:xfrm>
              <a:off x="1479600" y="2050920"/>
              <a:ext cx="3638880" cy="178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8CBCFDB-729E-4459-A158-19A647FAB8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0240" y="2041560"/>
                <a:ext cx="3657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36DD6D1-1EB8-4469-B28A-172819430A94}"/>
                  </a:ext>
                </a:extLst>
              </p14:cNvPr>
              <p14:cNvContentPartPr/>
              <p14:nvPr/>
            </p14:nvContentPartPr>
            <p14:xfrm>
              <a:off x="3981600" y="1022400"/>
              <a:ext cx="914760" cy="356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36DD6D1-1EB8-4469-B28A-172819430A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2240" y="1013040"/>
                <a:ext cx="93348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35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</a:p>
        </p:txBody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UDP(User Datagram Protoocol)</a:t>
            </a:r>
            <a:r>
              <a:rPr lang="ko-KR" altLang="en-US"/>
              <a:t>는 데이터를 몇 개의 고정 길이의 패킷</a:t>
            </a:r>
            <a:r>
              <a:rPr lang="en-US" altLang="ko-KR"/>
              <a:t>(</a:t>
            </a:r>
            <a:r>
              <a:rPr lang="ko-KR" altLang="en-US"/>
              <a:t>다이어그램이라고 불린다</a:t>
            </a:r>
            <a:r>
              <a:rPr lang="en-US" altLang="ko-KR"/>
              <a:t>)</a:t>
            </a:r>
            <a:r>
              <a:rPr lang="ko-KR" altLang="en-US"/>
              <a:t>으로 분할하여 전송</a:t>
            </a:r>
          </a:p>
        </p:txBody>
      </p:sp>
      <p:pic>
        <p:nvPicPr>
          <p:cNvPr id="19374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17" y="2439693"/>
            <a:ext cx="465137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C6ABAAB-8EBE-436B-BCCA-9474CE71B41F}"/>
                  </a:ext>
                </a:extLst>
              </p14:cNvPr>
              <p14:cNvContentPartPr/>
              <p14:nvPr/>
            </p14:nvContentPartPr>
            <p14:xfrm>
              <a:off x="3753000" y="907920"/>
              <a:ext cx="4984920" cy="4254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C6ABAAB-8EBE-436B-BCCA-9474CE71B4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3640" y="898560"/>
                <a:ext cx="5003640" cy="42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47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포트</a:t>
            </a:r>
          </a:p>
        </p:txBody>
      </p:sp>
      <p:sp>
        <p:nvSpPr>
          <p:cNvPr id="193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포트</a:t>
            </a:r>
            <a:r>
              <a:rPr lang="en-US" altLang="ko-KR"/>
              <a:t>(port): </a:t>
            </a:r>
            <a:r>
              <a:rPr lang="ko-KR" altLang="en-US"/>
              <a:t>가상적인 통신 선로</a:t>
            </a:r>
            <a:endParaRPr lang="en-US" altLang="ko-KR"/>
          </a:p>
        </p:txBody>
      </p:sp>
      <p:pic>
        <p:nvPicPr>
          <p:cNvPr id="19333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35" y="2233456"/>
            <a:ext cx="79914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5943890-3F08-482D-9B8C-0A3F3D9A70C5}"/>
                  </a:ext>
                </a:extLst>
              </p14:cNvPr>
              <p14:cNvContentPartPr/>
              <p14:nvPr/>
            </p14:nvContentPartPr>
            <p14:xfrm>
              <a:off x="1670040" y="565200"/>
              <a:ext cx="5474160" cy="1721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5943890-3F08-482D-9B8C-0A3F3D9A70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680" y="555840"/>
                <a:ext cx="5492880" cy="17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10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Socket </a:t>
            </a:r>
            <a:r>
              <a:rPr lang="ko-KR" altLang="en-US" sz="3600"/>
              <a:t>클래스 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소켓</a:t>
            </a:r>
            <a:r>
              <a:rPr lang="en-US" altLang="ko-KR"/>
              <a:t>(socket): TCP</a:t>
            </a:r>
            <a:r>
              <a:rPr lang="ko-KR" altLang="en-US"/>
              <a:t>를 사용하여 응용 프로그램끼리 통신을 하기 위한 연결 끝점</a:t>
            </a:r>
            <a:r>
              <a:rPr lang="en-US" altLang="ko-KR"/>
              <a:t>(end point)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2955637"/>
            <a:ext cx="7095259" cy="336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71F514B-BB47-4F87-B3BC-63E0FBA47F10}"/>
                  </a:ext>
                </a:extLst>
              </p14:cNvPr>
              <p14:cNvContentPartPr/>
              <p14:nvPr/>
            </p14:nvContentPartPr>
            <p14:xfrm>
              <a:off x="1657440" y="838080"/>
              <a:ext cx="2648160" cy="17593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71F514B-BB47-4F87-B3BC-63E0FBA47F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080" y="828720"/>
                <a:ext cx="2666880" cy="177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19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25" y="1922243"/>
            <a:ext cx="8074025" cy="309628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SocketTest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(Socket s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Socket("time-</a:t>
            </a:r>
            <a:r>
              <a:rPr lang="en-US" altLang="ko-KR" sz="1400" dirty="0" err="1">
                <a:latin typeface="+mn-lt"/>
              </a:rPr>
              <a:t>c.nist.gov</a:t>
            </a:r>
            <a:r>
              <a:rPr lang="en-US" altLang="ko-KR" sz="1400" dirty="0">
                <a:latin typeface="+mn-lt"/>
              </a:rPr>
              <a:t>", 13))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InputStream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inStream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s.getInputStream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Scanner </a:t>
            </a:r>
            <a:r>
              <a:rPr lang="en-US" altLang="ko-KR" sz="1400" u="sng" dirty="0">
                <a:latin typeface="+mn-lt"/>
              </a:rPr>
              <a:t>in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Scanner(</a:t>
            </a:r>
            <a:r>
              <a:rPr lang="en-US" altLang="ko-KR" sz="1400" dirty="0" err="1">
                <a:latin typeface="+mn-lt"/>
              </a:rPr>
              <a:t>inStream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in.hasNextLine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String line = </a:t>
            </a:r>
            <a:r>
              <a:rPr lang="en-US" altLang="ko-KR" sz="1400" dirty="0" err="1">
                <a:latin typeface="+mn-lt"/>
              </a:rPr>
              <a:t>in.nextLine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(line);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761925" y="5163384"/>
            <a:ext cx="8104188" cy="63374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57210 15-07-07 05:17:03 50 0 0 162.2 UTC(</a:t>
            </a:r>
            <a:r>
              <a:rPr lang="en-US" altLang="ko-KR" sz="1600" dirty="0" err="1"/>
              <a:t>NIST</a:t>
            </a:r>
            <a:r>
              <a:rPr lang="en-US" altLang="ko-KR" sz="1600" dirty="0"/>
              <a:t>) * 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77" y="5092008"/>
            <a:ext cx="680448" cy="8347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E78ACE7-8540-47C2-AF5A-E62DD314618D}"/>
                  </a:ext>
                </a:extLst>
              </p14:cNvPr>
              <p14:cNvContentPartPr/>
              <p14:nvPr/>
            </p14:nvContentPartPr>
            <p14:xfrm>
              <a:off x="5041800" y="1828800"/>
              <a:ext cx="3353400" cy="933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E78ACE7-8540-47C2-AF5A-E62DD3146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2440" y="1819440"/>
                <a:ext cx="3372120" cy="9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9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서버가 하나의 소켓만을 사용한다면 문제가 발생한다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서버와 클라이언트 제작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21" y="2665540"/>
            <a:ext cx="6976639" cy="289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8552D1C-DBDF-4D05-AD4C-5F7F0CDB9583}"/>
                  </a:ext>
                </a:extLst>
              </p14:cNvPr>
              <p14:cNvContentPartPr/>
              <p14:nvPr/>
            </p14:nvContentPartPr>
            <p14:xfrm>
              <a:off x="3733920" y="2266920"/>
              <a:ext cx="3930840" cy="870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8552D1C-DBDF-4D05-AD4C-5F7F0CDB95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4560" y="2257560"/>
                <a:ext cx="3949560" cy="8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62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연결 요청 전용 소켓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0" y="2145671"/>
            <a:ext cx="7639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A975A27-BD6F-475C-B14D-9FD6B9313AAE}"/>
                  </a:ext>
                </a:extLst>
              </p14:cNvPr>
              <p14:cNvContentPartPr/>
              <p14:nvPr/>
            </p14:nvContentPartPr>
            <p14:xfrm>
              <a:off x="6381720" y="2558880"/>
              <a:ext cx="768600" cy="851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A975A27-BD6F-475C-B14D-9FD6B9313A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2360" y="2549520"/>
                <a:ext cx="787320" cy="8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03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ServerSocket</a:t>
            </a:r>
            <a:r>
              <a:rPr lang="ko-KR" altLang="en-US" sz="3600"/>
              <a:t>과 </a:t>
            </a:r>
            <a:r>
              <a:rPr lang="en-US" altLang="ko-KR" sz="3600"/>
              <a:t>Socket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5" y="2056410"/>
            <a:ext cx="8169472" cy="381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A502AEB-890E-4E7A-9141-2914C5F15A41}"/>
                  </a:ext>
                </a:extLst>
              </p14:cNvPr>
              <p14:cNvContentPartPr/>
              <p14:nvPr/>
            </p14:nvContentPartPr>
            <p14:xfrm>
              <a:off x="2190600" y="3753000"/>
              <a:ext cx="4458240" cy="16066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A502AEB-890E-4E7A-9141-2914C5F15A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240" y="3743640"/>
                <a:ext cx="4476960" cy="16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C3DF51F-717E-4E5F-B848-D14F5827F0A1}"/>
                  </a:ext>
                </a:extLst>
              </p14:cNvPr>
              <p14:cNvContentPartPr/>
              <p14:nvPr/>
            </p14:nvContentPartPr>
            <p14:xfrm>
              <a:off x="2305080" y="946080"/>
              <a:ext cx="2806920" cy="38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C3DF51F-717E-4E5F-B848-D14F5827F0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5720" y="936720"/>
                <a:ext cx="282564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85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서버와 클라이언트</a:t>
            </a:r>
          </a:p>
        </p:txBody>
      </p:sp>
      <p:sp>
        <p:nvSpPr>
          <p:cNvPr id="193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(Server): </a:t>
            </a:r>
            <a:r>
              <a:rPr lang="ko-KR" altLang="en-US" dirty="0"/>
              <a:t>사용자들에게 서비스를 제공하는 컴퓨터 </a:t>
            </a:r>
          </a:p>
          <a:p>
            <a:r>
              <a:rPr lang="ko-KR" altLang="en-US" dirty="0"/>
              <a:t>클라이언트</a:t>
            </a:r>
            <a:r>
              <a:rPr lang="en-US" altLang="ko-KR" dirty="0"/>
              <a:t>(Client - </a:t>
            </a:r>
            <a:r>
              <a:rPr lang="ko-KR" altLang="en-US" dirty="0"/>
              <a:t>고객</a:t>
            </a:r>
            <a:r>
              <a:rPr lang="en-US" altLang="ko-KR" dirty="0"/>
              <a:t>): </a:t>
            </a:r>
            <a:r>
              <a:rPr lang="ko-KR" altLang="en-US" dirty="0"/>
              <a:t>서버에게 서비스를 요청해서 사용하는 컴퓨터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웹서버와</a:t>
            </a:r>
            <a:r>
              <a:rPr lang="ko-KR" altLang="en-US" dirty="0"/>
              <a:t> 클라이언트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81" y="3536135"/>
            <a:ext cx="6322526" cy="227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2B339D5-C483-4594-96E4-77A701582A65}"/>
                  </a:ext>
                </a:extLst>
              </p14:cNvPr>
              <p14:cNvContentPartPr/>
              <p14:nvPr/>
            </p14:nvContentPartPr>
            <p14:xfrm>
              <a:off x="393840" y="317520"/>
              <a:ext cx="7569360" cy="6013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2B339D5-C483-4594-96E4-77A701582A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480" y="308160"/>
                <a:ext cx="7588080" cy="60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3020791-FF78-49F7-AA72-0A68B39C6CEE}"/>
                  </a:ext>
                </a:extLst>
              </p14:cNvPr>
              <p14:cNvContentPartPr/>
              <p14:nvPr/>
            </p14:nvContentPartPr>
            <p14:xfrm>
              <a:off x="1390680" y="50760"/>
              <a:ext cx="2026080" cy="2797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3020791-FF78-49F7-AA72-0A68B39C6C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1320" y="41400"/>
                <a:ext cx="204480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02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소켓을 이용한 서버 제작</a:t>
            </a:r>
          </a:p>
        </p:txBody>
      </p:sp>
      <p:sp>
        <p:nvSpPr>
          <p:cNvPr id="195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081588"/>
          </a:xfrm>
        </p:spPr>
        <p:txBody>
          <a:bodyPr>
            <a:normAutofit/>
          </a:bodyPr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객체 생성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 server = </a:t>
            </a:r>
            <a:r>
              <a:rPr lang="en-US" altLang="ko-KR" sz="1800" b="1" dirty="0">
                <a:latin typeface="+mn-lt"/>
              </a:rPr>
              <a:t>new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(</a:t>
            </a:r>
            <a:r>
              <a:rPr lang="en-US" altLang="ko-KR" sz="1800" dirty="0" err="1">
                <a:latin typeface="+mn-lt"/>
              </a:rPr>
              <a:t>portNumber</a:t>
            </a:r>
            <a:r>
              <a:rPr lang="en-US" altLang="ko-KR" sz="1800" dirty="0">
                <a:latin typeface="+mn-lt"/>
              </a:rPr>
              <a:t>, </a:t>
            </a:r>
            <a:r>
              <a:rPr lang="en-US" altLang="ko-KR" sz="1800" dirty="0" err="1">
                <a:latin typeface="+mn-lt"/>
              </a:rPr>
              <a:t>queueLength</a:t>
            </a:r>
            <a:r>
              <a:rPr lang="en-US" altLang="ko-KR" sz="1800" dirty="0">
                <a:latin typeface="+mn-lt"/>
              </a:rPr>
              <a:t>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>
                <a:latin typeface="+mn-lt"/>
              </a:rPr>
              <a:t>accept() </a:t>
            </a:r>
            <a:r>
              <a:rPr lang="ko-KR" altLang="en-US" sz="1800" dirty="0" err="1">
                <a:latin typeface="+mn-lt"/>
              </a:rPr>
              <a:t>메소드</a:t>
            </a:r>
            <a:r>
              <a:rPr lang="ko-KR" altLang="en-US" sz="1800" dirty="0">
                <a:latin typeface="+mn-lt"/>
              </a:rPr>
              <a:t> 호출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Socket </a:t>
            </a:r>
            <a:r>
              <a:rPr lang="en-US" altLang="ko-KR" sz="1800" dirty="0" err="1">
                <a:latin typeface="+mn-lt"/>
              </a:rPr>
              <a:t>clientSocket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server.accept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소켓으로부터 </a:t>
            </a:r>
            <a:r>
              <a:rPr lang="ko-KR" altLang="en-US" sz="1800" dirty="0" err="1">
                <a:latin typeface="+mn-lt"/>
              </a:rPr>
              <a:t>스트림</a:t>
            </a:r>
            <a:r>
              <a:rPr lang="ko-KR" altLang="en-US" sz="1800" dirty="0">
                <a:latin typeface="+mn-lt"/>
              </a:rPr>
              <a:t> 객체를 얻는다</a:t>
            </a:r>
            <a:r>
              <a:rPr lang="en-US" altLang="ko-KR" sz="1800" dirty="0">
                <a:latin typeface="+mn-lt"/>
              </a:rPr>
              <a:t>. 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InputStream</a:t>
            </a:r>
            <a:r>
              <a:rPr lang="en-US" altLang="ko-KR" sz="1800" dirty="0">
                <a:latin typeface="+mn-lt"/>
              </a:rPr>
              <a:t> input = </a:t>
            </a:r>
            <a:r>
              <a:rPr lang="en-US" altLang="ko-KR" sz="1800" dirty="0" err="1">
                <a:latin typeface="+mn-lt"/>
              </a:rPr>
              <a:t>clientSocket.getInputStream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OutputStream</a:t>
            </a:r>
            <a:r>
              <a:rPr lang="en-US" altLang="ko-KR" sz="1800" dirty="0">
                <a:latin typeface="+mn-lt"/>
              </a:rPr>
              <a:t> output = </a:t>
            </a:r>
            <a:r>
              <a:rPr lang="en-US" altLang="ko-KR" sz="1800" dirty="0" err="1">
                <a:latin typeface="+mn-lt"/>
              </a:rPr>
              <a:t>clientSocket.getOutputStream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상호 대화 단계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read()</a:t>
            </a:r>
            <a:r>
              <a:rPr lang="ko-KR" altLang="en-US" sz="1800" dirty="0">
                <a:latin typeface="+mn-lt"/>
              </a:rPr>
              <a:t>와 </a:t>
            </a:r>
            <a:r>
              <a:rPr lang="en-US" altLang="ko-KR" sz="1800" dirty="0">
                <a:latin typeface="+mn-lt"/>
              </a:rPr>
              <a:t>write() </a:t>
            </a:r>
            <a:r>
              <a:rPr lang="ko-KR" altLang="en-US" sz="1800" dirty="0">
                <a:latin typeface="+mn-lt"/>
              </a:rPr>
              <a:t>사용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ko-KR" altLang="en-US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종료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close() </a:t>
            </a:r>
            <a:r>
              <a:rPr lang="ko-KR" altLang="en-US" sz="1800" dirty="0">
                <a:latin typeface="+mn-lt"/>
              </a:rPr>
              <a:t>사용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95F440D-E689-4A1B-B17D-6D4F4628CB7E}"/>
                  </a:ext>
                </a:extLst>
              </p14:cNvPr>
              <p14:cNvContentPartPr/>
              <p14:nvPr/>
            </p14:nvContentPartPr>
            <p14:xfrm>
              <a:off x="1606680" y="870120"/>
              <a:ext cx="5543640" cy="5461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95F440D-E689-4A1B-B17D-6D4F4628C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320" y="860760"/>
                <a:ext cx="556236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81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날짜 서버 제작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47530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(9100);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Socket socket = </a:t>
            </a:r>
            <a:r>
              <a:rPr lang="en-US" altLang="ko-KR" sz="1400" dirty="0" err="1">
                <a:latin typeface="+mn-lt"/>
              </a:rPr>
              <a:t>ss.accept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	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Date().</a:t>
            </a:r>
            <a:r>
              <a:rPr lang="en-US" altLang="ko-KR" sz="1400" dirty="0" err="1">
                <a:latin typeface="+mn-lt"/>
              </a:rPr>
              <a:t>toString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socket.close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ss.close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8DB8151-FA71-48DF-971D-F2A73EA057FF}"/>
                  </a:ext>
                </a:extLst>
              </p14:cNvPr>
              <p14:cNvContentPartPr/>
              <p14:nvPr/>
            </p14:nvContentPartPr>
            <p14:xfrm>
              <a:off x="4165560" y="2209680"/>
              <a:ext cx="2737080" cy="18230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8DB8151-FA71-48DF-971D-F2A73EA057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200" y="2200320"/>
                <a:ext cx="2755800" cy="18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5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날짜 클라이언트 제작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32920" y="2018923"/>
            <a:ext cx="7785980" cy="29604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DateClient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Socket s = new Socket("localhost", 9100);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input =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    new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(new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String res = </a:t>
            </a:r>
            <a:r>
              <a:rPr lang="en-US" altLang="ko-KR" sz="1400" dirty="0" err="1">
                <a:latin typeface="+mn-lt"/>
              </a:rPr>
              <a:t>input.readLine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(res);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System.exit</a:t>
            </a:r>
            <a:r>
              <a:rPr lang="en-US" altLang="ko-KR" sz="1400" dirty="0">
                <a:latin typeface="+mn-lt"/>
              </a:rPr>
              <a:t>(0);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825303" y="5235811"/>
            <a:ext cx="7811703" cy="63374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da-DK" altLang="ko-KR" sz="1600" dirty="0"/>
              <a:t>Sat Jul 11 13:34:50 KST 2015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855" y="5164435"/>
            <a:ext cx="680448" cy="8347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844CFAF-A4A9-4D53-8B5E-17BF3323CA50}"/>
                  </a:ext>
                </a:extLst>
              </p14:cNvPr>
              <p14:cNvContentPartPr/>
              <p14:nvPr/>
            </p14:nvContentPartPr>
            <p14:xfrm>
              <a:off x="2317680" y="3048120"/>
              <a:ext cx="832320" cy="255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844CFAF-A4A9-4D53-8B5E-17BF3323CA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8320" y="3038760"/>
                <a:ext cx="851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네트워크를 통하여 영어 단어를 보내면 한글로 번역하여 </a:t>
            </a:r>
            <a:r>
              <a:rPr lang="ko-KR" altLang="en-US" dirty="0" err="1"/>
              <a:t>보내주는</a:t>
            </a:r>
            <a:r>
              <a:rPr lang="ko-KR" altLang="en-US" dirty="0"/>
              <a:t> 서버를 구현하여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영어</a:t>
            </a:r>
            <a:r>
              <a:rPr lang="en-US" altLang="ko-KR" dirty="0"/>
              <a:t> </a:t>
            </a:r>
            <a:r>
              <a:rPr lang="ko-KR" altLang="en-US" dirty="0"/>
              <a:t>번역 서버 작성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8" y="2835149"/>
            <a:ext cx="838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CB690EF-4599-4622-BA0D-D874FEEE6917}"/>
                  </a:ext>
                </a:extLst>
              </p14:cNvPr>
              <p14:cNvContentPartPr/>
              <p14:nvPr/>
            </p14:nvContentPartPr>
            <p14:xfrm>
              <a:off x="1930320" y="3632040"/>
              <a:ext cx="1257840" cy="203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CB690EF-4599-4622-BA0D-D874FEEE69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960" y="3622680"/>
                <a:ext cx="127656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17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39744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TranslationServer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영어 번역 서버가 </a:t>
            </a:r>
            <a:r>
              <a:rPr lang="ko-KR" altLang="en-US" sz="1400" dirty="0" err="1">
                <a:latin typeface="+mn-lt"/>
              </a:rPr>
              <a:t>실행중입니다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(9101);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Translator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Translator(</a:t>
            </a:r>
            <a:r>
              <a:rPr lang="en-US" altLang="ko-KR" sz="1400" dirty="0" err="1">
                <a:latin typeface="+mn-lt"/>
              </a:rPr>
              <a:t>ss.accept</a:t>
            </a:r>
            <a:r>
              <a:rPr lang="en-US" altLang="ko-KR" sz="1400" dirty="0">
                <a:latin typeface="+mn-lt"/>
              </a:rPr>
              <a:t>(),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ss.close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B414616-64A2-424D-8ADB-D9D3C4DCD840}"/>
                  </a:ext>
                </a:extLst>
              </p14:cNvPr>
              <p14:cNvContentPartPr/>
              <p14:nvPr/>
            </p14:nvContentPartPr>
            <p14:xfrm>
              <a:off x="2711520" y="1619280"/>
              <a:ext cx="4889880" cy="27180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B414616-64A2-424D-8ADB-D9D3C4DCD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2160" y="1609920"/>
                <a:ext cx="4908600" cy="27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040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4834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Translator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Socket socket;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myId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Translator(Socket socket,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.socket</a:t>
            </a:r>
            <a:r>
              <a:rPr lang="en-US" altLang="ko-KR" sz="1400" dirty="0">
                <a:latin typeface="+mn-lt"/>
              </a:rPr>
              <a:t> = socket;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.myId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</a:t>
            </a:r>
            <a:r>
              <a:rPr lang="en-US" altLang="ko-KR" sz="1400" dirty="0" err="1">
                <a:latin typeface="+mn-lt"/>
              </a:rPr>
              <a:t>socket.getInputStream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안녕하세요</a:t>
            </a:r>
            <a:r>
              <a:rPr lang="en-US" altLang="ko-KR" sz="1400" dirty="0">
                <a:latin typeface="+mn-lt"/>
              </a:rPr>
              <a:t>? </a:t>
            </a:r>
            <a:r>
              <a:rPr lang="ko-KR" altLang="en-US" sz="1400" dirty="0">
                <a:latin typeface="+mn-lt"/>
              </a:rPr>
              <a:t>클라이언트 번호는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myId</a:t>
            </a:r>
            <a:r>
              <a:rPr lang="en-US" altLang="ko-KR" sz="1400" dirty="0">
                <a:latin typeface="+mn-lt"/>
              </a:rPr>
              <a:t> + "</a:t>
            </a:r>
            <a:r>
              <a:rPr lang="ko-KR" altLang="en-US" sz="1400" dirty="0">
                <a:latin typeface="+mn-lt"/>
              </a:rPr>
              <a:t>입니다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단어를 입력하세요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0B27D77-4C3C-41E2-8F39-F94844DA9D1F}"/>
                  </a:ext>
                </a:extLst>
              </p14:cNvPr>
              <p14:cNvContentPartPr/>
              <p14:nvPr/>
            </p14:nvContentPartPr>
            <p14:xfrm>
              <a:off x="1574640" y="291960"/>
              <a:ext cx="4280400" cy="57474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0B27D77-4C3C-41E2-8F39-F94844DA9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280" y="282600"/>
                <a:ext cx="429912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732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53910"/>
            <a:ext cx="8074025" cy="63736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b="1" dirty="0">
                <a:latin typeface="+mj-lt"/>
              </a:rPr>
              <a:t>while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b="1" dirty="0">
                <a:latin typeface="+mj-lt"/>
              </a:rPr>
              <a:t>true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String input = </a:t>
            </a:r>
            <a:r>
              <a:rPr lang="en-US" altLang="ko-KR" sz="1400" dirty="0" err="1">
                <a:latin typeface="+mj-lt"/>
              </a:rPr>
              <a:t>in.readLine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 (input == </a:t>
            </a:r>
            <a:r>
              <a:rPr lang="en-US" altLang="ko-KR" sz="1400" b="1" dirty="0">
                <a:latin typeface="+mj-lt"/>
              </a:rPr>
              <a:t>null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b="1" dirty="0">
                <a:latin typeface="+mj-lt"/>
              </a:rPr>
              <a:t>break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input.equals</a:t>
            </a:r>
            <a:r>
              <a:rPr lang="en-US" altLang="ko-KR" sz="1400" dirty="0">
                <a:latin typeface="+mj-lt"/>
              </a:rPr>
              <a:t>("java") == </a:t>
            </a:r>
            <a:r>
              <a:rPr lang="en-US" altLang="ko-KR" sz="1400" b="1" dirty="0">
                <a:latin typeface="+mj-lt"/>
              </a:rPr>
              <a:t>true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dirty="0" err="1">
                <a:latin typeface="+mj-lt"/>
              </a:rPr>
              <a:t>out.println</a:t>
            </a:r>
            <a:r>
              <a:rPr lang="en-US" altLang="ko-KR" sz="1400" dirty="0">
                <a:latin typeface="+mj-lt"/>
              </a:rPr>
              <a:t>("java-&gt;</a:t>
            </a:r>
            <a:r>
              <a:rPr lang="ko-KR" altLang="en-US" sz="1400" dirty="0">
                <a:latin typeface="+mj-lt"/>
              </a:rPr>
              <a:t>자바</a:t>
            </a:r>
            <a:r>
              <a:rPr lang="en-US" altLang="ko-KR" sz="1400" dirty="0">
                <a:latin typeface="+mj-lt"/>
              </a:rPr>
              <a:t>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else</a:t>
            </a:r>
            <a:endParaRPr lang="en-US" altLang="ko-KR" sz="1400" dirty="0">
              <a:latin typeface="+mj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dirty="0" err="1">
                <a:latin typeface="+mj-lt"/>
              </a:rPr>
              <a:t>out.println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조금 쉬운 단어를 </a:t>
            </a:r>
            <a:r>
              <a:rPr lang="ko-KR" altLang="en-US" sz="1400" dirty="0" err="1">
                <a:latin typeface="+mj-lt"/>
              </a:rPr>
              <a:t>보내주세요</a:t>
            </a:r>
            <a:r>
              <a:rPr lang="en-US" altLang="ko-KR" sz="1400" dirty="0">
                <a:latin typeface="+mj-lt"/>
              </a:rPr>
              <a:t>.");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</a:t>
            </a:r>
            <a:r>
              <a:rPr lang="en-US" altLang="ko-KR" sz="1400" dirty="0">
                <a:latin typeface="+mj-lt"/>
              </a:rPr>
              <a:t>} </a:t>
            </a:r>
            <a:r>
              <a:rPr lang="en-US" altLang="ko-KR" sz="1400" b="1" dirty="0">
                <a:latin typeface="+mj-lt"/>
              </a:rPr>
              <a:t>catch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IOException</a:t>
            </a:r>
            <a:r>
              <a:rPr lang="en-US" altLang="ko-KR" sz="1400" dirty="0">
                <a:latin typeface="+mj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클라이언트 번호</a:t>
            </a:r>
            <a:r>
              <a:rPr lang="en-US" altLang="ko-KR" sz="1400" dirty="0">
                <a:latin typeface="+mj-lt"/>
              </a:rPr>
              <a:t>: 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dirty="0" err="1">
                <a:latin typeface="+mj-lt"/>
              </a:rPr>
              <a:t>myId</a:t>
            </a:r>
            <a:r>
              <a:rPr lang="en-US" altLang="ko-KR" sz="1400" dirty="0">
                <a:latin typeface="+mj-lt"/>
              </a:rPr>
              <a:t> + "</a:t>
            </a:r>
            <a:r>
              <a:rPr lang="ko-KR" altLang="en-US" sz="1400" dirty="0">
                <a:latin typeface="+mj-lt"/>
              </a:rPr>
              <a:t>처리 실패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} </a:t>
            </a:r>
            <a:r>
              <a:rPr lang="en-US" altLang="ko-KR" sz="1400" b="1" dirty="0">
                <a:latin typeface="+mj-lt"/>
              </a:rPr>
              <a:t>finally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b="1" dirty="0">
                <a:latin typeface="+mj-lt"/>
              </a:rPr>
              <a:t>try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dirty="0" err="1">
                <a:latin typeface="+mj-lt"/>
              </a:rPr>
              <a:t>socket.close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} </a:t>
            </a:r>
            <a:r>
              <a:rPr lang="en-US" altLang="ko-KR" sz="1400" b="1" dirty="0">
                <a:latin typeface="+mj-lt"/>
              </a:rPr>
              <a:t>catch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IOException</a:t>
            </a:r>
            <a:r>
              <a:rPr lang="en-US" altLang="ko-KR" sz="1400" dirty="0">
                <a:latin typeface="+mj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소켓 종료 오류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클라이언트 번호</a:t>
            </a:r>
            <a:r>
              <a:rPr lang="en-US" altLang="ko-KR" sz="1400" dirty="0">
                <a:latin typeface="+mj-lt"/>
              </a:rPr>
              <a:t>: 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dirty="0" err="1">
                <a:latin typeface="+mj-lt"/>
              </a:rPr>
              <a:t>myId</a:t>
            </a:r>
            <a:r>
              <a:rPr lang="en-US" altLang="ko-KR" sz="1400" dirty="0">
                <a:latin typeface="+mj-lt"/>
              </a:rPr>
              <a:t> + "</a:t>
            </a:r>
            <a:r>
              <a:rPr lang="ko-KR" altLang="en-US" sz="1400" dirty="0">
                <a:latin typeface="+mj-lt"/>
              </a:rPr>
              <a:t>처리 처리 종료</a:t>
            </a:r>
            <a:r>
              <a:rPr lang="en-US" altLang="ko-KR" sz="1400" dirty="0">
                <a:latin typeface="+mj-lt"/>
              </a:rPr>
              <a:t>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C26EE4B-2C49-4559-AEA9-E0C740785143}"/>
                  </a:ext>
                </a:extLst>
              </p14:cNvPr>
              <p14:cNvContentPartPr/>
              <p14:nvPr/>
            </p14:nvContentPartPr>
            <p14:xfrm>
              <a:off x="4102200" y="425520"/>
              <a:ext cx="3327840" cy="21657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C26EE4B-2C49-4559-AEA9-E0C740785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2840" y="416160"/>
                <a:ext cx="3346560" cy="21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3DA0D7A-4286-4809-8DFE-933F4E18F90C}"/>
                  </a:ext>
                </a:extLst>
              </p14:cNvPr>
              <p14:cNvContentPartPr/>
              <p14:nvPr/>
            </p14:nvContentPartPr>
            <p14:xfrm>
              <a:off x="3746520" y="1219320"/>
              <a:ext cx="311400" cy="2541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3DA0D7A-4286-4809-8DFE-933F4E18F9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7160" y="1209960"/>
                <a:ext cx="330120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68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53910"/>
            <a:ext cx="8074025" cy="63736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TranslationClient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 field;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 area;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TranslationClient</a:t>
            </a:r>
            <a:r>
              <a:rPr lang="en-US" altLang="ko-KR" sz="1400" dirty="0">
                <a:latin typeface="+mn-lt"/>
              </a:rPr>
              <a:t>()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Exception,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클라이언트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(500, 300);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field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(50);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field.addActionListener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this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area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(10, 50);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area.setEditable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false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add(field, </a:t>
            </a:r>
            <a:r>
              <a:rPr lang="en-US" altLang="ko-KR" sz="1400" dirty="0" err="1">
                <a:latin typeface="+mn-lt"/>
              </a:rPr>
              <a:t>BorderLayout.</a:t>
            </a:r>
            <a:r>
              <a:rPr lang="en-US" altLang="ko-KR" sz="1400" b="1" i="1" dirty="0" err="1">
                <a:latin typeface="+mn-lt"/>
              </a:rPr>
              <a:t>NORTH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add(area, </a:t>
            </a:r>
            <a:r>
              <a:rPr lang="en-US" altLang="ko-KR" sz="1400" dirty="0" err="1">
                <a:latin typeface="+mn-lt"/>
              </a:rPr>
              <a:t>BorderLayout.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Socket </a:t>
            </a:r>
            <a:r>
              <a:rPr lang="en-US" altLang="ko-KR" sz="1400" u="sng" dirty="0">
                <a:latin typeface="+mn-lt"/>
              </a:rPr>
              <a:t>socket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Socket("localhost", 9101);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in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 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area.append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area.append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7497300-5D07-42B9-AB61-0D4E580B4270}"/>
                  </a:ext>
                </a:extLst>
              </p14:cNvPr>
              <p14:cNvContentPartPr/>
              <p14:nvPr/>
            </p14:nvContentPartPr>
            <p14:xfrm>
              <a:off x="825480" y="196920"/>
              <a:ext cx="5823360" cy="55947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7497300-5D07-42B9-AB61-0D4E580B4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20" y="187560"/>
                <a:ext cx="5842080" cy="56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42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r>
              <a:rPr lang="ko-KR" altLang="en-US" dirty="0"/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855960"/>
            <a:ext cx="8074025" cy="46715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@Override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actionPerformed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ActionEvent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arg0</a:t>
            </a:r>
            <a:r>
              <a:rPr lang="en-US" altLang="ko-KR" sz="1400" dirty="0">
                <a:latin typeface="+mn-lt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out.println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field.getText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String response 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try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response = </a:t>
            </a:r>
            <a:r>
              <a:rPr lang="en-US" altLang="ko-KR" sz="1400" dirty="0" err="1">
                <a:latin typeface="+mn-lt"/>
                <a:ea typeface="+mj-ea"/>
              </a:rPr>
              <a:t>in.readLine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 </a:t>
            </a:r>
            <a:r>
              <a:rPr lang="en-US" altLang="ko-KR" sz="1400" b="1" dirty="0">
                <a:latin typeface="+mn-lt"/>
                <a:ea typeface="+mj-ea"/>
              </a:rPr>
              <a:t>catch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area.append</a:t>
            </a:r>
            <a:r>
              <a:rPr lang="en-US" altLang="ko-KR" sz="1400" dirty="0">
                <a:latin typeface="+mn-lt"/>
                <a:ea typeface="+mj-ea"/>
              </a:rPr>
              <a:t>(response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</a:t>
            </a:r>
            <a:r>
              <a:rPr lang="en-US" altLang="ko-KR" sz="1400" b="1" dirty="0">
                <a:latin typeface="+mn-lt"/>
                <a:ea typeface="+mj-ea"/>
              </a:rPr>
              <a:t>throws</a:t>
            </a:r>
            <a:r>
              <a:rPr lang="en-US" altLang="ko-KR" sz="1400" dirty="0">
                <a:latin typeface="+mn-lt"/>
                <a:ea typeface="+mj-ea"/>
              </a:rPr>
              <a:t> Exception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TranslationClient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u="sng" dirty="0">
                <a:latin typeface="+mn-lt"/>
                <a:ea typeface="+mj-ea"/>
              </a:rPr>
              <a:t>client</a:t>
            </a:r>
            <a:r>
              <a:rPr lang="en-US" altLang="ko-KR" sz="1400" dirty="0">
                <a:latin typeface="+mn-lt"/>
                <a:ea typeface="+mj-ea"/>
              </a:rPr>
              <a:t>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TranslationClient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84A4E71-EB2A-4D85-A542-B5D46133218E}"/>
                  </a:ext>
                </a:extLst>
              </p14:cNvPr>
              <p14:cNvContentPartPr/>
              <p14:nvPr/>
            </p14:nvContentPartPr>
            <p14:xfrm>
              <a:off x="1371600" y="2311560"/>
              <a:ext cx="5112000" cy="32007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84A4E71-EB2A-4D85-A542-B5D461332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2302200"/>
                <a:ext cx="513072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085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  <a:r>
              <a:rPr lang="ko-KR" altLang="en-US" sz="3600"/>
              <a:t>를 이용한 서버와 클라이언트</a:t>
            </a:r>
          </a:p>
        </p:txBody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DatagramSocket </a:t>
            </a:r>
            <a:r>
              <a:rPr lang="ko-KR" altLang="en-US"/>
              <a:t>클래스</a:t>
            </a:r>
          </a:p>
          <a:p>
            <a:pPr lvl="1"/>
            <a:r>
              <a:rPr lang="en-US" altLang="ko-KR"/>
              <a:t>DatagramSocket()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프로토콜을 사용하는 소켓을 생성</a:t>
            </a:r>
          </a:p>
          <a:p>
            <a:r>
              <a:rPr lang="en-US" altLang="ko-KR"/>
              <a:t>DatagramPacket</a:t>
            </a:r>
            <a:r>
              <a:rPr lang="ko-KR" altLang="en-US"/>
              <a:t> 클래스 </a:t>
            </a:r>
          </a:p>
          <a:p>
            <a:pPr lvl="1"/>
            <a:r>
              <a:rPr lang="en-US" altLang="ko-KR"/>
              <a:t>DatagramPacket()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패킷을 생성한다</a:t>
            </a:r>
            <a:r>
              <a:rPr lang="en-US" altLang="ko-KR"/>
              <a:t>. </a:t>
            </a:r>
          </a:p>
        </p:txBody>
      </p:sp>
      <p:pic>
        <p:nvPicPr>
          <p:cNvPr id="19671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179763"/>
            <a:ext cx="72517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9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IP </a:t>
            </a:r>
            <a:r>
              <a:rPr lang="ko-KR" altLang="en-US" sz="3600"/>
              <a:t>주소</a:t>
            </a:r>
          </a:p>
        </p:txBody>
      </p:sp>
      <p:sp>
        <p:nvSpPr>
          <p:cNvPr id="193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: </a:t>
            </a:r>
            <a:r>
              <a:rPr lang="ko-KR" altLang="en-US"/>
              <a:t>인터넷에서 컴퓨터의 주소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79" y="2502811"/>
            <a:ext cx="7475381" cy="349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7C346C-6370-410C-B58A-E12FCD44ADE3}"/>
              </a:ext>
            </a:extLst>
          </p:cNvPr>
          <p:cNvSpPr txBox="1"/>
          <p:nvPr/>
        </p:nvSpPr>
        <p:spPr>
          <a:xfrm>
            <a:off x="3503596" y="1043392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HY바다L" pitchFamily="18" charset="-127"/>
                <a:ea typeface="HY바다L" pitchFamily="18" charset="-127"/>
              </a:rPr>
              <a:t>Internet Protocol</a:t>
            </a:r>
            <a:endParaRPr lang="ko-KR" altLang="en-US" sz="1600" dirty="0">
              <a:latin typeface="HY바다L" pitchFamily="18" charset="-127"/>
              <a:ea typeface="HY바다L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104DBFF-2A75-4788-B265-173ECF44ED7E}"/>
                  </a:ext>
                </a:extLst>
              </p14:cNvPr>
              <p14:cNvContentPartPr/>
              <p14:nvPr/>
            </p14:nvContentPartPr>
            <p14:xfrm>
              <a:off x="1682640" y="2470320"/>
              <a:ext cx="5385240" cy="756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104DBFF-2A75-4788-B265-173ECF44ED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280" y="2460960"/>
                <a:ext cx="5403960" cy="7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805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Sender </a:t>
            </a:r>
            <a:r>
              <a:rPr lang="ko-KR" altLang="en-US"/>
              <a:t>클래스 </a:t>
            </a:r>
          </a:p>
        </p:txBody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200" y="1686381"/>
            <a:ext cx="7775575" cy="489743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Sender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String s = </a:t>
            </a:r>
            <a:r>
              <a:rPr lang="en-US" altLang="ko-KR" sz="1600" dirty="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+mn-lt"/>
              </a:rPr>
              <a:t>우리는 여전히 우리 운명의 주인이다</a:t>
            </a:r>
            <a:r>
              <a:rPr lang="en-US" altLang="ko-KR" sz="1600" dirty="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s.getBytes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"address"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의 </a:t>
            </a:r>
            <a:r>
              <a:rPr lang="ko-KR" altLang="en-US" sz="1600" dirty="0">
                <a:latin typeface="+mn-lt"/>
              </a:rPr>
              <a:t>“</a:t>
            </a:r>
            <a:r>
              <a:rPr lang="en-US" altLang="ko-KR" sz="1600" dirty="0">
                <a:latin typeface="+mn-lt"/>
              </a:rPr>
              <a:t>port"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에 있는 클라이언트에게 데이터를 보낸다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.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InetAddress</a:t>
            </a:r>
            <a:r>
              <a:rPr lang="en-US" altLang="ko-KR" sz="1600" dirty="0">
                <a:latin typeface="+mn-lt"/>
              </a:rPr>
              <a:t> address = </a:t>
            </a:r>
            <a:r>
              <a:rPr lang="en-US" altLang="ko-KR" sz="1600" dirty="0" err="1">
                <a:latin typeface="+mn-lt"/>
              </a:rPr>
              <a:t>InetAddress.</a:t>
            </a:r>
            <a:r>
              <a:rPr lang="en-US" altLang="ko-KR" sz="1600" i="1" dirty="0" err="1">
                <a:latin typeface="+mn-lt"/>
              </a:rPr>
              <a:t>getByName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+mn-lt"/>
              </a:rPr>
              <a:t>"127.0.0.1"</a:t>
            </a:r>
            <a:r>
              <a:rPr lang="en-US" altLang="ko-KR" sz="1600" dirty="0">
                <a:latin typeface="+mn-lt"/>
              </a:rPr>
              <a:t>);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로컬 호스트</a:t>
            </a:r>
            <a:endParaRPr lang="ko-KR" altLang="en-US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</a:t>
            </a:r>
            <a:r>
              <a:rPr lang="en-US" altLang="ko-KR" sz="1600" dirty="0" err="1">
                <a:solidFill>
                  <a:srgbClr val="0000C0"/>
                </a:solidFill>
                <a:latin typeface="+mn-lt"/>
              </a:rPr>
              <a:t>length</a:t>
            </a:r>
            <a:r>
              <a:rPr lang="en-US" altLang="ko-KR" sz="1600" dirty="0">
                <a:latin typeface="+mn-lt"/>
              </a:rPr>
              <a:t>, address,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              5000);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socket.send</a:t>
            </a:r>
            <a:r>
              <a:rPr lang="en-US" altLang="ko-KR" sz="1600" dirty="0">
                <a:latin typeface="+mn-lt"/>
              </a:rPr>
              <a:t>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socket.close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687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Receiver </a:t>
            </a:r>
            <a:r>
              <a:rPr lang="ko-KR" altLang="en-US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932" y="1876504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 dirty="0">
                <a:latin typeface="+mn-lt"/>
              </a:rPr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 dirty="0">
                <a:latin typeface="+mn-lt"/>
              </a:rPr>
              <a:t> Receiver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600" dirty="0">
                <a:latin typeface="+mn-lt"/>
              </a:rPr>
              <a:t> main(String[] </a:t>
            </a:r>
            <a:r>
              <a:rPr lang="en-US" altLang="ko-KR" sz="1600" dirty="0" err="1">
                <a:latin typeface="+mn-lt"/>
              </a:rPr>
              <a:t>args</a:t>
            </a:r>
            <a:r>
              <a:rPr lang="en-US" altLang="ko-KR" sz="1600" dirty="0">
                <a:latin typeface="+mn-lt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throws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 dirty="0">
                <a:latin typeface="+mn-lt"/>
              </a:rPr>
              <a:t>[256];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(5000);  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+mn-lt"/>
              </a:rPr>
              <a:t>포트 번호</a:t>
            </a:r>
            <a:r>
              <a:rPr lang="en-US" altLang="ko-KR" sz="1600" dirty="0">
                <a:solidFill>
                  <a:srgbClr val="3F7F5F"/>
                </a:solidFill>
                <a:latin typeface="+mn-lt"/>
              </a:rPr>
              <a:t>: 5000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 = 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</a:t>
            </a:r>
            <a:r>
              <a:rPr lang="en-US" altLang="ko-KR" sz="1600" dirty="0" err="1">
                <a:solidFill>
                  <a:srgbClr val="0000C0"/>
                </a:solidFill>
                <a:latin typeface="+mn-lt"/>
              </a:rPr>
              <a:t>length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socket.receive</a:t>
            </a:r>
            <a:r>
              <a:rPr lang="en-US" altLang="ko-KR" sz="1600" dirty="0">
                <a:latin typeface="+mn-lt"/>
              </a:rPr>
              <a:t>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 dirty="0" err="1">
                <a:latin typeface="+mn-lt"/>
              </a:rPr>
              <a:t>.println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 dirty="0">
                <a:latin typeface="+mn-lt"/>
              </a:rPr>
              <a:t>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026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서버와 클라이언트의 실행</a:t>
            </a:r>
          </a:p>
        </p:txBody>
      </p:sp>
      <p:sp>
        <p:nvSpPr>
          <p:cNvPr id="197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두개의 프로그램을 동시에 실행하여야 한다</a:t>
            </a:r>
            <a:r>
              <a:rPr lang="en-US" altLang="ko-KR"/>
              <a:t>. </a:t>
            </a:r>
          </a:p>
        </p:txBody>
      </p:sp>
      <p:sp>
        <p:nvSpPr>
          <p:cNvPr id="197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70201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839913"/>
            <a:ext cx="8491537" cy="156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037" y="183991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9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통신을 이용하여서 간단한 채팅을 할 수 있는 메신저를 작성하여 보자</a:t>
            </a:r>
            <a:r>
              <a:rPr lang="en-US" altLang="ko-KR" dirty="0"/>
              <a:t>. </a:t>
            </a:r>
            <a:r>
              <a:rPr lang="ko-KR" altLang="en-US" dirty="0"/>
              <a:t>이 메신저는 </a:t>
            </a:r>
            <a:r>
              <a:rPr lang="ko-KR" altLang="en-US" dirty="0" err="1"/>
              <a:t>정해진</a:t>
            </a:r>
            <a:r>
              <a:rPr lang="ko-KR" altLang="en-US" dirty="0"/>
              <a:t> 상대와 텍스트를 주고 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UDP</a:t>
            </a:r>
            <a:r>
              <a:rPr lang="ko-KR" altLang="en-US" dirty="0"/>
              <a:t>를 이용한 서버와 클라이언트 작성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11" y="3182199"/>
            <a:ext cx="7101689" cy="241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40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MessengerA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521" y="1948932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MessengerA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protected </a:t>
            </a:r>
            <a:r>
              <a:rPr lang="en-US" altLang="ko-KR" sz="1600" dirty="0" err="1">
                <a:latin typeface="+mn-lt"/>
              </a:rPr>
              <a:t>JTextField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textField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protected </a:t>
            </a:r>
            <a:r>
              <a:rPr lang="en-US" altLang="ko-KR" sz="1600" dirty="0" err="1">
                <a:latin typeface="+mn-lt"/>
              </a:rPr>
              <a:t>JTextArea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textArea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InetAddress</a:t>
            </a:r>
            <a:r>
              <a:rPr lang="en-US" altLang="ko-KR" sz="1600" dirty="0">
                <a:latin typeface="+mn-lt"/>
              </a:rPr>
              <a:t> address = null;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final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receivingPort</a:t>
            </a:r>
            <a:r>
              <a:rPr lang="en-US" altLang="ko-KR" sz="1600" dirty="0">
                <a:latin typeface="+mn-lt"/>
              </a:rPr>
              <a:t> = 5000;		// </a:t>
            </a:r>
            <a:r>
              <a:rPr lang="ko-KR" altLang="en-US" sz="1600" dirty="0">
                <a:latin typeface="+mn-lt"/>
              </a:rPr>
              <a:t>수신용 포트 번호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      </a:t>
            </a:r>
            <a:r>
              <a:rPr lang="en-US" altLang="ko-KR" sz="1600" dirty="0">
                <a:latin typeface="+mn-lt"/>
              </a:rPr>
              <a:t>final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sendingPort</a:t>
            </a:r>
            <a:r>
              <a:rPr lang="en-US" altLang="ko-KR" sz="1600" dirty="0">
                <a:latin typeface="+mn-lt"/>
              </a:rPr>
              <a:t> = 6000;	// </a:t>
            </a:r>
            <a:r>
              <a:rPr lang="ko-KR" altLang="en-US" sz="1600" dirty="0">
                <a:latin typeface="+mn-lt"/>
              </a:rPr>
              <a:t>송신용 포트 번호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      </a:t>
            </a:r>
            <a:r>
              <a:rPr lang="en-US" altLang="ko-KR" sz="1600" dirty="0">
                <a:latin typeface="+mn-lt"/>
              </a:rPr>
              <a:t>public </a:t>
            </a:r>
            <a:r>
              <a:rPr lang="en-US" altLang="ko-KR" sz="1600" dirty="0" err="1">
                <a:latin typeface="+mn-lt"/>
              </a:rPr>
              <a:t>MessengerA</a:t>
            </a:r>
            <a:r>
              <a:rPr lang="en-US" altLang="ko-KR" sz="1600" dirty="0">
                <a:latin typeface="+mn-lt"/>
              </a:rPr>
              <a:t>()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MyFrame</a:t>
            </a:r>
            <a:r>
              <a:rPr lang="en-US" altLang="ko-KR" sz="1600" dirty="0">
                <a:latin typeface="+mn-lt"/>
              </a:rPr>
              <a:t> f=new </a:t>
            </a:r>
            <a:r>
              <a:rPr lang="en-US" altLang="ko-KR" sz="1600" dirty="0" err="1">
                <a:latin typeface="+mn-lt"/>
              </a:rPr>
              <a:t>MyFrame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address = </a:t>
            </a:r>
            <a:r>
              <a:rPr lang="en-US" altLang="ko-KR" sz="1600" dirty="0" err="1">
                <a:latin typeface="+mn-lt"/>
              </a:rPr>
              <a:t>InetAddress.getByName</a:t>
            </a:r>
            <a:r>
              <a:rPr lang="en-US" altLang="ko-KR" sz="1600" dirty="0">
                <a:latin typeface="+mn-lt"/>
              </a:rPr>
              <a:t>("127.0.0.1");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socket = new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myPort</a:t>
            </a:r>
            <a:r>
              <a:rPr lang="en-US" altLang="ko-KR" sz="1600" dirty="0">
                <a:latin typeface="+mn-lt"/>
              </a:rPr>
              <a:t>);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932692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MessengerA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040" y="1985145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//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받아서 텍스트 영역에 표시한다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public void process()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while (true)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try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byte[]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new byte[256];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packet = new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buf.length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socket.receive</a:t>
            </a:r>
            <a:r>
              <a:rPr lang="en-US" altLang="ko-KR" sz="1600" dirty="0">
                <a:latin typeface="+mn-lt"/>
              </a:rPr>
              <a:t>(packet); //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받는다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// </a:t>
            </a:r>
            <a:r>
              <a:rPr lang="ko-KR" altLang="en-US" sz="1600" dirty="0">
                <a:latin typeface="+mn-lt"/>
              </a:rPr>
              <a:t>받은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텍스트 영역에 표시한다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textArea.append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RECIEVED</a:t>
            </a:r>
            <a:r>
              <a:rPr lang="en-US" altLang="ko-KR" sz="1600" dirty="0">
                <a:latin typeface="+mn-lt"/>
              </a:rPr>
              <a:t>: " + new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 + "\n");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catch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ioException.printStackTrace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07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MessengerA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093" y="1804076"/>
            <a:ext cx="7775575" cy="481400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>
                <a:latin typeface="+mn-lt"/>
              </a:rPr>
              <a:t>내부 클래스 정의 </a:t>
            </a: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       </a:t>
            </a:r>
            <a:r>
              <a:rPr lang="en-US" altLang="ko-KR" sz="1400" dirty="0">
                <a:latin typeface="+mn-lt"/>
              </a:rPr>
              <a:t>class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 extends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implements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public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super("</a:t>
            </a:r>
            <a:r>
              <a:rPr lang="en-US" altLang="ko-KR" sz="1400" dirty="0" err="1">
                <a:latin typeface="+mn-lt"/>
              </a:rPr>
              <a:t>MessengerA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textField</a:t>
            </a:r>
            <a:r>
              <a:rPr lang="en-US" altLang="ko-KR" sz="1400" dirty="0">
                <a:latin typeface="+mn-lt"/>
              </a:rPr>
              <a:t> = new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(30);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textField.addActionListener</a:t>
            </a:r>
            <a:r>
              <a:rPr lang="en-US" altLang="ko-KR" sz="1400" dirty="0">
                <a:latin typeface="+mn-lt"/>
              </a:rPr>
              <a:t>(this);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textArea</a:t>
            </a:r>
            <a:r>
              <a:rPr lang="en-US" altLang="ko-KR" sz="1400" dirty="0">
                <a:latin typeface="+mn-lt"/>
              </a:rPr>
              <a:t> = new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(10, 30);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textArea.setEditable</a:t>
            </a:r>
            <a:r>
              <a:rPr lang="en-US" altLang="ko-KR" sz="1400" dirty="0">
                <a:latin typeface="+mn-lt"/>
              </a:rPr>
              <a:t>(false);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add(</a:t>
            </a:r>
            <a:r>
              <a:rPr lang="en-US" altLang="ko-KR" sz="1400" dirty="0" err="1">
                <a:latin typeface="+mn-lt"/>
              </a:rPr>
              <a:t>textField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BorderLayout.PAGE_END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add(</a:t>
            </a:r>
            <a:r>
              <a:rPr lang="en-US" altLang="ko-KR" sz="1400" dirty="0" err="1">
                <a:latin typeface="+mn-lt"/>
              </a:rPr>
              <a:t>textArea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BorderLayout.CENTER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pack();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(true);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306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MessengerA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81069"/>
            <a:ext cx="7775575" cy="652754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public void </a:t>
            </a:r>
            <a:r>
              <a:rPr lang="en-US" altLang="ko-KR" sz="1400" dirty="0" err="1">
                <a:latin typeface="+mn-lt"/>
                <a:ea typeface="+mj-ea"/>
              </a:rPr>
              <a:t>actionPerformed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ActionEvent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evt</a:t>
            </a:r>
            <a:r>
              <a:rPr lang="en-US" altLang="ko-KR" sz="1400" dirty="0">
                <a:latin typeface="+mn-lt"/>
                <a:ea typeface="+mj-ea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String s = </a:t>
            </a:r>
            <a:r>
              <a:rPr lang="en-US" altLang="ko-KR" sz="1400" dirty="0" err="1">
                <a:latin typeface="+mn-lt"/>
                <a:ea typeface="+mj-ea"/>
              </a:rPr>
              <a:t>textField.getText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byte[] buffer = </a:t>
            </a:r>
            <a:r>
              <a:rPr lang="en-US" altLang="ko-KR" sz="1400" dirty="0" err="1">
                <a:latin typeface="+mn-lt"/>
                <a:ea typeface="+mj-ea"/>
              </a:rPr>
              <a:t>s.getBytes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DatagramPacket</a:t>
            </a:r>
            <a:r>
              <a:rPr lang="en-US" altLang="ko-KR" sz="1400" dirty="0">
                <a:latin typeface="+mn-lt"/>
                <a:ea typeface="+mj-ea"/>
              </a:rPr>
              <a:t> packet;</a:t>
            </a:r>
          </a:p>
          <a:p>
            <a:pPr marL="0" indent="0" fontAlgn="base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// </a:t>
            </a:r>
            <a:r>
              <a:rPr lang="ko-KR" altLang="en-US" sz="1400" dirty="0" err="1">
                <a:latin typeface="+mn-lt"/>
                <a:ea typeface="+mj-ea"/>
              </a:rPr>
              <a:t>패킷을</a:t>
            </a:r>
            <a:r>
              <a:rPr lang="ko-KR" altLang="en-US" sz="1400" dirty="0">
                <a:latin typeface="+mn-lt"/>
                <a:ea typeface="+mj-ea"/>
              </a:rPr>
              <a:t> 생성한다</a:t>
            </a:r>
            <a:r>
              <a:rPr lang="en-US" altLang="ko-KR" sz="1400" dirty="0">
                <a:latin typeface="+mn-lt"/>
                <a:ea typeface="+mj-ea"/>
              </a:rPr>
              <a:t>. 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packet = new </a:t>
            </a:r>
            <a:r>
              <a:rPr lang="en-US" altLang="ko-KR" sz="1400" dirty="0" err="1">
                <a:latin typeface="+mn-lt"/>
                <a:ea typeface="+mj-ea"/>
              </a:rPr>
              <a:t>DatagramPacket</a:t>
            </a:r>
            <a:r>
              <a:rPr lang="en-US" altLang="ko-KR" sz="1400" dirty="0">
                <a:latin typeface="+mn-lt"/>
                <a:ea typeface="+mj-ea"/>
              </a:rPr>
              <a:t>(buffer, </a:t>
            </a:r>
            <a:r>
              <a:rPr lang="en-US" altLang="ko-KR" sz="1400" dirty="0" err="1">
                <a:latin typeface="+mn-lt"/>
                <a:ea typeface="+mj-ea"/>
              </a:rPr>
              <a:t>buffer.length</a:t>
            </a:r>
            <a:r>
              <a:rPr lang="en-US" altLang="ko-KR" sz="1400" dirty="0">
                <a:latin typeface="+mn-lt"/>
                <a:ea typeface="+mj-ea"/>
              </a:rPr>
              <a:t>, address,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      </a:t>
            </a:r>
            <a:r>
              <a:rPr lang="en-US" altLang="ko-KR" sz="1400" dirty="0" err="1">
                <a:latin typeface="+mn-lt"/>
                <a:ea typeface="+mj-ea"/>
              </a:rPr>
              <a:t>otherPort</a:t>
            </a:r>
            <a:r>
              <a:rPr lang="en-US" altLang="ko-KR" sz="1400" dirty="0">
                <a:latin typeface="+mn-lt"/>
                <a:ea typeface="+mj-ea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try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</a:t>
            </a:r>
            <a:r>
              <a:rPr lang="en-US" altLang="ko-KR" sz="1400" dirty="0" err="1">
                <a:latin typeface="+mn-lt"/>
                <a:ea typeface="+mj-ea"/>
              </a:rPr>
              <a:t>socket.send</a:t>
            </a:r>
            <a:r>
              <a:rPr lang="en-US" altLang="ko-KR" sz="1400" dirty="0">
                <a:latin typeface="+mn-lt"/>
                <a:ea typeface="+mj-ea"/>
              </a:rPr>
              <a:t>(packet);	// </a:t>
            </a:r>
            <a:r>
              <a:rPr lang="ko-KR" altLang="en-US" sz="1400" dirty="0" err="1">
                <a:latin typeface="+mn-lt"/>
                <a:ea typeface="+mj-ea"/>
              </a:rPr>
              <a:t>패킷을</a:t>
            </a:r>
            <a:r>
              <a:rPr lang="ko-KR" altLang="en-US" sz="1400" dirty="0">
                <a:latin typeface="+mn-lt"/>
                <a:ea typeface="+mj-ea"/>
              </a:rPr>
              <a:t> 보낸다</a:t>
            </a:r>
            <a:r>
              <a:rPr lang="en-US" altLang="ko-KR" sz="1400" dirty="0">
                <a:latin typeface="+mn-lt"/>
                <a:ea typeface="+mj-ea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} catch (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textArea.append</a:t>
            </a:r>
            <a:r>
              <a:rPr lang="en-US" altLang="ko-KR" sz="1400" dirty="0">
                <a:latin typeface="+mn-lt"/>
                <a:ea typeface="+mj-ea"/>
              </a:rPr>
              <a:t>("SENT: " + s + "\n");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textField.selectAll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textArea.setCaretPosition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textArea.getDocument</a:t>
            </a:r>
            <a:r>
              <a:rPr lang="en-US" altLang="ko-KR" sz="1400" dirty="0">
                <a:latin typeface="+mn-lt"/>
                <a:ea typeface="+mj-ea"/>
              </a:rPr>
              <a:t>().</a:t>
            </a:r>
            <a:r>
              <a:rPr lang="en-US" altLang="ko-KR" sz="1400" dirty="0" err="1">
                <a:latin typeface="+mn-lt"/>
                <a:ea typeface="+mj-ea"/>
              </a:rPr>
              <a:t>getLength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public static void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throws 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</a:t>
            </a:r>
            <a:r>
              <a:rPr lang="en-US" altLang="ko-KR" sz="1400" dirty="0" err="1">
                <a:latin typeface="+mn-lt"/>
                <a:ea typeface="+mj-ea"/>
              </a:rPr>
              <a:t>MessengerA</a:t>
            </a:r>
            <a:r>
              <a:rPr lang="en-US" altLang="ko-KR" sz="1400" dirty="0">
                <a:latin typeface="+mn-lt"/>
                <a:ea typeface="+mj-ea"/>
              </a:rPr>
              <a:t> m = new </a:t>
            </a:r>
            <a:r>
              <a:rPr lang="en-US" altLang="ko-KR" sz="1400" dirty="0" err="1">
                <a:latin typeface="+mn-lt"/>
                <a:ea typeface="+mj-ea"/>
              </a:rPr>
              <a:t>MessengerA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</a:t>
            </a:r>
            <a:r>
              <a:rPr lang="en-US" altLang="ko-KR" sz="1400" dirty="0" err="1">
                <a:latin typeface="+mn-lt"/>
                <a:ea typeface="+mj-ea"/>
              </a:rPr>
              <a:t>m.process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842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MessengerB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666" y="1912717"/>
            <a:ext cx="7775575" cy="400824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>
                <a:latin typeface="+mn-lt"/>
              </a:rPr>
              <a:t>다음의 몇 개의 문장만 제외하고 </a:t>
            </a:r>
            <a:r>
              <a:rPr lang="en-US" altLang="ko-KR" sz="1400" dirty="0" err="1">
                <a:latin typeface="+mn-lt"/>
              </a:rPr>
              <a:t>MessengerA</a:t>
            </a:r>
            <a:r>
              <a:rPr lang="ko-KR" altLang="en-US" sz="1400" dirty="0">
                <a:latin typeface="+mn-lt"/>
              </a:rPr>
              <a:t>와 동일</a:t>
            </a:r>
          </a:p>
          <a:p>
            <a:pPr marL="0" indent="0" fontAlgn="base" latinLnBrk="0">
              <a:buNone/>
            </a:pP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...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final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myPort</a:t>
            </a:r>
            <a:r>
              <a:rPr lang="en-US" altLang="ko-KR" sz="1400" dirty="0">
                <a:latin typeface="+mn-lt"/>
              </a:rPr>
              <a:t> = 6000;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final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otherPort</a:t>
            </a:r>
            <a:r>
              <a:rPr lang="en-US" altLang="ko-KR" sz="1400" dirty="0">
                <a:latin typeface="+mn-lt"/>
              </a:rPr>
              <a:t> = 5000;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()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...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 m = new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m.process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9300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7005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5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61" y="2868722"/>
            <a:ext cx="4384424" cy="38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호스트 이름</a:t>
            </a:r>
            <a:r>
              <a:rPr lang="en-US" altLang="ko-KR" sz="3600"/>
              <a:t>, DNS, URL</a:t>
            </a:r>
            <a:endParaRPr lang="ko-KR" altLang="en-US" sz="3600"/>
          </a:p>
        </p:txBody>
      </p:sp>
      <p:sp>
        <p:nvSpPr>
          <p:cNvPr id="193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DNS(Domain Name System): </a:t>
            </a:r>
            <a:r>
              <a:rPr lang="ko-KR" altLang="en-US" dirty="0"/>
              <a:t>숫자 대신 기호를 사용하는 주소 </a:t>
            </a:r>
          </a:p>
          <a:p>
            <a:r>
              <a:rPr lang="en-US" altLang="ko-KR" dirty="0"/>
              <a:t>DNS </a:t>
            </a:r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기호 주소를 숫자 주소로 변환해주는 서버</a:t>
            </a:r>
          </a:p>
          <a:p>
            <a:r>
              <a:rPr lang="en-US" altLang="ko-KR" dirty="0"/>
              <a:t>URL(Uniform Resource Locator): </a:t>
            </a:r>
            <a:r>
              <a:rPr lang="ko-KR" altLang="en-US" dirty="0"/>
              <a:t>인터넷 상의 자원을 나타내는 약속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115DE24-E652-4A62-ACE9-6AF87B021EBA}"/>
                  </a:ext>
                </a:extLst>
              </p14:cNvPr>
              <p14:cNvContentPartPr/>
              <p14:nvPr/>
            </p14:nvContentPartPr>
            <p14:xfrm>
              <a:off x="1415880" y="2158920"/>
              <a:ext cx="2248560" cy="70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115DE24-E652-4A62-ACE9-6AF87B021E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6520" y="2149560"/>
                <a:ext cx="226728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21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URL(Uniform Resource Locator)</a:t>
            </a:r>
            <a:r>
              <a:rPr lang="ko-KR" altLang="en-US" dirty="0"/>
              <a:t>은 인터넷 상의 파일이나 </a:t>
            </a:r>
            <a:r>
              <a:rPr lang="ko-KR" altLang="en-US" dirty="0" err="1"/>
              <a:t>데이터베이스같은</a:t>
            </a:r>
            <a:r>
              <a:rPr lang="ko-KR" altLang="en-US" dirty="0"/>
              <a:t> 자원에 대한 주소를 지정하는 방법이다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20" y="3268348"/>
            <a:ext cx="7268660" cy="183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AC224E2-992A-4BE5-AAF6-E709A4B32B48}"/>
                  </a:ext>
                </a:extLst>
              </p14:cNvPr>
              <p14:cNvContentPartPr/>
              <p14:nvPr/>
            </p14:nvContentPartPr>
            <p14:xfrm>
              <a:off x="1206360" y="1866960"/>
              <a:ext cx="4083480" cy="2406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AC224E2-992A-4BE5-AAF6-E709A4B32B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7000" y="1857600"/>
                <a:ext cx="4102200" cy="2425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B3EEC3C-33FE-4E12-9E7C-E43929DE4230}"/>
              </a:ext>
            </a:extLst>
          </p:cNvPr>
          <p:cNvSpPr txBox="1"/>
          <p:nvPr/>
        </p:nvSpPr>
        <p:spPr>
          <a:xfrm>
            <a:off x="3022333" y="15111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자원찾기</a:t>
            </a:r>
            <a:endParaRPr lang="ko-KR" altLang="en-US" sz="1600" dirty="0">
              <a:solidFill>
                <a:srgbClr val="FF000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5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746" y="1620571"/>
            <a:ext cx="8074025" cy="424607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host2ip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	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 ( 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 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String hostname = "</a:t>
            </a:r>
            <a:r>
              <a:rPr lang="en-US" altLang="ko-KR" sz="1400" dirty="0" err="1">
                <a:latin typeface="+mn-lt"/>
              </a:rPr>
              <a:t>www.naver.com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		try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InetAddress</a:t>
            </a:r>
            <a:r>
              <a:rPr lang="en-US" altLang="ko-KR" sz="1400" dirty="0">
                <a:latin typeface="+mn-lt"/>
              </a:rPr>
              <a:t> address = </a:t>
            </a:r>
            <a:r>
              <a:rPr lang="en-US" altLang="ko-KR" sz="1400" dirty="0" err="1">
                <a:latin typeface="+mn-lt"/>
              </a:rPr>
              <a:t>InetAddress.</a:t>
            </a:r>
            <a:r>
              <a:rPr lang="en-US" altLang="ko-KR" sz="1400" i="1" dirty="0" err="1">
                <a:latin typeface="+mn-lt"/>
              </a:rPr>
              <a:t>getByName</a:t>
            </a:r>
            <a:r>
              <a:rPr lang="en-US" altLang="ko-KR" sz="1400" dirty="0">
                <a:latin typeface="+mn-lt"/>
              </a:rPr>
              <a:t>(hostname);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("IP </a:t>
            </a:r>
            <a:r>
              <a:rPr lang="ko-KR" altLang="en-US" sz="1400" dirty="0">
                <a:latin typeface="+mn-lt"/>
              </a:rPr>
              <a:t>주소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address.getHostAddress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		catch</a:t>
            </a:r>
            <a:r>
              <a:rPr lang="en-US" altLang="ko-KR" sz="1400" dirty="0">
                <a:latin typeface="+mn-lt"/>
              </a:rPr>
              <a:t> ( </a:t>
            </a:r>
            <a:r>
              <a:rPr lang="en-US" altLang="ko-KR" sz="1400" dirty="0" err="1">
                <a:latin typeface="+mn-lt"/>
              </a:rPr>
              <a:t>UnknownHostException</a:t>
            </a:r>
            <a:r>
              <a:rPr lang="en-US" altLang="ko-KR" sz="1400" dirty="0">
                <a:latin typeface="+mn-lt"/>
              </a:rPr>
              <a:t> e )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    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(hostname + "</a:t>
            </a:r>
            <a:r>
              <a:rPr lang="ko-KR" altLang="en-US" sz="1400" dirty="0">
                <a:latin typeface="+mn-lt"/>
              </a:rPr>
              <a:t>의 </a:t>
            </a:r>
            <a:r>
              <a:rPr lang="en-US" altLang="ko-KR" sz="1400" dirty="0">
                <a:latin typeface="+mn-lt"/>
              </a:rPr>
              <a:t>IP </a:t>
            </a:r>
            <a:r>
              <a:rPr lang="ko-KR" altLang="en-US" sz="1400" dirty="0">
                <a:latin typeface="+mn-lt"/>
              </a:rPr>
              <a:t>주소를 찾을 수 없습니다</a:t>
            </a:r>
            <a:r>
              <a:rPr lang="en-US" altLang="ko-KR" sz="1400" dirty="0">
                <a:latin typeface="+mn-lt"/>
              </a:rPr>
              <a:t>. 	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973684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: 125.209.222.142</a:t>
            </a:r>
            <a:endParaRPr lang="ko-KR" altLang="en-US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3107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01368"/>
            <a:ext cx="8229600" cy="4526280"/>
          </a:xfrm>
        </p:spPr>
        <p:txBody>
          <a:bodyPr/>
          <a:lstStyle/>
          <a:p>
            <a:r>
              <a:rPr lang="en-US" altLang="ko-KR" b="1" dirty="0" err="1"/>
              <a:t>java.net.URL</a:t>
            </a:r>
            <a:r>
              <a:rPr lang="ko-KR" altLang="en-US" b="1" dirty="0"/>
              <a:t>을 이용하여 </a:t>
            </a:r>
            <a:r>
              <a:rPr lang="ko-KR" altLang="en-US" dirty="0"/>
              <a:t>우리의 프로그램과 인터넷 상의 원격 컴퓨터를 연결한다</a:t>
            </a:r>
            <a:r>
              <a:rPr lang="en-US" altLang="ko-KR" dirty="0"/>
              <a:t>. </a:t>
            </a:r>
            <a:r>
              <a:rPr lang="ko-KR" altLang="en-US" dirty="0"/>
              <a:t>그리고 원격 컴퓨터가 가지고 있는 자원에 접근할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웹에서</a:t>
            </a:r>
            <a:r>
              <a:rPr lang="en-US" altLang="ko-KR" dirty="0"/>
              <a:t> </a:t>
            </a:r>
            <a:r>
              <a:rPr lang="ko-KR" altLang="en-US" dirty="0"/>
              <a:t>파일 다운로드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98" y="2869152"/>
            <a:ext cx="6518495" cy="367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94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48" y="1041149"/>
            <a:ext cx="8074025" cy="385677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URLConnectionReader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Exception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URL site = new URL("http://</a:t>
            </a:r>
            <a:r>
              <a:rPr lang="en-US" altLang="ko-KR" sz="1400" dirty="0" err="1">
                <a:latin typeface="+mn-lt"/>
              </a:rPr>
              <a:t>www.naver.com</a:t>
            </a:r>
            <a:r>
              <a:rPr lang="en-US" altLang="ko-KR" sz="1400" dirty="0">
                <a:latin typeface="+mn-lt"/>
              </a:rPr>
              <a:t>/");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URLConnection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site.openConnection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 = new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            new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            </a:t>
            </a:r>
            <a:r>
              <a:rPr lang="en-US" altLang="ko-KR" sz="1400" dirty="0" err="1">
                <a:latin typeface="+mn-lt"/>
              </a:rPr>
              <a:t>url.getInputStream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String 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while ((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()) != null)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in.close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042780"/>
            <a:ext cx="8104188" cy="17230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 PUBLIC "-//</a:t>
            </a:r>
            <a:r>
              <a:rPr lang="en-US" altLang="ko-KR" sz="1600" dirty="0" err="1"/>
              <a:t>W3C</a:t>
            </a:r>
            <a:r>
              <a:rPr lang="en-US" altLang="ko-KR" sz="1600" dirty="0"/>
              <a:t>//DTD XHTML 1.0 Transitional//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" "http://</a:t>
            </a:r>
            <a:r>
              <a:rPr lang="en-US" altLang="ko-KR" sz="1600" dirty="0" err="1"/>
              <a:t>www.w3.org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xhtml1</a:t>
            </a:r>
            <a:r>
              <a:rPr lang="en-US" altLang="ko-KR" sz="1600" dirty="0"/>
              <a:t>/DTD/</a:t>
            </a:r>
            <a:r>
              <a:rPr lang="en-US" altLang="ko-KR" sz="1600" dirty="0" err="1"/>
              <a:t>xhtml1-transitional.dtd</a:t>
            </a:r>
            <a:r>
              <a:rPr lang="en-US" altLang="ko-KR" sz="1600" dirty="0"/>
              <a:t>"&gt;</a:t>
            </a:r>
          </a:p>
          <a:p>
            <a:pPr latinLnBrk="1"/>
            <a:r>
              <a:rPr lang="en-US" altLang="ko-KR" sz="1600" dirty="0"/>
              <a:t>&lt;html </a:t>
            </a:r>
            <a:r>
              <a:rPr lang="en-US" altLang="ko-KR" sz="1600" dirty="0" err="1"/>
              <a:t>xmlns</a:t>
            </a:r>
            <a:r>
              <a:rPr lang="en-US" altLang="ko-KR" sz="1600" dirty="0"/>
              <a:t>="http://</a:t>
            </a:r>
            <a:r>
              <a:rPr lang="en-US" altLang="ko-KR" sz="1600" dirty="0" err="1"/>
              <a:t>www.w3.org</a:t>
            </a:r>
            <a:r>
              <a:rPr lang="en-US" altLang="ko-KR" sz="1600" dirty="0"/>
              <a:t>/1999/</a:t>
            </a:r>
            <a:r>
              <a:rPr lang="en-US" altLang="ko-KR" sz="1600" dirty="0" err="1"/>
              <a:t>xhtml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xml:lang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"&gt;</a:t>
            </a:r>
          </a:p>
          <a:p>
            <a:pPr latinLnBrk="1"/>
            <a:r>
              <a:rPr lang="en-US" altLang="ko-KR" sz="1600" dirty="0"/>
              <a:t>&lt;head&gt;</a:t>
            </a:r>
          </a:p>
          <a:p>
            <a:pPr latinLnBrk="1"/>
            <a:r>
              <a:rPr lang="en-US" altLang="ko-KR" sz="1600" dirty="0"/>
              <a:t>&lt;meta http-</a:t>
            </a:r>
            <a:r>
              <a:rPr lang="en-US" altLang="ko-KR" sz="1600" dirty="0" err="1"/>
              <a:t>equiv</a:t>
            </a:r>
            <a:r>
              <a:rPr lang="en-US" altLang="ko-KR" sz="1600" dirty="0"/>
              <a:t>="Content-Type" content="text/html;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 /&gt;</a:t>
            </a:r>
          </a:p>
          <a:p>
            <a:pPr latinLnBrk="1"/>
            <a:r>
              <a:rPr lang="en-US" altLang="ko-KR" sz="1600" dirty="0"/>
              <a:t>...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7140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웹에 있는 특정한 이미지 파일을 한정된 버퍼를 사용하여 </a:t>
            </a:r>
            <a:r>
              <a:rPr lang="ko-KR" altLang="en-US" dirty="0" err="1"/>
              <a:t>다운로드하는</a:t>
            </a:r>
            <a:r>
              <a:rPr lang="ko-KR" altLang="en-US" dirty="0"/>
              <a:t>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버퍼의 크기는 </a:t>
            </a:r>
            <a:r>
              <a:rPr lang="en-US" altLang="ko-KR" dirty="0"/>
              <a:t>2048 </a:t>
            </a:r>
            <a:r>
              <a:rPr lang="ko-KR" altLang="en-US" dirty="0"/>
              <a:t>바이트로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Lab: </a:t>
            </a:r>
            <a:r>
              <a:rPr lang="ko-KR" altLang="en-US" dirty="0">
                <a:effectLst/>
              </a:rPr>
              <a:t>웹에서 이미지 파일 </a:t>
            </a:r>
            <a:r>
              <a:rPr lang="ko-KR" altLang="en-US" dirty="0" err="1">
                <a:effectLst/>
              </a:rPr>
              <a:t>다운로드하기</a:t>
            </a:r>
            <a:endParaRPr lang="ko-KR" altLang="en-US" dirty="0"/>
          </a:p>
        </p:txBody>
      </p:sp>
      <p:sp>
        <p:nvSpPr>
          <p:cNvPr id="4" name="_x32171984"/>
          <p:cNvSpPr>
            <a:spLocks noChangeArrowheads="1"/>
          </p:cNvSpPr>
          <p:nvPr/>
        </p:nvSpPr>
        <p:spPr bwMode="auto">
          <a:xfrm>
            <a:off x="780036" y="3248337"/>
            <a:ext cx="8104188" cy="17230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/>
              <a:t>http://</a:t>
            </a:r>
            <a:r>
              <a:rPr lang="en-US" altLang="ko-KR" sz="1600" dirty="0" err="1"/>
              <a:t>www.oracle.com</a:t>
            </a:r>
            <a:r>
              <a:rPr lang="en-US" altLang="ko-KR" sz="1600" dirty="0"/>
              <a:t>/us/</a:t>
            </a:r>
            <a:r>
              <a:rPr lang="en-US" altLang="ko-KR" sz="1600" dirty="0" err="1"/>
              <a:t>hp07-bg121314-openworld-2x-2280475.jpg</a:t>
            </a:r>
            <a:r>
              <a:rPr lang="ko-KR" altLang="en-US" sz="1600" dirty="0"/>
              <a:t>사이트에서 이미지를 </a:t>
            </a:r>
            <a:r>
              <a:rPr lang="ko-KR" altLang="en-US" sz="1600" dirty="0" err="1"/>
              <a:t>다운로드합니다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/>
              <a:t>2048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r>
              <a:rPr lang="en-US" altLang="ko-KR" sz="1600" dirty="0"/>
              <a:t>2048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r>
              <a:rPr lang="en-US" altLang="ko-KR" sz="1600" dirty="0"/>
              <a:t>...</a:t>
            </a:r>
            <a:endParaRPr lang="ko-KR" altLang="en-US" sz="1600" dirty="0"/>
          </a:p>
          <a:p>
            <a:r>
              <a:rPr lang="en-US" altLang="ko-KR" sz="1600" dirty="0"/>
              <a:t>1924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88" y="317696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5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>
            <a:latin typeface="HY바다L" pitchFamily="18" charset="-127"/>
            <a:ea typeface="HY바다L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2755</Words>
  <Application>Microsoft Office PowerPoint</Application>
  <PresentationFormat>화면 슬라이드 쇼(4:3)</PresentationFormat>
  <Paragraphs>402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HY바다L</vt:lpstr>
      <vt:lpstr>MD개성체</vt:lpstr>
      <vt:lpstr>굴림</vt:lpstr>
      <vt:lpstr>굴림체</vt:lpstr>
      <vt:lpstr>Arial</vt:lpstr>
      <vt:lpstr>Comic Sans MS</vt:lpstr>
      <vt:lpstr>Symbol</vt:lpstr>
      <vt:lpstr>Tahoma</vt:lpstr>
      <vt:lpstr>Wingdings</vt:lpstr>
      <vt:lpstr>New_Natural01</vt:lpstr>
      <vt:lpstr>PowerPoint 프레젠테이션</vt:lpstr>
      <vt:lpstr>서버와 클라이언트</vt:lpstr>
      <vt:lpstr>IP 주소</vt:lpstr>
      <vt:lpstr>호스트 이름, DNS, URL</vt:lpstr>
      <vt:lpstr>URL </vt:lpstr>
      <vt:lpstr>예제</vt:lpstr>
      <vt:lpstr>웹에서 파일 다운로드</vt:lpstr>
      <vt:lpstr>예제</vt:lpstr>
      <vt:lpstr>Lab: 웹에서 이미지 파일 다운로드하기</vt:lpstr>
      <vt:lpstr>예제</vt:lpstr>
      <vt:lpstr>프로토콜</vt:lpstr>
      <vt:lpstr>TCP</vt:lpstr>
      <vt:lpstr>UDP</vt:lpstr>
      <vt:lpstr>포트</vt:lpstr>
      <vt:lpstr>Socket 클래스 </vt:lpstr>
      <vt:lpstr>예제</vt:lpstr>
      <vt:lpstr>서버와 클라이언트 제작</vt:lpstr>
      <vt:lpstr>연결 요청 전용 소켓</vt:lpstr>
      <vt:lpstr>ServerSocket과 Socket</vt:lpstr>
      <vt:lpstr>소켓을 이용한 서버 제작</vt:lpstr>
      <vt:lpstr>날짜 서버 제작</vt:lpstr>
      <vt:lpstr>날짜 클라이언트 제작</vt:lpstr>
      <vt:lpstr>LAB: 영어 번역 서버 작성</vt:lpstr>
      <vt:lpstr>SOLUTION </vt:lpstr>
      <vt:lpstr>SOLUTION </vt:lpstr>
      <vt:lpstr>SOLUTION </vt:lpstr>
      <vt:lpstr>SOLUTION </vt:lpstr>
      <vt:lpstr>SOLUTION </vt:lpstr>
      <vt:lpstr>UDP를 이용한 서버와 클라이언트</vt:lpstr>
      <vt:lpstr>Sender 클래스 </vt:lpstr>
      <vt:lpstr>Receiver 클래스 </vt:lpstr>
      <vt:lpstr>서버와 클라이언트의 실행</vt:lpstr>
      <vt:lpstr>UDP를 이용한 서버와 클라이언트 작성</vt:lpstr>
      <vt:lpstr>MessengerA 클래스 </vt:lpstr>
      <vt:lpstr>MessengerA 클래스 </vt:lpstr>
      <vt:lpstr>MessengerA 클래스 </vt:lpstr>
      <vt:lpstr>MessengerA 클래스 </vt:lpstr>
      <vt:lpstr>MessengerB 클래스 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kosmo_15</cp:lastModifiedBy>
  <cp:revision>787</cp:revision>
  <dcterms:created xsi:type="dcterms:W3CDTF">2007-06-29T06:43:39Z</dcterms:created>
  <dcterms:modified xsi:type="dcterms:W3CDTF">2021-04-08T09:53:58Z</dcterms:modified>
</cp:coreProperties>
</file>