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61" r:id="rId9"/>
    <p:sldId id="262" r:id="rId10"/>
    <p:sldId id="263" r:id="rId11"/>
    <p:sldId id="264" r:id="rId12"/>
    <p:sldId id="288" r:id="rId13"/>
    <p:sldId id="301" r:id="rId14"/>
    <p:sldId id="302" r:id="rId15"/>
    <p:sldId id="265" r:id="rId16"/>
    <p:sldId id="291" r:id="rId17"/>
    <p:sldId id="290" r:id="rId18"/>
    <p:sldId id="266" r:id="rId19"/>
    <p:sldId id="267" r:id="rId20"/>
    <p:sldId id="268" r:id="rId21"/>
    <p:sldId id="303" r:id="rId22"/>
    <p:sldId id="304" r:id="rId23"/>
    <p:sldId id="305" r:id="rId24"/>
    <p:sldId id="271" r:id="rId25"/>
    <p:sldId id="292" r:id="rId26"/>
    <p:sldId id="306" r:id="rId27"/>
    <p:sldId id="272" r:id="rId28"/>
    <p:sldId id="307" r:id="rId29"/>
    <p:sldId id="308" r:id="rId30"/>
    <p:sldId id="309" r:id="rId31"/>
    <p:sldId id="310" r:id="rId32"/>
    <p:sldId id="273" r:id="rId33"/>
    <p:sldId id="311" r:id="rId34"/>
    <p:sldId id="312" r:id="rId35"/>
    <p:sldId id="313" r:id="rId36"/>
    <p:sldId id="274" r:id="rId37"/>
    <p:sldId id="314" r:id="rId38"/>
    <p:sldId id="315" r:id="rId39"/>
    <p:sldId id="316" r:id="rId40"/>
    <p:sldId id="317" r:id="rId41"/>
    <p:sldId id="276" r:id="rId42"/>
    <p:sldId id="277" r:id="rId43"/>
    <p:sldId id="318" r:id="rId44"/>
    <p:sldId id="278" r:id="rId45"/>
    <p:sldId id="279" r:id="rId46"/>
    <p:sldId id="319" r:id="rId47"/>
    <p:sldId id="320" r:id="rId48"/>
    <p:sldId id="321" r:id="rId49"/>
    <p:sldId id="322" r:id="rId50"/>
    <p:sldId id="323" r:id="rId51"/>
    <p:sldId id="324" r:id="rId52"/>
    <p:sldId id="282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297" r:id="rId62"/>
  </p:sldIdLst>
  <p:sldSz cx="9144000" cy="6858000" type="screen4x3"/>
  <p:notesSz cx="67437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0929"/>
  </p:normalViewPr>
  <p:slideViewPr>
    <p:cSldViewPr snapToGrid="0">
      <p:cViewPr varScale="1">
        <p:scale>
          <a:sx n="74" d="100"/>
          <a:sy n="74" d="100"/>
        </p:scale>
        <p:origin x="2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244B71B-9123-4249-B682-6A735526F7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3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8:16.7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3C632D-2992-4CF2-BFDF-0E5A90CF0802}" emma:medium="tactile" emma:mode="ink">
          <msink:context xmlns:msink="http://schemas.microsoft.com/ink/2010/main" type="writingRegion" rotatedBoundingBox="996,751 966,3004 602,2999 633,746"/>
        </emma:interpretation>
      </emma:emma>
    </inkml:annotationXML>
    <inkml:traceGroup>
      <inkml:annotationXML>
        <emma:emma xmlns:emma="http://www.w3.org/2003/04/emma" version="1.0">
          <emma:interpretation id="{9C3FD8C8-AAF5-41CF-B538-B892545CFA81}" emma:medium="tactile" emma:mode="ink">
            <msink:context xmlns:msink="http://schemas.microsoft.com/ink/2010/main" type="paragraph" rotatedBoundingBox="996,751 966,3004 602,2999 633,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1FCBA2-CCEC-44DF-B6AA-BC7B5351AAD3}" emma:medium="tactile" emma:mode="ink">
              <msink:context xmlns:msink="http://schemas.microsoft.com/ink/2010/main" type="line" rotatedBoundingBox="996,751 966,3004 602,2999 633,746"/>
            </emma:interpretation>
          </emma:emma>
        </inkml:annotationXML>
        <inkml:traceGroup>
          <inkml:annotationXML>
            <emma:emma xmlns:emma="http://www.w3.org/2003/04/emma" version="1.0">
              <emma:interpretation id="{2F9944DA-0050-47C6-86A2-305921D8454A}" emma:medium="tactile" emma:mode="ink">
                <msink:context xmlns:msink="http://schemas.microsoft.com/ink/2010/main" type="inkWord" rotatedBoundingBox="493,1123 789,642 1131,852 835,13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0,'0'36'0,"0"36"0,0-1 16,0-35-16,0 0 31,0 0-31</inkml:trace>
          <inkml:trace contextRef="#ctx0" brushRef="#br0" timeOffset="817.3331">35-107 0,'36'0'31,"0"36"-31,0 0 16,-1-1-16,-35 37 16,36-36-16,-36 0 15,36-36 1,-36 35-16,36 1 31,-36 0 0,0-108 141,0 37-172,0-1 16,0 0-16,0-36 15,0 1 1,0-1 0,36 37-1</inkml:trace>
        </inkml:traceGroup>
        <inkml:traceGroup>
          <inkml:annotationXML>
            <emma:emma xmlns:emma="http://www.w3.org/2003/04/emma" version="1.0">
              <emma:interpretation id="{A89D91D0-0FD3-4DFB-B663-2B0A566FC08F}" emma:medium="tactile" emma:mode="ink">
                <msink:context xmlns:msink="http://schemas.microsoft.com/ink/2010/main" type="inkWord" rotatedBoundingBox="973,1573 966,2110 636,2105 644,156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51.6284">286 644 0,'0'36'31,"0"36"-15,0-37-16,0 1 15,0 36-15,0-1 31,0-35-31,0 0 16,0 0-16,0-1 0,36 1 16,-36 0-1</inkml:trace>
          <inkml:trace contextRef="#ctx0" brushRef="#br0" timeOffset="1703.604">0 644 0,'0'36'31,"0"36"1,0-37-32,0 1 15,0 0-15,0 0 16,0 0-16,0-1 15,0 1-15,0 0 16,35 0-16,-35-1 16,0 1-1</inkml:trace>
          <inkml:trace contextRef="#ctx0" brushRef="#br0" timeOffset="2104.0987">35 931 0,'36'0'46,"0"0"-30,0 0-16,-1 0 16,1 0-1,0 0 1,0 0 15</inkml:trace>
        </inkml:traceGroup>
        <inkml:traceGroup>
          <inkml:annotationXML>
            <emma:emma xmlns:emma="http://www.w3.org/2003/04/emma" version="1.0">
              <emma:interpretation id="{3118B525-FA65-4BF4-B5AC-D0030FDEE59F}" emma:medium="tactile" emma:mode="ink">
                <msink:context xmlns:msink="http://schemas.microsoft.com/ink/2010/main" type="inkWord" rotatedBoundingBox="973,2433 965,3004 636,2999 644,2428"/>
              </emma:interpretation>
              <emma:one-of disjunction-type="recognition" id="oneOf2">
                <emma:interpretation id="interp2" emma:lang="" emma:confidence="0">
                  <emma:literal>~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‘</emma:literal>
                </emma:interpretation>
              </emma:one-of>
            </emma:emma>
          </inkml:annotationXML>
          <inkml:trace contextRef="#ctx0" brushRef="#br0" timeOffset="4968.2604">0 1503 0,'35'0'0,"1"0"47,0 0-32,0 0 1,-1 0-16,1 0 16,0 0 15,-36 36 0,0 0-15,0-1-16,0 1 15,0 0 1,0 0 0,0-1 15,-36 1-16,-35-36 1,35 0 0,0 0 15,0 0-15,36-36 62,0 72 78,72 0-156,-36 0 16,-1-36-16,1 35 15,0 1 1,0 0-16,-36 0 15,36 0 1,-36-1 15</inkml:trace>
        </inkml:traceGroup>
        <inkml:traceGroup>
          <inkml:annotationXML>
            <emma:emma xmlns:emma="http://www.w3.org/2003/04/emma" version="1.0">
              <emma:interpretation id="{3A0D5609-DE71-4481-9C78-3F8A664E11E1}" emma:medium="tactile" emma:mode="ink">
                <msink:context xmlns:msink="http://schemas.microsoft.com/ink/2010/main" type="inkWord" rotatedBoundingBox="649,2468 644,2861 626,2860 631,246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855.6813">0 1539 0,'0'36'47,"0"35"-47,0-35 15,0 35-15,0 1 16,0-36-16,0-1 16,0 1-1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49.7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7F0C33-6D35-4449-805B-29D3C9CAA20E}" emma:medium="tactile" emma:mode="ink">
          <msink:context xmlns:msink="http://schemas.microsoft.com/ink/2010/main" type="inkDrawing" rotatedBoundingBox="8013,16706 8028,16706 8028,16721 8013,16721" shapeName="Other"/>
        </emma:interpretation>
      </emma:emma>
    </inkml:annotationXML>
    <inkml:trace contextRef="#ctx0" brushRef="#br0">0 0 0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51.9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C8F8E9-E5A9-4F0E-B95E-CF9A867D09F1}" emma:medium="tactile" emma:mode="ink">
          <msink:context xmlns:msink="http://schemas.microsoft.com/ink/2010/main" type="inkDrawing" rotatedBoundingBox="18122,10750 20366,10884 20279,12353 18034,12219" hotPoints="20186,10837 20284,12163 18319,12309 18221,10983" semanticType="enclosure" shapeName="Rectangle">
            <msink:sourceLink direction="with" ref="{01338A6B-EF56-4A28-9910-11F2E3806341}"/>
          </msink:context>
        </emma:interpretation>
      </emma:emma>
    </inkml:annotationXML>
    <inkml:trace contextRef="#ctx0" brushRef="#br0">2827-251 0,'35'0'31,"1"36"-31,-36 0 16,0 36-16,72 35 16,-72-36-16,35 37 15,-35-37-15,36 1 16,-36-1-16,0 37 16,36-37-16,-36-35 15,0 0-15,0 0 16,0-1-16,0 1 15,0 0 1,36-36-16</inkml:trace>
    <inkml:trace contextRef="#ctx0" brushRef="#br0" timeOffset="1082.4191">2934-394 0,'71'0'78,"37"0"-78,-1 0 16,72 0-16,-36 0 15,36 0-15,-36 0 16,36 0-16,-72 0 15,1 0-15,-37 0 16,1 0-16,-1-35 16,1 35-16,-1-36 15,-35 36 17,0 0 46,0 0-78,35 0 15,-35 0-15,0 0 16,0 0 0,-1 0 93,-35 71-93,0-35-16,0 71 15,0-71-15,0 72 16,0-37-16,0 36 15,36-35-15,-36 0 16,0 35-16,0-71 16,0-1-16,0 1 15,0 0-15,0 0 16,0-1 0</inkml:trace>
    <inkml:trace contextRef="#ctx0" brushRef="#br0" timeOffset="2463.7118">3005 894 0,'72'0'47,"35"0"-32,1 0-15,35 0 16,-36 0-16,72 0 16,-72 0-16,36 0 15,-35 0-15,71 0 16,-108 0-16,36 0 15,-35 0-15,0 0 16,-37 0 0,1 0-1,0 0 48,0 0-32,-1 0 16,-35 36-31,36-36-1,0 0 1,0 0-1,0 0 32,-1 0-31,1 0 15,0 0 0,-36-36 219,0 0-250,0-71 16,0 71-16,0-71 16,0 35-16,0-35 15,0 71-15,0 1 16,0-1-16,0 0 62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8:45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7D00D3-27F2-4E92-A949-2C6056525247}" emma:medium="tactile" emma:mode="ink">
          <msink:context xmlns:msink="http://schemas.microsoft.com/ink/2010/main" type="writingRegion" rotatedBoundingBox="2077,3007 3148,3040 3126,3750 2055,3718"/>
        </emma:interpretation>
      </emma:emma>
    </inkml:annotationXML>
    <inkml:traceGroup>
      <inkml:annotationXML>
        <emma:emma xmlns:emma="http://www.w3.org/2003/04/emma" version="1.0">
          <emma:interpretation id="{0953D5D0-3F28-4E86-A625-6185DF49B10D}" emma:medium="tactile" emma:mode="ink">
            <msink:context xmlns:msink="http://schemas.microsoft.com/ink/2010/main" type="paragraph" rotatedBoundingBox="2077,3007 3148,3040 3126,3750 2055,3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42A11B-8357-4A33-9248-8DBADFA786F6}" emma:medium="tactile" emma:mode="ink">
              <msink:context xmlns:msink="http://schemas.microsoft.com/ink/2010/main" type="line" rotatedBoundingBox="2077,3007 3148,3040 3126,3750 2055,3718"/>
            </emma:interpretation>
          </emma:emma>
        </inkml:annotationXML>
        <inkml:traceGroup>
          <inkml:annotationXML>
            <emma:emma xmlns:emma="http://www.w3.org/2003/04/emma" version="1.0">
              <emma:interpretation id="{3FC616CC-8850-4758-ABF3-08AEB6B3903A}" emma:medium="tactile" emma:mode="ink">
                <msink:context xmlns:msink="http://schemas.microsoft.com/ink/2010/main" type="inkWord" rotatedBoundingBox="2076,3028 2474,3040 2453,3730 2055,37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0 107 0,'0'-35'16,"36"35"-16,0-36 16,35 36-1,1-36 1,-36 36 0,0 0 15,-1 0-16,1 0 17,-36 36-1,0 0-15,0-1-1,0 1 1,0 0-1,0 0 1,-36-36-16,36 36 16,-35-36-1,-37 0-15,72 35 16,-36-35-16,0 0 16,1 36-1,-1-36-15,0 0 31</inkml:trace>
          <inkml:trace contextRef="#ctx0" brushRef="#br0" timeOffset="-832.2017">-35 36 0,'0'71'32,"0"1"-32,0 35 15,0-35 1,0-36-16,0 35 16,0-35-16,0 36 15,0-1-15,35-35 31</inkml:trace>
        </inkml:traceGroup>
        <inkml:traceGroup>
          <inkml:annotationXML>
            <emma:emma xmlns:emma="http://www.w3.org/2003/04/emma" version="1.0">
              <emma:interpretation id="{D130520B-16E4-4493-BB8C-19A2183DF80D}" emma:medium="tactile" emma:mode="ink">
                <msink:context xmlns:msink="http://schemas.microsoft.com/ink/2010/main" type="inkWord" rotatedBoundingBox="2790,3040 2790,3684 2775,3684 2775,3040"/>
              </emma:interpretation>
              <emma:one-of disjunction-type="recognition" id="oneOf1">
                <emma:interpretation id="interp1" emma:lang="" emma:confidence="0">
                  <emma:literal>l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1</emma:literal>
                </emma:interpretation>
                <emma:interpretation id="interp4" emma:lang="" emma:confidence="0">
                  <emma:literal>Ⅰ</emma:literal>
                </emma:interpretation>
                <emma:interpretation id="interp5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824.7056">680 0 0,'0'36'32,"0"35"-17,0 1-15,0 0 16,0-1-16,0 1 16,0-37-16,0 1 15,0 0-15,0 0 16,0 0-16,0-1 15,0 1 17</inkml:trace>
        </inkml:traceGroup>
        <inkml:traceGroup>
          <inkml:annotationXML>
            <emma:emma xmlns:emma="http://www.w3.org/2003/04/emma" version="1.0">
              <emma:interpretation id="{5C95F5BE-D524-46D1-807E-8DC86292AD22}" emma:medium="tactile" emma:mode="ink">
                <msink:context xmlns:msink="http://schemas.microsoft.com/ink/2010/main" type="inkWord" rotatedBoundingBox="2882,3640 2905,3030 3147,3040 3124,3649"/>
              </emma:interpretation>
              <emma:one-of disjunction-type="recognition" id="oneOf2"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「</emma:literal>
                </emma:interpretation>
                <emma:interpretation id="interp8" emma:lang="" emma:confidence="0">
                  <emma:literal>T</emma:literal>
                </emma:interpretation>
                <emma:interpretation id="interp9" emma:lang="" emma:confidence="0">
                  <emma:literal>ㅜ</emma:literal>
                </emma:interpretation>
                <emma:interpretation id="interp10" emma:lang="" emma:confidence="0">
                  <emma:literal>ⅰ</emma:literal>
                </emma:interpretation>
              </emma:one-of>
            </emma:emma>
          </inkml:annotationXML>
          <inkml:trace contextRef="#ctx0" brushRef="#br0" timeOffset="1160.2429">787 251 0,'0'-36'0,"36"36"16,-36-36-16,36 0 16,0 0-16,-1 1 15,1-1 1,0 36 15,-36-36-31,36 36 16</inkml:trace>
          <inkml:trace contextRef="#ctx0" brushRef="#br0" timeOffset="1647.9469">895 215 0,'0'36'31,"0"-1"-15,0 1-16,0 0 15,0 35-15,35 1 16,-35 0 0,36-72-16,-36 35 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1:20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2E53C3-2C2B-4B76-A534-D86CD30A7FD6}" emma:medium="tactile" emma:mode="ink">
          <msink:context xmlns:msink="http://schemas.microsoft.com/ink/2010/main" type="inkDrawing" rotatedBoundingBox="7355,10205 8673,9479 8702,9531 7383,10257" semanticType="callout" shapeName="Other">
            <msink:sourceLink direction="with" ref="{147874FE-7B1D-4D27-BF1B-49874C0AC888}"/>
            <msink:sourceLink direction="with" ref="{E180A4F8-702B-4C68-89DA-AE644E7C9BB2}"/>
          </msink:context>
        </emma:interpretation>
      </emma:emma>
    </inkml:annotationXML>
    <inkml:trace contextRef="#ctx0" brushRef="#br0">1324 0 0,'-36'0'0,"0"0"47,1 36-47,-1-36 15,-36 36-15,36 0 16,1 35 0,-37-71-16,36 36 15,1-36 1,-73 72-16,37-37 15,-1 1 1,36 0-16,-71 0 16,36-1-16,71 1 15,-72-36-15,36 36 16,-35 0-16,35-36 16,0 36-1,0-36-15,1 35 16,-1 1-16,-36 0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1:22.1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0298B2-187D-4C4C-BC9E-2EAC01EED77A}" emma:medium="tactile" emma:mode="ink">
          <msink:context xmlns:msink="http://schemas.microsoft.com/ink/2010/main" type="inkDrawing" rotatedBoundingBox="13801,10826 15801,9711 15831,9765 13831,10879" semanticType="callout" shapeName="Other">
            <msink:sourceLink direction="with" ref="{7D348302-C02D-4156-8E5C-F4CA3051C017}"/>
            <msink:sourceLink direction="with" ref="{D89DBDA8-F149-4E9A-ADC4-28335BE05F4D}"/>
          </msink:context>
        </emma:interpretation>
      </emma:emma>
    </inkml:annotationXML>
    <inkml:trace contextRef="#ctx0" brushRef="#br0">2003 0 0,'-36'0'47,"0"72"-47,-107-37 15,108 1-15,-73 36 16,1-1-16,0-35 16,35 36-16,1-72 15,-73 107-15,37-71 16,0 71-16,-36-71 15,71 35-15,-71 1 16,36-1-16,-1-35 16,1 36-1,0-37-15,35 1 16,36-36-16,1 36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1:23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828B72-34B7-4B2E-8DF0-86FF1C5FE84A}" emma:medium="tactile" emma:mode="ink">
          <msink:context xmlns:msink="http://schemas.microsoft.com/ink/2010/main" type="inkDrawing" rotatedBoundingBox="17186,10578 19167,9677 19196,9740 17214,10641" semanticType="callout" shapeName="Other">
            <msink:sourceLink direction="with" ref="{7D348302-C02D-4156-8E5C-F4CA3051C017}"/>
          </msink:context>
        </emma:interpretation>
      </emma:emma>
    </inkml:annotationXML>
    <inkml:trace contextRef="#ctx0" brushRef="#br0">1968 0 0,'-36'36'31,"0"-36"-31,1 36 16,-1 0-16,-36-36 15,1 71-15,-72 1 16,-36-37-16,71 37 16,37-36-16,-1 0 15,1-1-15,-1-35 16,-35 36-16,35 0 16,37 0-16,-73-1 15,37 1-15,-1 0 16,1-36-16,35 36 15,0-1-15,-36 1 16,37-36-16,35 36 16,-36-36-1,0 36-15,0-36 16,1 0 0,-1 36-1,0-36 16,36 35-15,-36-35-16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2:58.0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32EB47-7F65-4C3E-9B87-DA117D8D64D8}" emma:medium="tactile" emma:mode="ink">
          <msink:context xmlns:msink="http://schemas.microsoft.com/ink/2010/main" type="inkDrawing" rotatedBoundingBox="7620,4900 9873,4900 9873,4915 7620,4915" shapeName="Other"/>
        </emma:interpretation>
      </emma:emma>
    </inkml:annotationXML>
    <inkml:trace contextRef="#ctx0" brushRef="#br0">0 0 0,'286'0'16,"0"0"-16,36 0 15,-36 0-15,0 0 16,-35 0-16,-72 0 16,0 0-16,-108 0 15,1 0-15,-37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7.5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AB9E80-1727-457B-83D4-06897471CCAE}" emma:medium="tactile" emma:mode="ink">
          <msink:context xmlns:msink="http://schemas.microsoft.com/ink/2010/main" type="writingRegion" rotatedBoundingBox="7452,9441 9803,9515 9777,10321 7427,10247"/>
        </emma:interpretation>
      </emma:emma>
    </inkml:annotationXML>
    <inkml:traceGroup>
      <inkml:annotationXML>
        <emma:emma xmlns:emma="http://www.w3.org/2003/04/emma" version="1.0">
          <emma:interpretation id="{43DC92C8-BF11-48CB-B074-016D559E26A2}" emma:medium="tactile" emma:mode="ink">
            <msink:context xmlns:msink="http://schemas.microsoft.com/ink/2010/main" type="paragraph" rotatedBoundingBox="7452,9441 9803,9515 9777,10321 7427,10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C87DA0-D164-44F7-857C-80895A62CF35}" emma:medium="tactile" emma:mode="ink">
              <msink:context xmlns:msink="http://schemas.microsoft.com/ink/2010/main" type="line" rotatedBoundingBox="7452,9441 9803,9515 9777,10321 7427,10247"/>
            </emma:interpretation>
          </emma:emma>
        </inkml:annotationXML>
        <inkml:traceGroup>
          <inkml:annotationXML>
            <emma:emma xmlns:emma="http://www.w3.org/2003/04/emma" version="1.0">
              <emma:interpretation id="{7B784CC4-AD3A-4014-8E69-C9C6B61E0985}" emma:medium="tactile" emma:mode="ink">
                <msink:context xmlns:msink="http://schemas.microsoft.com/ink/2010/main" type="inkWord" rotatedBoundingBox="7441,9802 7911,9816 7905,9994 7435,9979">
                  <msink:destinationLink direction="with" ref="{28BDE924-A6BA-4092-9EA5-418AE81A6CF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445 2398 0,'0'35'63,"0"37"-63,0-36 15,0-1 1,36-35 0,-1 0 77,1 0-77,0 0 0,0 0-16,-1 0 15,1 0-15,0 0 16,0 0-16,0 0 15,-1 0 1,37 0 0</inkml:trace>
        </inkml:traceGroup>
        <inkml:traceGroup>
          <inkml:annotationXML>
            <emma:emma xmlns:emma="http://www.w3.org/2003/04/emma" version="1.0">
              <emma:interpretation id="{4C02C46B-70A2-4127-9ABE-FFFB26C95D64}" emma:medium="tactile" emma:mode="ink">
                <msink:context xmlns:msink="http://schemas.microsoft.com/ink/2010/main" type="inkWord" rotatedBoundingBox="9103,9493 9803,9515 9777,10321 9078,10299"/>
              </emma:interpretation>
              <emma:one-of disjunction-type="recognition" id="oneOf1">
                <emma:interpretation id="interp1" emma:lang="" emma:confidence="0">
                  <emma:literal>V</emma:literal>
                </emma:interpretation>
                <emma:interpretation id="interp2" emma:lang="" emma:confidence="0">
                  <emma:literal>」</emma:literal>
                </emma:interpretation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ⅴ</emma:literal>
                </emma:interpretation>
                <emma:interpretation id="interp5" emma:lang="" emma:confidence="0">
                  <emma:literal>Ⅴ</emma:literal>
                </emma:interpretation>
              </emma:one-of>
            </emma:emma>
          </inkml:annotationXML>
          <inkml:trace contextRef="#ctx0" brushRef="#br0" timeOffset="879.4677">2090 2648 0,'0'36'16,"0"0"0,0-1 31,36 1-47,-36 0 31,0 0 31,36-1-62,0-35 110,-1 0-79,1 0-31,36 0 16,-36 0-1,-1 0 1,1 0-16,36 0 15,-1 0-15,1-35 16</inkml:trace>
          <inkml:trace contextRef="#ctx0" brushRef="#br0" timeOffset="-840.3399">2806 2111 0,'0'36'47,"-72"36"-32,72-1-15,-107-35 16,71 0-16,-35 0 16,35-1-16,0 37 15,0-72-15,-35 0 16,71 36-16,-36-36 15,0 35-15,36 1 16,-36-36 0,1 36-16,35 0 15,-36-36 1,36 36 0,0-1 30,0 1-30,0 0 15,-36 0 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1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A3F1F2-1AFA-47BD-B697-9A7864A79E38}" emma:medium="tactile" emma:mode="ink">
          <msink:context xmlns:msink="http://schemas.microsoft.com/ink/2010/main" type="inkDrawing" rotatedBoundingBox="9694,8558 17457,8512 17458,8582 9695,8627" shapeName="Other">
            <msink:destinationLink direction="with" ref="{28BDE924-A6BA-4092-9EA5-418AE81A6CF0}"/>
          </msink:context>
        </emma:interpretation>
      </emma:emma>
    </inkml:annotationXML>
    <inkml:trace contextRef="#ctx0" brushRef="#br0">0 72 0,'35'0'47,"108"0"-32,72 0-15,0 0 16,142 0-16,1 0 15,143 0-15,36 0 16,-1 0 0,1 0-16,35 0 15,-35 0-15,-72 0 16,-71 0-16,-108 0 16,71 0-16,-35 0 15,-107 0-15,36 0 16,-37 0-16,-35 0 15,-143 0-15,107-36 16,-36 36-16,-71-35 16,36 35-16,-37 0 31,1 0 31,0 0-46,0 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2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A86807-A3D0-41AA-8A5E-816BF1553282}" emma:medium="tactile" emma:mode="ink">
          <msink:context xmlns:msink="http://schemas.microsoft.com/ink/2010/main" type="inkDrawing" rotatedBoundingBox="10052,9802 16349,9802 16349,9817 10052,9817" shapeName="Other"/>
        </emma:interpretation>
      </emma:emma>
    </inkml:annotationXML>
    <inkml:trace contextRef="#ctx0" brushRef="#br0">0 0 0,'72'0'47,"71"0"-32,143 0-15,0 0 16,72 0-16,-36 0 15,0 0-15,107 0 16,-71 0-16,36 0 16,35 0-16,-71 0 15,35 0-15,36 0 16,-35 0-16,-72 0 16,-36 0-16,-35 0 15,-73 0 1,-70 0-16,-1 0 15,-71 0-15,0 0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15.2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6376C3-739B-45DF-9154-8B4F219CBBBC}" emma:medium="tactile" emma:mode="ink">
          <msink:context xmlns:msink="http://schemas.microsoft.com/ink/2010/main" type="inkDrawing" rotatedBoundingBox="7576,7063 8656,8163 7629,9172 6549,8071" semanticType="enclosure" shapeName="Other"/>
        </emma:interpretation>
      </emma:emma>
    </inkml:annotationXML>
    <inkml:trace contextRef="#ctx0" brushRef="#br0">409 1145 0,'-36'-35'0,"-35"35"16,35 0-1,0-36-15,36 0 16,-71 0 0,35-35-1,0-1-15,36 36 16,-36 1-1,0-1-15,36-36 16,0 37 0,0-1-16,0 0 15,0 0-15,0-35 16,0 35-16,0-36 16,0 37-16,0-1 15,0-36-15,36 37 16,0 35-16,-36-36 15,36 36-15,0-36 16,-1 0 0,1 36-16,-36-36 15,36 36-15,35-35 16,-35 35-16,0 0 16,0 0-16,0 0 15,-1 0-15,1 0 16,0 0-1,0 0 1,-1 0-16,1 0 16,0 0-16,36 35 15,-1-35 1,-35 36-16,0 0 16,-36 0-1,71 0-15,1-1 16,-72 1-16,35-36 15,37 36-15,-36 0 16,0 35 0,-1-35-1,1 0-15,0-1 16,-36 1 0,36 0-1,-36 0 1,35 0-1,-35-1-15,0 1 16,0 0-16,0 0 16,0-1-1,0 1-15,0 36 16,0-36 15,-35-1-31,-1 1 16,-36 0-1,72 0-15,-35-1 16,-1-35-16,0 36 16,0 0-1,-35 0-15,-37 35 16,37-71-16,-1 36 16,37 0-16,-37 0 15,36-36-15,-35 0 16,71 35-16,-36-35 15,0 0 1,0 36-16,1-36 31,-1 0-15,0 0 0,0 0 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3:55.7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BDE924-A6BA-4092-9EA5-418AE81A6CF0}" emma:medium="tactile" emma:mode="ink">
          <msink:context xmlns:msink="http://schemas.microsoft.com/ink/2010/main" type="inkDrawing" rotatedBoundingBox="7480,9821 9444,8299 9560,8449 7596,9971" semanticType="callout" shapeName="Other">
            <msink:sourceLink direction="with" ref="{DEA3F1F2-1AFA-47BD-B697-9A7864A79E38}"/>
            <msink:sourceLink direction="with" ref="{7B784CC4-AD3A-4014-8E69-C9C6B61E0985}"/>
          </msink:context>
        </emma:interpretation>
      </emma:emma>
    </inkml:annotationXML>
    <inkml:trace contextRef="#ctx0" brushRef="#br0">2448 895 0,'0'72'47,"-71"35"-47,-37 0 16,37-35-16,-72 71 15,0-36-15,-1 1 16,73-1-16,-36-36 16,-1 1-16,72-36 15,1-1 1,-1-35-16,0 36 16,-71 36-1,71-36 1,-71 35-16,-1 1 15,73-72-15,-37 35 16,36-35-16,36 36 16,-35-36-16,-1 0 15,36 36 1,-36-36-16,0 36 16,0 0-1,1-1 173,35 1-173,-36-36 32,36 36-16,-36-36-15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8:31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7818F4-6CED-4CC0-938F-87817ACD4944}" emma:medium="tactile" emma:mode="ink">
          <msink:context xmlns:msink="http://schemas.microsoft.com/ink/2010/main" type="inkDrawing" rotatedBoundingBox="6833,3076 10804,3076 10804,3091 6833,3091" shapeName="Other"/>
        </emma:interpretation>
      </emma:emma>
    </inkml:annotationXML>
    <inkml:trace contextRef="#ctx0" brushRef="#br0">0 0 0,'35'0'47,"108"0"-32,1 0-15,34 0 16,1 0-16,72 0 16,-37 0-16,73 0 15,35 0-15,-72 0 16,36 0-16,-35 0 15,-37 0-15,-35 0 16,-36 0-16,-35 0 16,35 0-16,-72 0 15,1 0 1,-36 0-16,35 0 16,-35 0-16,0 0 15,-1 0-15,73 0 16,-73 0-16,1 0 15,36 0-15,-36 0 32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4:47.0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6784FE-A2C1-4F7F-AFFF-DBBA8CD4BB1E}" emma:medium="tactile" emma:mode="ink">
          <msink:context xmlns:msink="http://schemas.microsoft.com/ink/2010/main" type="inkDrawing" rotatedBoundingBox="3014,8096 6373,8657 6362,8727 3003,8166" semanticType="callout" shapeName="Other">
            <msink:sourceLink direction="with" ref="{4D3FA2C6-1113-442F-A9EE-49B87436D13E}"/>
            <msink:sourceLink direction="with" ref="{499465C4-C2CF-4775-9E2B-6E8A0DC65817}"/>
          </msink:context>
        </emma:interpretation>
      </emma:emma>
    </inkml:annotationXML>
    <inkml:trace contextRef="#ctx0" brushRef="#br0">3363 537 0,'-36'0'156,"0"0"-140,-36 0-16,1 0 15,-1-36-15,-35 0 16,0 36 0,-36-72-16,35 72 15,-35 0-15,0-35 16,-36-1-16,-71 36 15,71-72-15,36 72 16,-36-35-16,0-37 16,72 72-16,-1 0 15,1 0-15,36-36 16,-37 36-16,37-36 16,-1 36-16,-35 0 15,-36-35-15,71-1 16,-35 36-16,35 0 15,36 0-15,1 0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4:48.8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6D6918-6228-45C8-BA0A-BCE675B248D7}" emma:medium="tactile" emma:mode="ink">
          <msink:context xmlns:msink="http://schemas.microsoft.com/ink/2010/main" type="writingRegion" rotatedBoundingBox="978,7407 6787,7376 6797,9229 988,9259"/>
        </emma:interpretation>
      </emma:emma>
    </inkml:annotationXML>
    <inkml:traceGroup>
      <inkml:annotationXML>
        <emma:emma xmlns:emma="http://www.w3.org/2003/04/emma" version="1.0">
          <emma:interpretation id="{47D385E7-4E13-498C-88AE-383AB47A9230}" emma:medium="tactile" emma:mode="ink">
            <msink:context xmlns:msink="http://schemas.microsoft.com/ink/2010/main" type="paragraph" rotatedBoundingBox="1360,7384 3594,7525 3561,8052 1327,7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876DF-F408-44AF-9EAA-C846352FD027}" emma:medium="tactile" emma:mode="ink">
              <msink:context xmlns:msink="http://schemas.microsoft.com/ink/2010/main" type="line" rotatedBoundingBox="1360,7384 3594,7525 3561,8052 1327,7912"/>
            </emma:interpretation>
          </emma:emma>
        </inkml:annotationXML>
        <inkml:traceGroup>
          <inkml:annotationXML>
            <emma:emma xmlns:emma="http://www.w3.org/2003/04/emma" version="1.0">
              <emma:interpretation id="{499465C4-C2CF-4775-9E2B-6E8A0DC65817}" emma:medium="tactile" emma:mode="ink">
                <msink:context xmlns:msink="http://schemas.microsoft.com/ink/2010/main" type="inkWord" rotatedBoundingBox="1360,7384 3594,7525 3561,8052 1327,7912">
                  <msink:destinationLink direction="with" ref="{D66784FE-A2C1-4F7F-AFFF-DBBA8CD4BB1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475 75 0,'-36'-36'47,"1"36"0,-1 0-32,0-35 1,0 35 0,0 0 15,1 0-31,-1 0 47,0 0-16,0 0 16,1 0-31,-1 0-1,0 0 1,36 35-1,0 1 1,0 0 0,0 0-1,0 0 1,0-1 0,0 1-16,0 0 31,0 0-16,0-1 17,36 1-17,0 0 17,-36 0-17,35-36 1,1 0-1,0 0 48,0-36-1,-1 0-30,-35 0-1</inkml:trace>
          <inkml:trace contextRef="#ctx0" brushRef="#br0" timeOffset="1120.7797">439 361 0,'-35'0'93,"35"36"-30,0 0-32,0 0-15,35-1-1,-35 1 1,36-36-16,0 0 47,0 0-32,-1 0 1,1 0 0,-36-36 62,0 1-63,0-1 32,-36 36-15,1 0 14,-1 0-30,0 0 15,0 0 16,1 0 31,-1 0 0,36-36-78</inkml:trace>
          <inkml:trace contextRef="#ctx0" brushRef="#br0" timeOffset="1944.5087">869 75 0,'0'36'47,"0"0"-31,0 0-16,0 35 15,0-35-15,0 0 16,0-1-16,0 37 15,0-36-15,0-1 16,0 1 0</inkml:trace>
          <inkml:trace contextRef="#ctx0" brushRef="#br0" timeOffset="2936.9344">1012 147 0,'0'71'47,"0"-35"-31,0 36-16,0-37 16,0 1-16,0 36 15,36-37 1,-1-35-1,-35 36 17,36-36-1,0 0 0,0 0-15,-1-71 15,-35 35-31,0 0 16,0 0-16,0 1 15,0-1-15,0 0 16,0 0 0,0 1-16,0-1 31,0 72 47,0 71-62,0-71-16,0 35 15,36 1-15,0-1 16,-36-35-1</inkml:trace>
          <inkml:trace contextRef="#ctx0" brushRef="#br0" timeOffset="4088.9123">1441 254 0,'0'36'47,"0"35"-31,0-35-16,0 0 16,0 0-1,36-36 63,0 0-31,-36-36-47,0 0 16,0 0-16,0-35 15,0 35 1,35 36 0,1-36-16,0 108 109,-36-1-109,0-35 16,36 0-16,-36 0 15,0-1-15,0 1 16,0 0 0,0-72 77,35-35-93,-35 35 16,0 0 0,0 0-16,0 1 15,0-1 1,36 36 15,0 0 47,-36 36-62,0-1-16,0 1 15,0 0-15,36 0 16,-36-1-16</inkml:trace>
          <inkml:trace contextRef="#ctx0" brushRef="#br0" timeOffset="5264.5323">1942 254 0,'36'36'110,"-36"0"-95,0-1-15,0 1 16,0 0 15,0 0-15,0-1 15,35 1-15,-35-72 109,0 1-125,0-37 15,0 36-15,36 1 16,-36-1-16,36 0 16,0 0-1,0 36 48,-1 0-32,-35 36-15,0 0-16,36 0 15,-36-1-15,0 1 16</inkml:trace>
        </inkml:traceGroup>
      </inkml:traceGroup>
    </inkml:traceGroup>
    <inkml:traceGroup>
      <inkml:annotationXML>
        <emma:emma xmlns:emma="http://www.w3.org/2003/04/emma" version="1.0">
          <emma:interpretation id="{492C44A8-CDAF-4F6B-961E-57545F220C2C}" emma:medium="tactile" emma:mode="ink">
            <msink:context xmlns:msink="http://schemas.microsoft.com/ink/2010/main" type="paragraph" rotatedBoundingBox="983,8221 6791,8190 6797,9229 988,9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6C43D7-63A6-4A74-9171-26EABFE789B9}" emma:medium="tactile" emma:mode="ink">
              <msink:context xmlns:msink="http://schemas.microsoft.com/ink/2010/main" type="line" rotatedBoundingBox="983,8221 6791,8190 6797,9229 988,9259"/>
            </emma:interpretation>
          </emma:emma>
        </inkml:annotationXML>
        <inkml:traceGroup>
          <inkml:annotationXML>
            <emma:emma xmlns:emma="http://www.w3.org/2003/04/emma" version="1.0">
              <emma:interpretation id="{DE74183B-C6A3-4F70-B920-8193279A163E}" emma:medium="tactile" emma:mode="ink">
                <msink:context xmlns:msink="http://schemas.microsoft.com/ink/2010/main" type="inkWord" rotatedBoundingBox="984,8478 2787,8468 2790,9049 987,90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409.8104">-348 1113 0,'0'-36'16,"36"36"-1,0 0 17,0 0-17,-1 0-15,1 0 16,0 0-1,0 36 1,0-1 15,-36 1-31,35 0 16,-35 0 15,0 0 0,0-1-15,0 1 0,0 0-16,0 0 15,-35-1 1,35 1-16,-36-36 47,0 0 15,0 36-62,0-36 78,1 0-46,-1 0-32,0 0 15,0 0 32</inkml:trace>
          <inkml:trace contextRef="#ctx0" brushRef="#br0" timeOffset="11408.5823">-348 1148 0,'0'72'15,"0"-36"-15,0 0 16,0 35-16,0-35 15,0 71-15,0-71 16,0 0-16</inkml:trace>
          <inkml:trace contextRef="#ctx0" brushRef="#br0" timeOffset="13512.0726">189 1363 0,'-36'0'47,"36"36"0,0 0-31,0-1-1,0 1 1,0 0 0,0 0 15,36-36-15,0 0 15,-1 0-16,1 0 32,0 0-15,-36-36-1,36 36-31,-36-36 15,0 0 1,0 1 15,-72-1 16,36 36-31,1 0 15,35-36-15,-36 36 15,0 0 47</inkml:trace>
          <inkml:trace contextRef="#ctx0" brushRef="#br0" timeOffset="15176.5844">547 1399 0,'0'-36'15,"0"0"1,35 1 62,1 35-47,0 0 32,-36 71-48,0 1 1,0-37 0,0 1-1,0 0 1,0 0 15,0-72 79,0 0-95,36 0 1,-36 1-1,0-1 1,0-36-16,36 72 16,-36-35-1,35 35 32,1 0-16,-36 35-15,36 1 0,-36 0-16,0 0 15,0-1 1,0 1 0,0 0 15</inkml:trace>
          <inkml:trace contextRef="#ctx0" brushRef="#br0" timeOffset="14353.6377">547 1399 0,'0'36'16,"0"-1"-16,0 1 16,0 0-16,0 0 15,0 0 32,0-72 47,0-36-94,0 36 15</inkml:trace>
          <inkml:trace contextRef="#ctx0" brushRef="#br0" timeOffset="17024.0407">1155 1470 0,'0'-35'31,"-36"35"110,0 0-78,36 35 171,0 1-218,0 0-1,0 0 16,36-36 63,0 0-31,-36-36-48,0 0 1,0 0 0,0 1-1,0-1 1,0 0 15,0 72 157,0 0-173,36-1 1,-1 1-1,-35 0 17,36-36-1,0 0 63</inkml:trace>
          <inkml:trace contextRef="#ctx0" brushRef="#br0" timeOffset="17392.9341">1334 1184 0</inkml:trace>
          <inkml:trace contextRef="#ctx0" brushRef="#br0" timeOffset="17729.0627">1370 1363 0,'0'36'15,"0"0"-15,35-1 16,-35 1 0,0 0-1,36-36 1,-36 36-1,0 0 17,0-1-1</inkml:trace>
        </inkml:traceGroup>
        <inkml:traceGroup>
          <inkml:annotationXML>
            <emma:emma xmlns:emma="http://www.w3.org/2003/04/emma" version="1.0">
              <emma:interpretation id="{82C2C740-CF70-4C12-B80D-08F0610BBEB7}" emma:medium="tactile" emma:mode="ink">
                <msink:context xmlns:msink="http://schemas.microsoft.com/ink/2010/main" type="inkWord" rotatedBoundingBox="2826,8728 3146,8726 3148,9048 2827,9050"/>
              </emma:interpretation>
              <emma:one-of disjunction-type="recognition" id="oneOf2"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n</emma:literal>
                </emma:interpretation>
                <emma:interpretation id="interp4" emma:lang="" emma:confidence="0">
                  <emma:literal>Ⅵ</emma:literal>
                </emma:interpretation>
                <emma:interpretation id="interp5" emma:lang="" emma:confidence="0">
                  <emma:literal>하</emma:literal>
                </emma:interpretation>
                <emma:interpretation id="interp6" emma:lang="" emma:confidence="0">
                  <emma:literal>히</emma:literal>
                </emma:interpretation>
              </emma:one-of>
            </emma:emma>
          </inkml:annotationXML>
          <inkml:trace contextRef="#ctx0" brushRef="#br0" timeOffset="18720.8984">1477 1327 0,'36'0'32,"-36"36"-17,0 0 1,0 0-16,35-1 15,-35 1-15,0 0 16,0 0 15,0 0-15,36-1 0,-36-70 109,0-1-125,0 0 15,0 0 1,0 0-1,0 1-15,36-37 32,0 72 77,-1 0-93,1 36-1,-36 0-15,0-1 16,0 1 0,36 0-16,-36 0 31,0 0 0,36-36-31</inkml:trace>
        </inkml:traceGroup>
        <inkml:traceGroup>
          <inkml:annotationXML>
            <emma:emma xmlns:emma="http://www.w3.org/2003/04/emma" version="1.0">
              <emma:interpretation id="{4D3FA2C6-1113-442F-A9EE-49B87436D13E}" emma:medium="tactile" emma:mode="ink">
                <msink:context xmlns:msink="http://schemas.microsoft.com/ink/2010/main" type="inkWord" rotatedBoundingBox="6435,8192 6791,8190 6796,9229 6440,9230">
                  <msink:destinationLink direction="with" ref="{D66784FE-A2C1-4F7F-AFFF-DBBA8CD4BB1E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4279.6337">5269 791 0,'-36'0'156,"0"0"-78,1 0-47,-1 35 47,36 1-46,0 0-17,0 0 1,0 0-1,-36 35 1,36-35 15,0 0 1,0-1-17,0 1-15,0 0 16,0 0-1,0 0 1,0-1 15,0 1-15,0 0 31,0 0-32,0-1 1,0 1-16,36-36 16,-36 36-1,36 0 1,-36 0 0,0-1 15,0 1-16,35-36 1,-35 36 0,36-36-1,-36 36 1,36-36 0,0 0-1,-36 35 32,35-35-16,1 36 1,0-36-17,0 0 32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37.4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F69456-0F04-429A-8C20-016DC2BAFFC1}" emma:medium="tactile" emma:mode="ink">
          <msink:context xmlns:msink="http://schemas.microsoft.com/ink/2010/main" type="inkDrawing" rotatedBoundingBox="16225,11110 17294,16787 15700,17087 14631,11411" semanticType="verticalRange" shapeName="Other">
            <msink:sourceLink direction="with" ref="{CB804BC1-030C-4BF3-B555-4615F28146A3}"/>
          </msink:context>
        </emma:interpretation>
      </emma:emma>
    </inkml:annotationXML>
    <inkml:trace contextRef="#ctx0" brushRef="#br0">0 73 0,'36'0'62,"0"0"-46,0 0-16,35 0 15,-35 0-15,71 0 16,-35 0 0,0 0-16,-1 0 15,1 0-15,-37 0 16,37 0-16,-36 0 16,0 0-16,-1 0 15,1 0 32,0-35-16,0 35 1,-1 0-17,1 0 1,0 0-1,0 0 1,-1 0 15,1 0-15,36 0 0,-1-36-16,1 36 15,-36 0 1,-1 0-16,1 0 31,0 0 0,0 0 16,0 0 16,-1 0 30,-35 36 95,0-1-188,0 1 16,0 0 15,0 0 0,36 0-15,0 35 15,-36-35-15,0 0-1,0-1-15,36 1 31,-36 0-15,0 0 0,0-1-1,0 1 1,0 0 0,35 0-16,-35 0 15,0-1 1,0 1-16,0 0 15,0 0 1,0-1-16,0 1 16,0 0-16,36 36 15,-36-37 1,0 1 0,0 0-1,0 0-15,0 35 16,0-35-1,0 0-15,0 35 16,0 1 0,36-36-1,-36-1-15,0 1 16,0 0-16,0 0 16,0-1-16,0 1 15,0 0 1,0 0-16,0 35 15,0-35-15,0 36 16,0-37 0,0 1-16,0 0 15,36 0-15,-36 0 16,0 35-16,36-35 16,-36 35-16,0 1 15,0 0-15,0-37 16,35 37-16,-35-36 15,0 35-15,0 1 16,0-36-16,0-1 16,0 37-16,0-36 15,0 35-15,0 1 16,0 35-16,0-71 16,0 71-16,0 0 15,0-35-15,0 35 16,0-35-16,0-1 15,0 1-15,0 0 16,0-1-16,0 36 16,0 1-1,0-73-15,0 73 16,0-1-16,0-35 16,0-37-16,0 37 15,0 0-15,0-37 16,0 1-1,0 0 1,0 0 0,0-1-1,0 1 1,0 0 15,36 0-31,-36 0 16,36 35-1,-36 1 1,36-1 0,-36-35-1,0 0 1,0 0 15,35-1-15,-35 1-16,36 36 15,0-1 1,-36-35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59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804BC1-030C-4BF3-B555-4615F28146A3}" emma:medium="tactile" emma:mode="ink">
          <msink:context xmlns:msink="http://schemas.microsoft.com/ink/2010/main" type="writingRegion" rotatedBoundingBox="14667,13037 15031,11464 16053,11701 15689,13274">
            <msink:destinationLink direction="with" ref="{77F69456-0F04-429A-8C20-016DC2BAFFC1}"/>
          </msink:context>
        </emma:interpretation>
      </emma:emma>
    </inkml:annotationXML>
    <inkml:traceGroup>
      <inkml:annotationXML>
        <emma:emma xmlns:emma="http://www.w3.org/2003/04/emma" version="1.0">
          <emma:interpretation id="{A850ED64-7302-497A-AC48-6A80BB98B36A}" emma:medium="tactile" emma:mode="ink">
            <msink:context xmlns:msink="http://schemas.microsoft.com/ink/2010/main" type="paragraph" rotatedBoundingBox="14667,13037 15031,11464 16053,11701 15689,13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4C1FCF-BB5B-465E-B151-3151258785BD}" emma:medium="tactile" emma:mode="ink">
              <msink:context xmlns:msink="http://schemas.microsoft.com/ink/2010/main" type="line" rotatedBoundingBox="14667,13037 15031,11464 16053,11701 15689,13274"/>
            </emma:interpretation>
          </emma:emma>
        </inkml:annotationXML>
        <inkml:traceGroup>
          <inkml:annotationXML>
            <emma:emma xmlns:emma="http://www.w3.org/2003/04/emma" version="1.0">
              <emma:interpretation id="{A4F683D6-F40D-4444-8AF5-7631B1A56B77}" emma:medium="tactile" emma:mode="ink">
                <msink:context xmlns:msink="http://schemas.microsoft.com/ink/2010/main" type="inkWord" rotatedBoundingBox="14846,13079 14938,12681 15781,12876 15689,13274"/>
              </emma:interpretation>
              <emma:one-of disjunction-type="recognition" id="oneOf0">
                <emma:interpretation id="interp0" emma:lang="" emma:confidence="0">
                  <emma:literal>8</emma:literal>
                </emma:interpretation>
                <emma:interpretation id="interp1" emma:lang="" emma:confidence="0">
                  <emma:literal>응</emma:literal>
                </emma:interpretation>
                <emma:interpretation id="interp2" emma:lang="" emma:confidence="0">
                  <emma:literal>을</emma:literal>
                </emma:interpretation>
                <emma:interpretation id="interp3" emma:lang="" emma:confidence="0">
                  <emma:literal>%</emma:literal>
                </emma:interpretation>
                <emma:interpretation id="interp4" emma:lang="" emma:confidence="0">
                  <emma:literal>긍</emma:literal>
                </emma:interpretation>
              </emma:one-of>
            </emma:emma>
          </inkml:annotationXML>
          <inkml:trace contextRef="#ctx0" brushRef="#br0">-35 966 0,'0'36'0,"0"-1"47,35 1-15,-35 0-1,36-36 47,0 0-47,0 0-15,0 0-16,-1 0 15,1 0 1,0 0 0,0 36-1,-1-1 1,1 1 0,0 0-1,-36 0 32,0 0 16,-36-36-17,0 0-30,1 0 0,-1 0-1,0 0 1,0 0 0,1 0-1,-1 0 16,36-36-31,-36 36 16,0 0 0,36-36 46,0 0-31</inkml:trace>
          <inkml:trace contextRef="#ctx0" brushRef="#br0" timeOffset="910.7337">609 1073 0,'-36'0'16,"0"0"15,0 0-15,36 36 15,0 0-15,0-1-1,0 1-15,0 0 16,0 0 0,36 0-1,0-36 16,0 0 1,-1 0-32,1 0 15,0 0 17,-36-36-17,36 36 1,-1-36-1,-35 0 17,0 0-1,0 1-15,0-1-1,-35 0 1,-1 36-1,0-36 1,0 36 0,1 0-1,-1 0 79</inkml:trace>
          <inkml:trace contextRef="#ctx0" brushRef="#br0" timeOffset="-976.4527">108 1002 0,'36'0'16,"-1"0"-1,1 0-15,0 0 31,-36-36 16</inkml:trace>
        </inkml:traceGroup>
        <inkml:traceGroup>
          <inkml:annotationXML>
            <emma:emma xmlns:emma="http://www.w3.org/2003/04/emma" version="1.0">
              <emma:interpretation id="{F40EAC60-BA78-4A62-A18D-818AFA4F9FCB}" emma:medium="tactile" emma:mode="ink">
                <msink:context xmlns:msink="http://schemas.microsoft.com/ink/2010/main" type="inkWord" rotatedBoundingBox="14874,12144 15031,11464 16001,11689 15844,12369">
                  <msink:destinationLink direction="with" ref="{0D074D6E-71AA-43B4-8595-D4B637FF4843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4568.9327">0 0 0,'0'36'15,"0"-1"-15,0 37 16,0-36-16,0 0 16,0 35-1,0-35 1,0 0 0,36-36 62,0 0-47,0 0 0,0 0-31,-1 0 31,1 0 16</inkml:trace>
          <inkml:trace contextRef="#ctx0" brushRef="#br0" timeOffset="-14128.9338">215 107 0,'36'36'0,"-36"36"15,0-37 1,0 1-16,0 0 16,0 0 31</inkml:trace>
          <inkml:trace contextRef="#ctx0" brushRef="#br0" timeOffset="-13817.2269">287 286 0,'35'0'15,"1"0"1,0 0 15,0 0-15</inkml:trace>
          <inkml:trace contextRef="#ctx0" brushRef="#br0" timeOffset="-12240.4055">931-143 0,'0'36'31,"0"-1"-15,0 37-1,0-36-15,0-1 16,0 37-16,0-36 16,0 0-16,0 35 15,0-35-15,0 0 16,0-1-1</inkml:trace>
          <inkml:trace contextRef="#ctx0" brushRef="#br0" timeOffset="-12785.3236">609 36 0,'-36'0'110,"36"35"-95,0 1 1,0 0 0,0 0-1,0 0 1,36-36 0,-36 35-1,35-35 1,1 0-1,0 0 17,0 0 15,-1-35-16,-35-1 0,0 0-31,0 0 31,0 0-31,0 1 16,0-1 0,0 0-1,-35 36 32,-1 0-31,0 0-1,36-36 32,-36 36-16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39.8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074D6E-71AA-43B4-8595-D4B637FF4843}" emma:medium="tactile" emma:mode="ink">
          <msink:context xmlns:msink="http://schemas.microsoft.com/ink/2010/main" type="inkDrawing" rotatedBoundingBox="14523,12451 16383,12429 16384,12464 14524,12486" semanticType="strikethrough" shapeName="Other">
            <msink:sourceLink direction="with" ref="{F40EAC60-BA78-4A62-A18D-818AFA4F9FCB}"/>
          </msink:context>
        </emma:interpretation>
      </emma:emma>
    </inkml:annotationXML>
    <inkml:trace contextRef="#ctx0" brushRef="#br0">-429 680 0,'72'0'31,"-37"0"-31,73-36 16,-37 36-16,37 0 16,71 0-16,-36 0 15,-36 0-15,0 0 16,1 0-16,35 0 15,-72 0-15,1 0 16,-1 0-16,1 0 16,-36 0-16,-1 0 15,1 0 1,0 0-16,0 0 16,0 0-16,-1 0 31,1 0-16,0 0 1,0 0 0,-1 0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7:38.8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80585D-B831-4ACA-BC4C-B4D766BF24D4}" emma:medium="tactile" emma:mode="ink">
          <msink:context xmlns:msink="http://schemas.microsoft.com/ink/2010/main" type="inkDrawing" rotatedBoundingBox="14633,16648 16781,16723 16777,16816 14629,16741" shapeName="Other"/>
        </emma:interpretation>
      </emma:emma>
    </inkml:annotationXML>
    <inkml:trace contextRef="#ctx0" brushRef="#br0">-322 4901 0,'72'0'63,"-36"0"-48,0 0-15,35 0 16,-35 0-16,35 0 16,37 0-16,-37 0 15,37 0-15,35 0 16,0 0-16,-36 0 16,0 0-16,1 0 15,-1 0-15,-35 0 16,-37 0-16,1 0 15,0 0-15,0 0 32,0 0-17,-1 0 63,1 0-78,0 36 32,0-36-1,-1 0-15,1 0-1,0 0 1,0 0-1,0 0 1,-1 0 0,-35 36-1,36-36 1,36 35 0,-37-35-1,1 0 16,0 0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05.6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6CC108-39E3-4610-B707-75D78A026A54}" emma:medium="tactile" emma:mode="ink">
          <msink:context xmlns:msink="http://schemas.microsoft.com/ink/2010/main" type="inkDrawing" rotatedBoundingBox="10392,12955 16069,12468 16144,13351 10467,13837" shapeName="Other"/>
        </emma:interpretation>
      </emma:emma>
    </inkml:annotationXML>
    <inkml:trace contextRef="#ctx0" brushRef="#br0">2075 1015 0,'-250'0'0,"-37"0"16,1 0-16,72 0 16,-37 0-16,108 0 15,0 0 1,71 0-16,1 0 16,35 0-16,0 0 15,0-36-15,36 1 16,-35 35-16,-1-72 15,0 36-15,0 1 16,1-1-16,-1 0 16,36-36-1,0 37 1,0-1-16,0-36 16,-36 72-16,36-35 15,0-1 32,36 0-31,143 0-16,35 0 15,37 1-15,107-37 16,-1 36-16,-35 1 16,108 35-16,35 0 15,-36 0-15,-107 0 16,107 0-16,-71 0 15,-36 0 1,0 0-16,-36 0 16,-71 0-16,-36 0 15,-36 0-15,-108 0 16,1 0-16,-36 35 47,0 1-47,0 0 15,0 0-15,0-1 16,0 1-16,-107 0 16,0 0-16,-37 0 15,-70 35-15,-1-35 16,-71 0-16,0-1 16,0-35-16,-72 0 15,36 0-15,0 0 16,0 0-16,-36 0 15,72 0-15,71 36 16,-71-36-16,179 0 16,-36 0-16,35 0 15,73 0-15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03.6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51F9FA-6F55-4DE1-BF3E-E679A396697D}" emma:medium="tactile" emma:mode="ink">
          <msink:context xmlns:msink="http://schemas.microsoft.com/ink/2010/main" type="writingRegion" rotatedBoundingBox="164,8573 2455,8546 2475,10301 185,10328"/>
        </emma:interpretation>
      </emma:emma>
    </inkml:annotationXML>
    <inkml:traceGroup>
      <inkml:annotationXML>
        <emma:emma xmlns:emma="http://www.w3.org/2003/04/emma" version="1.0">
          <emma:interpretation id="{31BE603F-1776-4F43-B7CF-E73B90F2B043}" emma:medium="tactile" emma:mode="ink">
            <msink:context xmlns:msink="http://schemas.microsoft.com/ink/2010/main" type="paragraph" rotatedBoundingBox="164,8573 2455,8546 2475,10301 185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F6B8E7-2DC1-40CA-9EF4-D0B932F9EE78}" emma:medium="tactile" emma:mode="ink">
              <msink:context xmlns:msink="http://schemas.microsoft.com/ink/2010/main" type="line" rotatedBoundingBox="164,8573 2455,8546 2475,10301 185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B4FFF759-24C1-495A-A9B4-89525CD29CBC}" emma:medium="tactile" emma:mode="ink">
                <msink:context xmlns:msink="http://schemas.microsoft.com/ink/2010/main" type="inkWord" rotatedBoundingBox="114,9440 1169,9253 1317,10087 263,102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-2003 966 0,'0'36'31,"0"0"-31,0 35 15,0-35-15,0 35 16,0 1-16,0-36 16,0 0-16,0-1 15,0 1 1,0 0 15</inkml:trace>
          <inkml:trace contextRef="#ctx0" brushRef="#br0" timeOffset="287.9">-1931 1252 0,'35'0'16,"1"0"-16,0 72 15,-36-36-15,36-1 16,-36 1-16,0 0 16,0 0-1</inkml:trace>
          <inkml:trace contextRef="#ctx0" brushRef="#br0" timeOffset="528.2756">-1788 1288 0,'0'-36'47,"35"36"-16,-35-36-15,0 1 0</inkml:trace>
          <inkml:trace contextRef="#ctx0" brushRef="#br0" timeOffset="792.1044">-1753 894 0,'36'108'31,"0"-37"-15,-36 37-16,0-73 15,36 73-15,-36-37 16,0-35 0,0 0-16,0 0 15,0-1 1</inkml:trace>
          <inkml:trace contextRef="#ctx0" brushRef="#br0" timeOffset="-1272.5282">-2718 1360 0,'35'0'125,"1"0"-109,0 0-16,0 0 16,35 0-16,-35 0 15,35 0-15,-35 0 16,72 0-16,-1 0 16,-71 0-1</inkml:trace>
          <inkml:trace contextRef="#ctx0" brushRef="#br0" timeOffset="-2176.4583">-2361 966 0,'-36'-36'47,"1"72"-32,-1 36 1,0-1-16,0-35 16,1 0-16,-1-1 15,36 1 1</inkml:trace>
          <inkml:trace contextRef="#ctx0" brushRef="#br0" timeOffset="-552.375">-2468 1610 0,'-36'0'31,"36"36"1,0 0-17,36-1 1,0-35-1,-1 36 1,1-36-16,0 0 16,36 0-1,-37 0 1,1 0 0</inkml:trace>
          <inkml:trace contextRef="#ctx0" brushRef="#br0" timeOffset="-1848.1366">-2504 1252 0,'36'0'15,"0"0"1,-1 0-16,1 0 16,36 0-16,-72 36 15,36-36 1</inkml:trace>
          <inkml:trace contextRef="#ctx0" brushRef="#br0" timeOffset="-976.4543">-2182 1395 0,'0'36'16,"0"0"-16,0 35 15,0-35-15,0 0 16,0 0-16,-36 0 31</inkml:trace>
        </inkml:traceGroup>
        <inkml:traceGroup>
          <inkml:annotationXML>
            <emma:emma xmlns:emma="http://www.w3.org/2003/04/emma" version="1.0">
              <emma:interpretation id="{C22AFA60-BC7F-47DA-89D9-819F74C06E4E}" emma:medium="tactile" emma:mode="ink">
                <msink:context xmlns:msink="http://schemas.microsoft.com/ink/2010/main" type="inkWord" rotatedBoundingBox="1509,8557 2253,8549 2269,9954 1526,99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31.6625">-1359 1109 0,'0'36'46,"0"35"-46,0-35 16,0 0-16,0 0 16,0 0-1,0-1-15</inkml:trace>
          <inkml:trace contextRef="#ctx0" brushRef="#br0" timeOffset="1719.929">-1359 1288 0,'36'0'15,"-36"36"1,35-36-16,1 36 16,36 35-16,-36-35 15,-36 0-15,35-36 16</inkml:trace>
          <inkml:trace contextRef="#ctx0" brushRef="#br0" timeOffset="2047.3202">-1073 1288 0,'0'36'46,"-36"0"-30,36-1-16,0 37 16,0-36-1,-35-36 1</inkml:trace>
          <inkml:trace contextRef="#ctx0" brushRef="#br0" timeOffset="2167.5093">-1144 1503 0</inkml:trace>
          <inkml:trace contextRef="#ctx0" brushRef="#br0" timeOffset="-2920.0616">-644 107 0,'0'36'63,"-107"72"-63,71-1 15,-71 0-15,0 1 16,71-37-16,0 1 16,0-37-16,1 37 15</inkml:trace>
        </inkml:traceGroup>
        <inkml:traceGroup>
          <inkml:annotationXML>
            <emma:emma xmlns:emma="http://www.w3.org/2003/04/emma" version="1.0">
              <emma:interpretation id="{0F2A713D-50EB-41D6-9DB9-BB9F60F507D4}" emma:medium="tactile" emma:mode="ink">
                <msink:context xmlns:msink="http://schemas.microsoft.com/ink/2010/main" type="inkWord" rotatedBoundingBox="1894,9623 2002,9622 2004,9764 1895,9766"/>
              </emma:interpretation>
              <emma:one-of disjunction-type="recognition" id="oneOf2"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「</emma:literal>
                </emma:interpretation>
                <emma:interpretation id="interp4" emma:lang="" emma:confidence="0">
                  <emma:literal>/</emma:literal>
                </emma:interpretation>
                <emma:interpretation id="interp5" emma:lang="" emma:confidence="0">
                  <emma:literal>7</emma:literal>
                </emma:interpretation>
                <emma:interpretation id="interp6" emma:lang="" emma:confidence="0">
                  <emma:literal>’</emma:literal>
                </emma:interpretation>
              </emma:one-of>
            </emma:emma>
          </inkml:annotationXML>
          <inkml:trace contextRef="#ctx0" brushRef="#br0" timeOffset="4608.659">-894 1181 0,'-36'0'47,"36"35"-16,-36-35-15,36 36-16,-35 0 15,35 0 17</inkml:trace>
        </inkml:traceGroup>
        <inkml:traceGroup>
          <inkml:annotationXML>
            <emma:emma xmlns:emma="http://www.w3.org/2003/04/emma" version="1.0">
              <emma:interpretation id="{671F0B42-5FD1-4419-98C8-2C1D2EC434EA}" emma:medium="tactile" emma:mode="ink">
                <msink:context xmlns:msink="http://schemas.microsoft.com/ink/2010/main" type="inkWord" rotatedBoundingBox="1891,9268 2463,9261 2475,10301 1903,10308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759.5238">-679 1538 0,'-36'0'15,"36"36"1,0 0 15,0 36-15,0-37 0,36 1-16,-36 0 15,35 0 1,1-1-1,0-35 1,0 0 0,0 0-1,-1 0 17,1 0-17,-36-71 1,0-1-1,0 37-15,0-37 16,0 36-16,0 0 16,0 1-16,-36 35 47,1 0-47,-1 0 31,0 0 0,0 0-31,36 35 16,-36-35-1</inkml:trace>
          <inkml:trace contextRef="#ctx0" brushRef="#br0" timeOffset="2775.2906">-715 823 0,'0'71'31,"0"1"-31,0 0 16,0-1-16,0 1 15,36-37-15,-36 37 16,35-36 0</inkml:trace>
          <inkml:trace contextRef="#ctx0" brushRef="#br0" timeOffset="3033.7647">-644 1181 0,'36'0'31,"0"0"-15,0 0-16,0 0 16,-1 0-1,1 0 1</inkml:trace>
          <inkml:trace contextRef="#ctx0" brushRef="#br0" timeOffset="2440.1315">-1001 1252 0,'71'0'16,"-35"0"-16,-36 36 16,72 36-16,-37-37 31,-35 1-31,36-36 16,-36 36-16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53.5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2987BC-987E-4A8F-A08A-DF818A5DF9DE}" emma:medium="tactile" emma:mode="ink">
          <msink:context xmlns:msink="http://schemas.microsoft.com/ink/2010/main" type="inkDrawing" rotatedBoundingBox="2897,8442 4937,8442 4937,8457 2897,8457" shapeName="Other"/>
        </emma:interpretation>
      </emma:emma>
    </inkml:annotationXML>
    <inkml:trace contextRef="#ctx0" brushRef="#br0">0 0 0,'72'0'140,"-1"0"-124,1 0-16,0 0 16,35 0-16,0 0 15,1 0-15,-1 0 16,0 0-16,36 0 16,0 0-16,-71 0 15,71 0-15,-107 0 16,0 0-16,35 0 15,-35 0-15,0 0 16,-1 0 0,37 0-1,-36 0-15,0 0 16,35 0-16,-35 0 16,0 0-16,-1 0 15,1 0 1,0 0-1,0 0 1,0 0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54.2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38FE90-B900-439E-919D-C79BF015588A}" emma:medium="tactile" emma:mode="ink">
          <msink:context xmlns:msink="http://schemas.microsoft.com/ink/2010/main" type="inkDrawing" rotatedBoundingBox="6797,8371 8514,8371 8514,8386 6797,8386" shapeName="Other"/>
        </emma:interpretation>
      </emma:emma>
    </inkml:annotationXML>
    <inkml:trace contextRef="#ctx0" brushRef="#br0">3900-71 0,'36'0'47,"35"0"-47,36 0 16,37 0 0,-37 0-16,0 0 15,36 0-15,-35 0 16,-37 0-16,1 0 15,-36 0-15,35 0 16,36 0-16,-71 0 16,71 0-16,-35 0 15,35 0-15,-71 0 16,0 0-16,35 0 16,-35 0-16,0 0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8:35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158CAC-C118-4D80-B731-9511F55165F6}" emma:medium="tactile" emma:mode="ink">
          <msink:context xmlns:msink="http://schemas.microsoft.com/ink/2010/main" type="writingRegion" rotatedBoundingBox="6316,796 12263,661 12281,1470 6335,1605"/>
        </emma:interpretation>
      </emma:emma>
    </inkml:annotationXML>
    <inkml:traceGroup>
      <inkml:annotationXML>
        <emma:emma xmlns:emma="http://www.w3.org/2003/04/emma" version="1.0">
          <emma:interpretation id="{DC0D423B-8131-4679-8E2B-94733707A12A}" emma:medium="tactile" emma:mode="ink">
            <msink:context xmlns:msink="http://schemas.microsoft.com/ink/2010/main" type="paragraph" rotatedBoundingBox="6316,796 12263,661 12281,1470 6335,1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789872-588A-4358-BADB-C9A7661BD947}" emma:medium="tactile" emma:mode="ink">
              <msink:context xmlns:msink="http://schemas.microsoft.com/ink/2010/main" type="line" rotatedBoundingBox="6316,796 12263,661 12281,1470 6335,1605"/>
            </emma:interpretation>
          </emma:emma>
        </inkml:annotationXML>
        <inkml:traceGroup>
          <inkml:annotationXML>
            <emma:emma xmlns:emma="http://www.w3.org/2003/04/emma" version="1.0">
              <emma:interpretation id="{DCF91AC1-E35C-4CA6-B91C-DEEB4F270C65}" emma:medium="tactile" emma:mode="ink">
                <msink:context xmlns:msink="http://schemas.microsoft.com/ink/2010/main" type="inkWord" rotatedBoundingBox="6316,796 9363,727 9381,1536 6335,16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0,'0'36'0,"35"-36"16,37 0-1,-1 35 1,-35-35-16,0 0 16,35 0-16,-35 0 15,0 0 1</inkml:trace>
          <inkml:trace contextRef="#ctx0" brushRef="#br0" timeOffset="543.7984">-36 286 0,'71'0'16,"1"0"-1,-1 0 1,-35 0 0,0 0-16,0 0 15,-1 0 1</inkml:trace>
          <inkml:trace contextRef="#ctx0" brushRef="#br0" timeOffset="4320.2896">608-322 0,'35'0'0,"37"0"15,35 0-15,-35 0 16,71 0-16,-107 0 16,107 0-16,-72 0 15,1 0-15,-36 0 16,35 0-16,-35 0 15</inkml:trace>
          <inkml:trace contextRef="#ctx0" brushRef="#br0" timeOffset="4776.6139">1252-251 0,'0'36'0,"0"0"16,-36 36-16,36-37 15,-36 37-15,36-1 16,0-35 0,0 0-1,0 0-15,0 0 16,-36-1 0</inkml:trace>
          <inkml:trace contextRef="#ctx0" brushRef="#br0" timeOffset="6184.1609">1717-36 0,'-36'0'16,"0"0"0,0 0-1,1 0-15,-1 0 16,0 0 31,0 0-16,36 36 0,0 0 1,36-1-17,0-35 1,0 0-1,-1 0 1,1 36-16,0-36 63,0 0-48,-36-36 1,0 1 31,0-1 0,0 107 46,35-71-77,-35 36-16,36-36 31,0 0-15,0 0-1,0 0-15,-1 0 16,1-36-16,0 1 16</inkml:trace>
          <inkml:trace contextRef="#ctx0" brushRef="#br0" timeOffset="7137.1349">1967-429 0,'0'35'31,"0"1"-15,0 71-16,0-71 15,0 36-15,0-1 16,0-35-16,0 36 16,0-37-16,0 1 15,0 0-15,0 0 32,0-108 77,36 72-93,0-36 15,-36 1-16,35 35 1,-35-36-16,36 36 16,0 0-1,0 0 17,-36 36-32,0-1 31,0 1-31,0 36 15,0-36 1,0-1 0,0 1-16,-36-36 47,0 0-32,0 0 1,1 0-1,-1 0 17,36-36-1,0 1 0,0-1-15</inkml:trace>
          <inkml:trace contextRef="#ctx0" brushRef="#br0" timeOffset="7895.7543">2325-215 0,'36'0'15,"-1"0"16,-35 72-31,0-36 16,0 35-16,0-35 16,0 35-16,0-35 15,36 0-15,-36 0 16,0 0 0,0-1-1</inkml:trace>
          <inkml:trace contextRef="#ctx0" brushRef="#br0" timeOffset="8871.8833">2647 71 0,'36'0'16,"-1"0"0,1 0-1,0 0-15,0 0 16,35 0 0,-35 0-1,0 0-15,0 0 16,-36-35-1,0-1 32,0 0-47,-36 36 32,0 0-32,0 0 15,0-36-15,1 36 16,-1 0 15,0 0-15,0 0-16,1 0 31,-1 0-15,0 72-1,36-36 16,0-1-15,0 37 0,0-36-1,0 35 1,36-35 0,-36 0-16,36-36 31,-1 36-31,1-36 31,0 0-15,0 0-1,-1 0 1,1 0 15,0 0-15,-36-36-1,36 36 1,0-36-16,-36 0 16,0 1 15</inkml:trace>
        </inkml:traceGroup>
        <inkml:traceGroup>
          <inkml:annotationXML>
            <emma:emma xmlns:emma="http://www.w3.org/2003/04/emma" version="1.0">
              <emma:interpretation id="{387EB8DD-2871-4E21-AF0E-CF0BB351D3AA}" emma:medium="tactile" emma:mode="ink">
                <msink:context xmlns:msink="http://schemas.microsoft.com/ink/2010/main" type="inkWord" rotatedBoundingBox="10077,881 11976,838 11987,1333 10088,137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311.526">3720-72 0,'36'0'16,"35"0"-16,-35 0 15,0 0-15,0 0 16,0 0-16,-1 0 15</inkml:trace>
          <inkml:trace contextRef="#ctx0" brushRef="#br0" timeOffset="10823.9795">3720 179 0,'36'0'16,"0"0"0,-1 0-1,1 0 1,0 0-1,0 0-15,0 0 16</inkml:trace>
          <inkml:trace contextRef="#ctx0" brushRef="#br0" timeOffset="11887.6592">4579-251 0,'0'-35'62,"-36"35"-46,0 0-1,0 0 1,1 0 0,-1 0-1,0 0-15,0 0 31,36 35-15,-36-35 0,36 36-1,-35 0 1,35 0 0,0 0-1,0 35 16,35-35-15,-35 0 0,36-36-1,0 0 17,-36 35-32,36-35 31,0 0-16,-1 0-15,1 0 32,0 0-1</inkml:trace>
          <inkml:trace contextRef="#ctx0" brushRef="#br0" timeOffset="12271.7187">4758-322 0,'0'36'46,"35"35"-46,-35-35 16,0 36-16,0-37 16,36 1-1,-36 0 17</inkml:trace>
          <inkml:trace contextRef="#ctx0" brushRef="#br0" timeOffset="13559.7594">5258-215 0,'-35'0'16,"-1"0"0,0 0-1,0 0-15,1 0 16,-1 0 46,36 36-30,0 0-17,0 0 1,0-1-1,0 1 1,0 0 15,36 0-15,-1-36 0,1 0-1,0 0 32,0 0-16,-36-72-15,0 36 0,0 1-16,0 70 140,0 1-124,35 0-16,1-36 15,0 36 17,0-36-1,-1 0 0,1 0-15</inkml:trace>
          <inkml:trace contextRef="#ctx0" brushRef="#br0" timeOffset="14623.9268">5509-215 0,'-36'0'110,"0"0"-95,0 0 16,1 0-15,35 36 31,0 36-31,0-37-1,35 1 1,1 0 31,0-36-32,0 0 1,0 0 0,-1 0 15,1 0 31,-36 36-46,0-1 0,0 1-1,0 0 16,-36-36 16,1 0-31,-1 0 15,0 0-15,0 0 15,36-36 32,0 0-48</inkml:trace>
        </inkml:traceGroup>
        <inkml:traceGroup>
          <inkml:annotationXML>
            <emma:emma xmlns:emma="http://www.w3.org/2003/04/emma" version="1.0">
              <emma:interpretation id="{222FA97C-8762-4233-AC5A-29FF5FAC9F12}" emma:medium="tactile" emma:mode="ink">
                <msink:context xmlns:msink="http://schemas.microsoft.com/ink/2010/main" type="inkWord" rotatedBoundingBox="11979,965 12269,959 12278,1358 11989,1364"/>
              </emma:interpretation>
              <emma:one-of disjunction-type="recognition" id="oneOf2"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우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5</emma:literal>
                </emma:interpretation>
                <emma:interpretation id="interp6" emma:lang="" emma:confidence="0">
                  <emma:literal>「</emma:literal>
                </emma:interpretation>
              </emma:one-of>
            </emma:emma>
          </inkml:annotationXML>
          <inkml:trace contextRef="#ctx0" brushRef="#br0" timeOffset="15967.547">5902-215 0,'-35'0'32,"-1"0"-1,0 0-15,0 0 15,0 0 0,1 0 16,-1 0-31,36 36-16,-36 0 15,36 0 1,0-1-1,0 1 32,36-36 0,0 0-16,-1 0 16,1 0-31,0 0 15,0 0-15,-36 36-16,36-36 15,-36 36 32,0-1 31,0 1-62,0 0 15,0 0 16,-36-36 31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8:54.6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7E3138-807D-415E-8653-0D8B74933332}" emma:medium="tactile" emma:mode="ink">
          <msink:context xmlns:msink="http://schemas.microsoft.com/ink/2010/main" type="inkDrawing" rotatedBoundingBox="8836,8371 9337,8371 9337,8386 8836,8386" shapeName="Other"/>
        </emma:interpretation>
      </emma:emma>
    </inkml:annotationXML>
    <inkml:trace contextRef="#ctx0" brushRef="#br0">5939-71 0,'36'0'0,"0"0"16,35 0-16,-35 0 15,35 0-15,-35 0 16,0 0-16,0 0 16,35 0-16,-35 0 15,0 0 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12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9C9E63-202E-40C2-A747-45F2F42B7F7C}" emma:medium="tactile" emma:mode="ink">
          <msink:context xmlns:msink="http://schemas.microsoft.com/ink/2010/main" type="writingRegion" rotatedBoundingBox="9122,14309 10410,14309 10410,15740 9122,15740"/>
        </emma:interpretation>
      </emma:emma>
    </inkml:annotationXML>
    <inkml:traceGroup>
      <inkml:annotationXML>
        <emma:emma xmlns:emma="http://www.w3.org/2003/04/emma" version="1.0">
          <emma:interpretation id="{C5CBE3DE-27AB-4633-A63F-7017D425D880}" emma:medium="tactile" emma:mode="ink">
            <msink:context xmlns:msink="http://schemas.microsoft.com/ink/2010/main" type="paragraph" rotatedBoundingBox="9122,14309 10410,14309 10410,15740 9122,15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76E6D9-6720-4FCD-8AE5-79D0BE06DA6C}" emma:medium="tactile" emma:mode="ink">
              <msink:context xmlns:msink="http://schemas.microsoft.com/ink/2010/main" type="line" rotatedBoundingBox="9122,14309 10410,14309 10410,15740 9122,15740"/>
            </emma:interpretation>
          </emma:emma>
        </inkml:annotationXML>
        <inkml:traceGroup>
          <inkml:annotationXML>
            <emma:emma xmlns:emma="http://www.w3.org/2003/04/emma" version="1.0">
              <emma:interpretation id="{41B50A97-1A74-43D0-B2B5-BCB4BCD36894}" emma:medium="tactile" emma:mode="ink">
                <msink:context xmlns:msink="http://schemas.microsoft.com/ink/2010/main" type="inkWord" rotatedBoundingBox="9122,14309 10231,14309 10231,14345 9122,143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 0,'36'0'16,"0"0"-16,35 0 15,1 0-15,-1 0 16,-35 0-16,0 0 16,35 0-16,-35 0 15,36 0 1,-36 0-16,71 0 15,-36 0-15,1 0 16,35 0-16,-35 36 16,-36-36-16,-1 0 15,1 0-15</inkml:trace>
        </inkml:traceGroup>
        <inkml:traceGroup>
          <inkml:annotationXML>
            <emma:emma xmlns:emma="http://www.w3.org/2003/04/emma" version="1.0">
              <emma:interpretation id="{6724EAD5-4402-4F1B-A3FC-572585DABF2C}" emma:medium="tactile" emma:mode="ink">
                <msink:context xmlns:msink="http://schemas.microsoft.com/ink/2010/main" type="inkWord" rotatedBoundingBox="9229,14703 10410,14703 10410,15740 9229,15740"/>
              </emma:interpretation>
              <emma:one-of disjunction-type="recognition" id="oneOf1">
                <emma:interpretation id="interp1" emma:lang="" emma:confidence="0">
                  <emma:literal>드</emma:literal>
                </emma:interpretation>
                <emma:interpretation id="interp2" emma:lang="" emma:confidence="0">
                  <emma:literal>트</emma:literal>
                </emma:interpretation>
                <emma:interpretation id="interp3" emma:lang="" emma:confidence="0">
                  <emma:literal>프</emma:literal>
                </emma:interpretation>
                <emma:interpretation id="interp4" emma:lang="" emma:confidence="0">
                  <emma:literal>三</emma:literal>
                </emma:interpretation>
                <emma:interpretation id="interp5" emma:lang="" emma:confidence="0">
                  <emma:literal>ㅌ</emma:literal>
                </emma:interpretation>
              </emma:one-of>
            </emma:emma>
          </inkml:annotationXML>
          <inkml:trace contextRef="#ctx0" brushRef="#br0" timeOffset="479.7743">107 401 0,'72'0'15,"-36"0"1,71 0-16,36 0 15,-35 0 1,70 0-16,-34 0 16,-37 0-16,0 0 15,-71 0-15</inkml:trace>
          <inkml:trace contextRef="#ctx0" brushRef="#br0" timeOffset="1055.4107">358 1080 0,'143'0'31,"-71"36"-15,35-36-16,0 0 15,72 0-15,-72 0 16,37 0-16,-109 0 15,1 0-15</inkml:trace>
          <inkml:trace contextRef="#ctx0" brushRef="#br0" timeOffset="1744.2664">537 1402 0,'36'0'15,"-1"0"-15,1 0 16,36 0 0,-37 0-16,1 0 31,0 0 31,0 0-46,0 0 0,35 36-16,-35-36 15,0 0-15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25.6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52F9A9-11EC-4D3B-92E6-756445AA499F}" emma:medium="tactile" emma:mode="ink">
          <msink:context xmlns:msink="http://schemas.microsoft.com/ink/2010/main" type="inkDrawing" rotatedBoundingBox="2752,4486 6009,4280 6015,4380 2759,4586" shapeName="Other"/>
        </emma:interpretation>
      </emma:emma>
    </inkml:annotationXML>
    <inkml:trace contextRef="#ctx0" brushRef="#br0">0 215 0,'36'0'0,"0"0"16,0 0-16,35 0 15,36 0-15,37 0 16,-1 0-16,107 0 16,-35-36-16,-1 36 15,73 0-15,-1 0 16,-36-36-16,-35 36 16,71-35-16,-107-1 15,36 36-15,-108-72 16,0 72-16,-71 0 15,0 0 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27.2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E586EE-C6B9-47B8-AC43-42462374D90B}" emma:medium="tactile" emma:mode="ink">
          <msink:context xmlns:msink="http://schemas.microsoft.com/ink/2010/main" type="inkDrawing" rotatedBoundingBox="3038,4481 7545,4380 7548,4476 3040,4577" shapeName="Other"/>
        </emma:interpretation>
      </emma:emma>
    </inkml:annotationXML>
    <inkml:trace contextRef="#ctx0" brushRef="#br0">2075 3 0,'0'36'16,"36"-36"-1,0 0-15,71 0 16,36 0-16,0 0 16,36 0-16,0 0 15,36 0-15,-36 0 16,35 0-16,-35 0 16,0 0-16,-36 0 15,0 0-15,215 0 78,-429 0 94,-1 0-156,-35 0-16,-36 0 15,-1 0-15,1 0 16,-36 0-16,36 0 16,0 0-16,-36 0 15,36 0-15,-36 0 16,72 0-16,-36 0 16,36 0-16,-36 0 15,107 0-15,-71 0 16,71 0-16,-72 0 15,37 0-15,-1 0 16,1 0-16,-1 36 16,1-36-16,-37 0 15,37 36 1,-1-36-16,-35 0 16,35 0-16,-35 0 15,71 0-15,-71 0 16,35 0-16,1 0 15,-36 0-15,71 0 16,-36 0-16,36 0 16,-35 0-16,35 0 15,0 0-15,-35 0 16,-1 0 0,36 0-16,1 0 15,-37 0 1,36 0-16,1 0 15,-1 0-15,0 0 16,-36 0-16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9:40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A40940-5172-4DB2-9947-6ABD39D954AF}" emma:medium="tactile" emma:mode="ink">
          <msink:context xmlns:msink="http://schemas.microsoft.com/ink/2010/main" type="inkDrawing" rotatedBoundingBox="2468,14631 4937,14631 4937,14646 2468,14646" shapeName="Other"/>
        </emma:interpretation>
      </emma:emma>
    </inkml:annotationXML>
    <inkml:trace contextRef="#ctx0" brushRef="#br0">0 0 0,'72'0'47,"35"0"-47,-35 0 16,106 0-16,-35 0 15,36 0-15,72 0 16,-1 0-16,1 0 16,-37 0-1,37 0-15,-72 0 16,-36 0-16,0 0 15,-107 0 1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0:39.40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0 119 0,'36'0'78,"107"0"-78,-72 0 16,37 0-1,71 0-15,-1 0 16,1 0-16,-36 0 16,-35 0-16,35 0 15,0 0-15,-72 0 16,1 0-16,0 0 15,35 0-15,0 0 16,-71 0-16,71 0 16,-35 0-16,35 0 15,-71 0-15,36 0 16,-1 0-16,-35 0 16,0 0-16,-1 0 15,37 0-15,-36 0 16,35 0-16,1 0 15,-1 0-15,-35 0 16,0 0-16,35 0 16,-35 0-16,0 0 15,36 0-15,-1 0 16,-35 0-16,0 0 16,35 0-16,-35 0 15,36 0 1,-37 0-1,1 0-15,36 0 16,-1 0-16,-35 0 16,36 0-16,-37 0 15,37 0-15,-1 0 16,1 0-16,-1 0 16,1 0-16,-36 0 15,71 0-15,-71 0 16,0 0-16,-1 0 15,37 0-15,-36 0 16,0 0-16,35 0 16,-35 0-16,35 0 15,-35 0-15,36 0 16,-1 0-16,-35 0 16,0 0-16,0 0 15,-1 0-15,1 0 16,0 0-16,0 0 15,0 0 1,-1 0-16,37 0 16,-1 0-1,-35 0-15,36 0 16,-37 0-16,73 0 16,-37 0-1,-35 0-15,0 0 16,0 0-16,35 0 15,1 0 1,-36 0-16,35 0 16,1 0-16,-1 0 15,-35 0-15,71 0 16,-71 0-16,36 0 16,-1 0-16,-35 0 15,35 0-15,1 0 16,0 0-16,-37 0 15,1 0-15,0 0 16,0 0-16,-1 0 16,1 0-16,0 0 15,36 0 1,-37 0-16,37 0 16,-1 0-16,-35 0 15,0 0-15,36 0 16,-37 0-16,1 0 15,36 0 1,-37 0 0,1 0-16,0 0 15,0 0-15,35 0 16,-35 0-16,0 0 16,0 0-16,35 0 15,-35 0-15,35 0 16,1 0-16,-36 0 15,35 0-15,-35 0 16,0 0 0,0 0-16,35 0 15,-35 0 1,0 0-16,0 0 16,-1 0-1,1 0-15,36 0 16,-37 0-1,1 0-15,0 0 16,36 0-16,-37 0 16,1 0-1,0 0 1,0 0-16,35 0 16,-35 0-16,35 0 15,-35 0 1,36-36-16,-1 36 15,1-35-15,-1 35 16,-35 0 0,0 0-16,0 0 15,0 0-15,-1 0 16,1 0-16,0-36 16,0 36-16,-1 0 15,1 0-15,0 0 16,0 0-16,0 0 15,-1 0-15,1 0 16,0 0-16,0 0 16,-1 0-16,37 0 15,-36 0-15,0 0 16,35 0-16,-35 0 16,0 0-16,-1 0 15,1 0-15,0 0 16,0 0-1,-1 0 1,1 0 15,0 0 16,0 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2:15.7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0 145 0,'36'0'47,"-1"0"-32,1 0 1,0 0-16,0 0 15,0 0-15,35 0 16,-35 0-16,71 0 16,1 0-16,-37 0 15,36-35-15,1 35 16,-37 0-16,37 0 16,-73 0-16,1 0 15,36 0-15,-37 0 16,1 0-16,0 0 15,36 0-15,-37 0 16,37 0-16,-1 0 16,1 0-16,0 0 15,-1 0-15,1 0 16,-1 0-16,-35 0 16,0 0-1,35 0-15,-35 0 16,0 0-16,0 0 15,35 0-15,-35 0 16,36 0-16,-1 0 16,-35 0-16,35 0 15,1 0-15,-36 0 16,35 0-16,-35 0 16,36-36-1,-37 36-15,1 0 16,0 0-16,0 0 15,-1 0-15,37 0 16,-36 0-16,71 0 16,-71 0-16,35 0 15,37 0-15,-72 0 16,71 0-16,-36 0 16,37 0-16,-37 0 15,72 0-15,-35 0 16,-1 0-16,0 0 15,1 0-15,-37 0 16,1 0 0,-36 0-16,35 0 15,36 0-15,-71 0 16,36 0-16,-1 0 16,1 0-16,35 0 15,-35 0-15,71 0 16,-107 0-16,71 0 15,-36 0-15,1 0 16,-36 0-16,35 0 16,-35 0-16,0 0 15,0 0-15,35 0 16,-35 0-16,0 0 16,0 0-16,-1 0 15,1 0-15,0 0 16,35 0-16,-35 0 15,36 0-15,-37 0 16,37 0-16,-36 0 16,35 0-16,-35 0 15,0 0-15,0 0 16,35 0 0,1 0-16,-36 0 15,35 0 1,1 0-16,-1 0 15,37 0-15,-73 0 16,37 0-16,-36 0 16,-1 0-16,37 0 15,-36 0-15,0 0 16,-1 0-16,73 0 16,-73 0-1,37 0-15,-36 0 16,-1 0-16,1 0 15,0 0-15,0 0 16,35 0-16,-35 0 16,36 0-16,-37 0 15,37 0-15,0 0 16,-1 0-16,1 0 16,-1 0-16,-35 0 15,36 0-15,-1 0 16,1 0-16,-37 0 15,37 0-15,-36 0 16,35 0-16,-35 0 16,0 0-16,35 0 15,-35 0-15,36 0 16,-37 0 0,37 0-16,0 0 15,-37 0-15,73 0 16,-37 0-16,1 0 15,-36 0-15,71 0 16,-36 0-16,1 0 16,0 0-16,-1 0 15,1 0-15,-37 0 16,73 0 0,-73 0-16,1 0 15,36 0-15,-1 0 16,1 0-16,-36 0 15,-1 0-15,37 0 16,-36 0-16,0 0 16,35 0-16,-35 0 15,0 0-15,-1 0 16,1 0-16,36 0 16,-36 0-1,-1 0 1,37 0-1,-36 0-15,-1 0 16,1 0-16,0 0 16,0 0-16,35 0 31,-35 0-15,0 0-1,0 0 48,-1 0-63,37 0 15,-36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1:23.5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5239D7-6FBB-40CE-B3DD-01EDD531F593}" emma:medium="tactile" emma:mode="ink">
          <msink:context xmlns:msink="http://schemas.microsoft.com/ink/2010/main" type="writingRegion" rotatedBoundingBox="16357,11243 14657,11381 14583,10463 16283,10325"/>
        </emma:interpretation>
      </emma:emma>
    </inkml:annotationXML>
    <inkml:traceGroup>
      <inkml:annotationXML>
        <emma:emma xmlns:emma="http://www.w3.org/2003/04/emma" version="1.0">
          <emma:interpretation id="{F009DB9B-B619-43E2-B138-67211EA29A42}" emma:medium="tactile" emma:mode="ink">
            <msink:context xmlns:msink="http://schemas.microsoft.com/ink/2010/main" type="paragraph" rotatedBoundingBox="16357,11243 14657,11381 14583,10463 16283,103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1817CA-1FC9-4898-A421-4AC06CE28A13}" emma:medium="tactile" emma:mode="ink">
              <msink:context xmlns:msink="http://schemas.microsoft.com/ink/2010/main" type="line" rotatedBoundingBox="16357,11243 14657,11381 14583,10463 16283,10325"/>
            </emma:interpretation>
          </emma:emma>
        </inkml:annotationXML>
        <inkml:traceGroup>
          <inkml:annotationXML>
            <emma:emma xmlns:emma="http://www.w3.org/2003/04/emma" version="1.0">
              <emma:interpretation id="{D78147B8-5764-400A-AFCC-A024D5AE436E}" emma:medium="tactile" emma:mode="ink">
                <msink:context xmlns:msink="http://schemas.microsoft.com/ink/2010/main" type="inkWord" rotatedBoundingBox="16357,11243 14657,11381 14583,10463 16283,10325"/>
              </emma:interpretation>
              <emma:one-of disjunction-type="recognition" id="oneOf0">
                <emma:interpretation id="interp0" emma:lang="" emma:confidence="0">
                  <emma:literal>0</emma:literal>
                </emma:interpretation>
                <emma:interpretation id="interp1" emma:lang="" emma:confidence="0">
                  <emma:literal>&amp;</emma:literal>
                </emma:interpretation>
                <emma:interpretation id="interp2" emma:lang="" emma:confidence="0">
                  <emma:literal>2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7</emma:literal>
                </emma:interpretation>
              </emma:one-of>
            </emma:emma>
          </inkml:annotationXML>
          <inkml:trace contextRef="#ctx0" brushRef="#br0">396 859 0,'-36'0'15,"0"0"32,1 0-15,-1-35-17,0 35 1,0 0-1,1-36 1,-1 36-16,0-36 16,36 0-1,-36 0 1,36 1 0,-36 35-16,36-36 15,0 0 1,0 0-1,0 1 1,0-1 0,0 0-1,0 0 1,0 0-16,0 1 16,0-37-1,36 72 1,-36-36 31,36 1-16,0 35-15,0 0-1,-36-36 1,35 36-1,1 0-15,0 0 16,0-36-16,-1 36 16,1 0-16,0-36 15,0 36-15,0 0 16,-1 0 0,1-36-16,36 36 15,-72-35-15,35 35 16,1 0 15,0 0 0,0 0-15,0 0 0,-1 0-16,1 0 31,0 0-16,0 0 1,-1 0 0,1 35-16,0-35 15,35 0-15,-35 0 16,0 0 0,0 0-1,0 0 1,-36 36-16,35-36 15,37 0 1,-1 36-16,1 0 16,-36 0-1,0-36 1,-1 0-16,-35 35 16,36-35-1,-36 36 1,0 0-1,36-36-15,-36 36 16,0-1-16,0 1 16,0 0-1,0 0 1,0 0 15,0-1-15,0 1-1,0 0-15,-36 0 16,0-1 15,1-35-31,-1 36 16,0-36 0,0 0-1,0 36-15,1-36 16,-1 36-16,0-36 15,0 0-15,1 0 16,35 36-16,-72-36 16,36 0-1,0 0-15,-35 35 16,35-35-16,0 0 16,-35 0-16,-1 0 15,1 36-15,35-36 16,-71 0-16,35 36 15,-35-36-15,35 0 16,1 0-16,35 0 16,-36 0-1,37 0 1,-1 0 46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1:37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D8A8A5-4834-405F-9BCC-C9C1B4FD0951}" emma:medium="tactile" emma:mode="ink">
          <msink:context xmlns:msink="http://schemas.microsoft.com/ink/2010/main" type="inkDrawing" rotatedBoundingBox="11518,12390 13557,12376 13558,12412 11519,12426" shapeName="Other"/>
        </emma:interpretation>
      </emma:emma>
    </inkml:annotationXML>
    <inkml:trace contextRef="#ctx0" brushRef="#br0">0 36 0,'72'0'47,"35"0"-31,-36 0-16,73 0 15,-37 0 1,0 0-16,72 0 16,-72 0-16,1 0 15,35 0-15,-36 0 16,-35 0-16,35 0 15,-35 0-15,-1 0 16,-35 0-16,35 0 16,-35 0-16,0 0 15,0 0-15,0 0 16,-1 0-16,1 0 16,0 0-1,0-36 1,-1 36 15,1 0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2:43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C14A7A-7F8F-444B-AFA6-16DAA8617D3A}" emma:medium="tactile" emma:mode="ink">
          <msink:context xmlns:msink="http://schemas.microsoft.com/ink/2010/main" type="inkDrawing" rotatedBoundingBox="7154,13710 9515,13671 9516,13705 7155,13744" shapeName="Other"/>
        </emma:interpretation>
      </emma:emma>
    </inkml:annotationXML>
    <inkml:trace contextRef="#ctx0" brushRef="#br0">0 64 0,'35'0'15,"1"0"1,36 0-16,-1 0 15,37 0-15,35 0 16,-36-36-16,0 36 16,108 0-1,-36 0-15,35 0 16,1 0-16,-36 0 16,0 0-16,-72 0 15,36 0-15,-35 0 16,-37 0-16,1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39:11.5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7874FE-7B1D-4D27-BF1B-49874C0AC888}" emma:medium="tactile" emma:mode="ink">
          <msink:context xmlns:msink="http://schemas.microsoft.com/ink/2010/main" type="inkDrawing" rotatedBoundingBox="4972,8424 14667,8470 14666,8505 4971,8459" shapeName="Other">
            <msink:destinationLink direction="with" ref="{A82E53C3-2C2B-4B76-A534-D86CD30A7FD6}"/>
          </msink:context>
        </emma:interpretation>
      </emma:emma>
    </inkml:annotationXML>
    <inkml:trace contextRef="#ctx0" brushRef="#br0">0 0 0,'36'0'15,"0"0"17,0 0-32,-1 0 15,37 0-15,-36 0 16,71 0-16,36 0 15,0 0-15,0 0 16,72 0-16,0 0 16,-36 0-1,35 0-15,-35 0 16,0 0-16,36 0 16,-72 0-16,36 0 15,-36 0-15,0 0 16,0 0-16,0 0 15,-36 0-15,72 0 16,-36 0-16,36 0 16,0 36-16,-107-36 15,142 0-15,-107 0 16,108 0-16,-72 0 16,72 0-16,-72 0 15,72 0-15,-72 0 16,71 0-16,-106 0 15,106 0-15,-71 0 16,72 0-16,-72 0 16,72 0-16,-1 0 15,37 0-15,-1 0 16,1 0-16,-37 0 16,1 0-16,0 0 15,-72 0-15,71 0 16,-106 0-16,35 0 15,0 0 1,0 0-16,0 0 16,-107 0-16,71 0 15,1 0-15,-37 0 16,-35 0-16,0 0 16,-1 0-16,1 0 31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3:30.3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6B3B5C-4D40-4504-8FBD-932A47F4CAA3}" emma:medium="tactile" emma:mode="ink">
          <msink:context xmlns:msink="http://schemas.microsoft.com/ink/2010/main" type="writingRegion" rotatedBoundingBox="7655,7333 11233,7333 11233,8514 7655,8514"/>
        </emma:interpretation>
      </emma:emma>
    </inkml:annotationXML>
    <inkml:traceGroup>
      <inkml:annotationXML>
        <emma:emma xmlns:emma="http://www.w3.org/2003/04/emma" version="1.0">
          <emma:interpretation id="{D6C5CF1A-1641-4BF5-8244-040F61544A31}" emma:medium="tactile" emma:mode="ink">
            <msink:context xmlns:msink="http://schemas.microsoft.com/ink/2010/main" type="paragraph" rotatedBoundingBox="7655,7333 11233,7333 11233,8514 7655,8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848C14-0D57-42CE-8C90-72FCD310A238}" emma:medium="tactile" emma:mode="ink">
              <msink:context xmlns:msink="http://schemas.microsoft.com/ink/2010/main" type="line" rotatedBoundingBox="7655,7333 11233,7333 11233,8514 7655,8514"/>
            </emma:interpretation>
          </emma:emma>
        </inkml:annotationXML>
        <inkml:traceGroup>
          <inkml:annotationXML>
            <emma:emma xmlns:emma="http://www.w3.org/2003/04/emma" version="1.0">
              <emma:interpretation id="{2ECA97ED-27C7-4D83-96A5-FF0B3609B93B}" emma:medium="tactile" emma:mode="ink">
                <msink:context xmlns:msink="http://schemas.microsoft.com/ink/2010/main" type="inkWord" rotatedBoundingBox="7655,7333 9337,7333 9337,7440 7655,744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0,'36'0'63,"0"0"-48,36 0-15,-1 0 16,36 36-16,-35 0 16,71-36-16,-36 0 15,1 0-15,-1 0 16,0 0-16,-35 0 16,35 0-16,-35 0 15,-1 0-15,1 0 16,-1 35-16,-35-35 15,0 0-15,0 0 16,-1 0 0,1 0 15,0 0-15,0 0-1</inkml:trace>
        </inkml:traceGroup>
        <inkml:traceGroup>
          <inkml:annotationXML>
            <emma:emma xmlns:emma="http://www.w3.org/2003/04/emma" version="1.0">
              <emma:interpretation id="{51FA658C-882F-444E-A76F-964C0927FDFC}" emma:medium="tactile" emma:mode="ink">
                <msink:context xmlns:msink="http://schemas.microsoft.com/ink/2010/main" type="inkWord" rotatedBoundingBox="10696,8478 11233,8478 11233,8514 10696,8514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一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808.0974">3041 1181 0,'72'0'0,"-1"0"16,1 0 0,-1 0-16,1 0 15,0 0-15,-1 0 16,-35-36-16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3:38.0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45EAC2-043E-41DC-9B01-0FE9FF68D585}" emma:medium="tactile" emma:mode="ink">
          <msink:context xmlns:msink="http://schemas.microsoft.com/ink/2010/main" type="inkDrawing" rotatedBoundingBox="4793,14953 7548,14953 7548,14968 4793,14968" shapeName="Other"/>
        </emma:interpretation>
      </emma:emma>
    </inkml:annotationXML>
    <inkml:trace contextRef="#ctx0" brushRef="#br0">0 0 0,'72'0'31,"107"0"-15,36 0-16,35 0 16,36 0-16,0 0 15,1 0-15,-37 0 16,36 0-16,-71 0 15,-72 0-15,-36 0 16,-35 0-16,-1 0 16,-35 0-1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4:02.6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F8D50E-554D-4E27-B57B-45DCBA0CAE1D}" emma:medium="tactile" emma:mode="ink">
          <msink:context xmlns:msink="http://schemas.microsoft.com/ink/2010/main" type="inkDrawing" rotatedBoundingBox="1482,7139 1980,6633 2376,7023 1878,7529" semanticType="callout" shapeName="Other">
            <msink:sourceLink direction="with" ref="{C32448EF-CE4E-431F-B03D-210281D17810}"/>
          </msink:context>
        </emma:interpretation>
      </emma:emma>
    </inkml:annotationXML>
    <inkml:trace contextRef="#ctx0" brushRef="#br0">0 143 0,'0'36'47,"36"35"-31,0-35-16,0 0 15,0 71-15,-36-71 16,35 36 0,1-72-16,0 35 15,-36 37-15,36-72 94,-1-72-78,37 1-1,-72 35-15,0-35 16,36-1-16,0 36 16,-1-35-16,-35 35 15,72-36-15,-72 1 16,36 35-1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4:00.7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2448EF-CE4E-431F-B03D-210281D17810}" emma:medium="tactile" emma:mode="ink">
          <msink:context xmlns:msink="http://schemas.microsoft.com/ink/2010/main" type="inkDrawing" rotatedBoundingBox="2540,7977 6904,7977 6904,7992 2540,7992" shapeName="Other">
            <msink:destinationLink direction="with" ref="{93F8D50E-554D-4E27-B57B-45DCBA0CAE1D}"/>
          </msink:context>
        </emma:interpretation>
      </emma:emma>
    </inkml:annotationXML>
    <inkml:trace contextRef="#ctx0" brushRef="#br0">0 0 0,'35'0'31,"1"0"-31,36 0 16,-1 0-16,37 0 15,106 0-15,-106 0 16,70 0-16,1 0 16,72 0-1,-108 0-15,71 0 16,-70 0-16,34 0 15,-34 0-15,-37 0 16,0 0-16,72 0 16,-36 0-16,-35 0 15,-1 0-15,0 0 16,-35 0-16,35 0 16,0 0-16,-35 0 15,35 0-15,-35 0 16,-1 0-16,1 0 15,-1 0-15,-35 0 16,36 0-16,-1 0 16,-35 0-16,0 0 15,0 0-15,-1 0 16,1 0 0,0 0-1,0 0 1,-1 0-1,1 0 32,36 0 63,-36 0-63,-1 0-16,1 0 47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4:13.5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388FF2-0E9D-4F23-ADD1-0C24A757BC37}" emma:medium="tactile" emma:mode="ink">
          <msink:context xmlns:msink="http://schemas.microsoft.com/ink/2010/main" type="inkDrawing" rotatedBoundingBox="9266,8916 12737,8998 12734,9086 9264,9005" shapeName="Other"/>
        </emma:interpretation>
      </emma:emma>
    </inkml:annotationXML>
    <inkml:trace contextRef="#ctx0" brushRef="#br0">0 39 0,'36'0'47,"71"0"-31,36 0-16,1 0 16,-1 0-16,71 0 15,1 0-15,-72 0 16,36 0-16,0 0 15,-36 0-15,0 0 16,0 0-16,-71 0 16,35 0-16,0 0 15,-71 0-15,71 0 16,-35 0-16,-1 0 16,1 0-16,0 0 15,-1 36-15,1-36 16,-37 0-16,1 0 15,0 0 1,0 0 15,0 0 79,-1 0-95,1 0 1,0 0-16,0 35 16,-1-35 30,1 0-14,0 0-32,0 0 15,0 0 1,-1 0 0,1 0-16,0 0 31,0 36-16,-1-36 48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0:24.9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6A80B9-9254-45B5-8AE6-8611F9D2AFB6}" emma:medium="tactile" emma:mode="ink">
          <msink:context xmlns:msink="http://schemas.microsoft.com/ink/2010/main" type="writingRegion" rotatedBoundingBox="19702,7835 22204,9713 20047,12585 17546,10707"/>
        </emma:interpretation>
      </emma:emma>
    </inkml:annotationXML>
    <inkml:traceGroup>
      <inkml:annotationXML>
        <emma:emma xmlns:emma="http://www.w3.org/2003/04/emma" version="1.0">
          <emma:interpretation id="{27C0F376-1D4A-46DE-A877-3015A9BD0F98}" emma:medium="tactile" emma:mode="ink">
            <msink:context xmlns:msink="http://schemas.microsoft.com/ink/2010/main" type="paragraph" rotatedBoundingBox="18260,8807 21159,8493 21343,10188 18444,10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0C6D86-4667-4C49-9503-6833F6D242B1}" emma:medium="tactile" emma:mode="ink">
              <msink:context xmlns:msink="http://schemas.microsoft.com/ink/2010/main" type="line" rotatedBoundingBox="18260,8807 21159,8493 21343,10188 18444,10502"/>
            </emma:interpretation>
          </emma:emma>
        </inkml:annotationXML>
        <inkml:traceGroup>
          <inkml:annotationXML>
            <emma:emma xmlns:emma="http://www.w3.org/2003/04/emma" version="1.0">
              <emma:interpretation id="{63337C9D-DE9D-4FB5-BB3F-6F76926DB2D2}" emma:medium="tactile" emma:mode="ink">
                <msink:context xmlns:msink="http://schemas.microsoft.com/ink/2010/main" type="inkWord" rotatedBoundingBox="18331,9461 18704,9421 18778,10104 18405,1014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-1103 536 0,'0'72'31,"0"-36"-31,0 0 15,0 35 1,0-35-16,0 0 16,0-1-1</inkml:trace>
          <inkml:trace contextRef="#ctx0" brushRef="#br0" timeOffset="-568.6977">-1174 751 0,'35'0'47,"1"0"-31,36 0-16,-36 36 31,-1-36-31</inkml:trace>
          <inkml:trace contextRef="#ctx0" brushRef="#br0" timeOffset="2519.9407">-1246 715 0,'72'0'79,"-37"0"-64,1 0-15,0 0 16,0 0-1,0 0-15,-1 0 16,1 0 0,0 0 15,-36-35-31</inkml:trace>
          <inkml:trace contextRef="#ctx0" brushRef="#br0" timeOffset="1215.3821">-1246 536 0,'36'0'16,"0"0"-1,-1 36-15,1 0 16,-36 0-16,0 0 16,36-1-1,0 1-15,-36 0 16,36 35-16,-36-35 16,35 0 15,1 0-31</inkml:trace>
          <inkml:trace contextRef="#ctx0" brushRef="#br0" timeOffset="791.3028">-1031 644 0,'0'36'47,"-36"-36"-32,0 35 17,0 1-1,1-36-16,35 36 1,-36 0-16,0-36 16,36 35 62</inkml:trace>
          <inkml:trace contextRef="#ctx0" brushRef="#br0" timeOffset="3615.5182">-1210 536 0,'0'-35'47,"71"70"-16,-71 1-31,72 0 16,-36 0-16,-36 35 15,71 1-15,-71-36 16,36-1-16,0 1 16</inkml:trace>
          <inkml:trace contextRef="#ctx0" brushRef="#br0" timeOffset="3143.746">-960 465 0,'-35'36'62,"35"-1"-62,0 1 16,0 0-16,-36 0 16,36 0-16,0-1 15,0 1 1,0 0-1,-36-36 1,36 36 0,0-1 15,-36 1 16,36 0-16,0 0 0</inkml:trace>
          <inkml:trace contextRef="#ctx0" brushRef="#br0" timeOffset="1943.4284">-1139 322 0,'0'36'32,"0"-1"-17,0 37-15,0-1 16,0-35-16,36 36 16,-36 35-16,36-71 15,-36 71-15,0-71 16,36 36-1</inkml:trace>
        </inkml:traceGroup>
        <inkml:traceGroup>
          <inkml:annotationXML>
            <emma:emma xmlns:emma="http://www.w3.org/2003/04/emma" version="1.0">
              <emma:interpretation id="{B9BA9DD3-A911-4E55-8E32-F335071BC11E}" emma:medium="tactile" emma:mode="ink">
                <msink:context xmlns:msink="http://schemas.microsoft.com/ink/2010/main" type="inkWord" rotatedBoundingBox="19223,8703 20325,8583 20475,9970 19374,1009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34359.6605">578-251 0,'0'36'0,"0"72"16,0-1-16,0-36 16,0-35-16,0 0 15,0 35-15,0-35 16</inkml:trace>
          <inkml:trace contextRef="#ctx0" brushRef="#br0" timeOffset="-234120.261">650 71 0,'36'0'16,"-1"0"15,1 0 1</inkml:trace>
          <inkml:trace contextRef="#ctx0" brushRef="#br0" timeOffset="-235544.0078">-388-215 0,'895'0'78</inkml:trace>
          <inkml:trace contextRef="#ctx0" brushRef="#br0" timeOffset="-235871.8543">-316-429 0,'36'35'31,"-36"1"-31,35 0 16,-35 0-16,0-1 31</inkml:trace>
          <inkml:trace contextRef="#ctx0" brushRef="#br0" timeOffset="-234775.9748">6 0 0,'0'36'16,"0"-1"-1,0 1 16,0 0-31,0 0 16,36-1 0,-1-35-1,1 0 1,0 0 31,0 0-16,-72-71 32,36 35-63,-36 36 15,0-36 16,1 36-15</inkml:trace>
          <inkml:trace contextRef="#ctx0" brushRef="#br0" timeOffset="-233432.3609">221 501 0,'35'0'15,"37"0"1,-36 35-16,71-35 16,-35 0-16,-1 36 15,-35-36-15,0 0 16,-1 0 31,-35 36-32,0 0-15,0 0 16,36-1 0,-36 1-16,0 0 15,0 0 1,0-1-16</inkml:trace>
        </inkml:traceGroup>
        <inkml:traceGroup>
          <inkml:annotationXML>
            <emma:emma xmlns:emma="http://www.w3.org/2003/04/emma" version="1.0">
              <emma:interpretation id="{19E53148-F056-4631-BB75-9E172CFB63DD}" emma:medium="tactile" emma:mode="ink">
                <msink:context xmlns:msink="http://schemas.microsoft.com/ink/2010/main" type="inkWord" rotatedBoundingBox="20640,9001 21208,8939 21343,10188 20775,10250"/>
              </emma:interpretation>
            </emma:emma>
          </inkml:annotationXML>
          <inkml:trace contextRef="#ctx0" brushRef="#br0" timeOffset="-232888.0936">1008-107 0,'35'0'78,"37"0"-78,-36 0 16,-1 0-16,1 0 16</inkml:trace>
          <inkml:trace contextRef="#ctx0" brushRef="#br0" timeOffset="-232599.798">1186-36 0,'-35'107'0,"35"-71"16,-36 36-16,36-37 15,0 1-15,0 36 16,0-36-16,0 35 16,-36-35-1,36 0-15</inkml:trace>
          <inkml:trace contextRef="#ctx0" brushRef="#br0" timeOffset="-232360.4326">1115 358 0,'71'0'16,"-35"0"0,-36 71-1,36-71-15,0 36 16,-36 0-16</inkml:trace>
          <inkml:trace contextRef="#ctx0" brushRef="#br0" timeOffset="-232135.1821">1330 214 0,'35'-35'16,"1"35"-16,0 0 16,0 0-1,-1 0 1,1 0-16,-36-36 31</inkml:trace>
          <inkml:trace contextRef="#ctx0" brushRef="#br0" timeOffset="-230791.5986">1473 1037 0,'71'0'46</inkml:trace>
          <inkml:trace contextRef="#ctx0" brushRef="#br0" timeOffset="-231559.646">1473 644 0,'0'36'16,"0"-1"-16,0 1 16,0 36-16,0-37 15,0 1 1</inkml:trace>
          <inkml:trace contextRef="#ctx0" brushRef="#br0" timeOffset="-231047.616">1473 536 0,'35'0'31,"1"0"-31,0 0 16,0 0 0,0 0 31,-36 36 31,0 0-63,0 36-15,0-37 16,0 37-16,0-36 16,0-1-16,0 37 15,0-36-15,0 0 16,0-1-16,0 1 31</inkml:trace>
          <inkml:trace contextRef="#ctx0" brushRef="#br0" timeOffset="-231887.964">1544-179 0,'0'72'31,"0"35"-31,0 0 16,0 0-16,0-35 16,0 0-16,0-37 15,0 1-15,0 0 32</inkml:trace>
        </inkml:traceGroup>
      </inkml:traceGroup>
    </inkml:traceGroup>
    <inkml:traceGroup>
      <inkml:annotationXML>
        <emma:emma xmlns:emma="http://www.w3.org/2003/04/emma" version="1.0">
          <emma:interpretation id="{FB3BB36B-4E77-426C-AEA8-AC1434CF3166}" emma:medium="tactile" emma:mode="ink">
            <msink:context xmlns:msink="http://schemas.microsoft.com/ink/2010/main" type="paragraph" rotatedBoundingBox="18221,10023 20619,11824 20047,12585 17650,10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B48014-1FBE-4584-A488-60238A76F979}" emma:medium="tactile" emma:mode="ink">
              <msink:context xmlns:msink="http://schemas.microsoft.com/ink/2010/main" type="line" rotatedBoundingBox="18221,10023 20619,11824 20047,12585 17650,10784"/>
            </emma:interpretation>
          </emma:emma>
        </inkml:annotationXML>
        <inkml:traceGroup>
          <inkml:annotationXML>
            <emma:emma xmlns:emma="http://www.w3.org/2003/04/emma" version="1.0">
              <emma:interpretation id="{A77250E5-EBC0-49AF-801B-4059E83EB314}" emma:medium="tactile" emma:mode="ink">
                <msink:context xmlns:msink="http://schemas.microsoft.com/ink/2010/main" type="inkWord" rotatedBoundingBox="18221,10023 20619,11824 20047,12585 17650,1078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1375.2337">-1031 1574 0,'36'0'0,"-1"0"15,1 0-15,0 0 16,0 0 0,-1 0 15,1 0-15,0 0-1,-36 36 1,36-36-16,0 0 15,-36 35 1,35-35 0,1 72-16,0-72 15,-36 72 1,36-72-16,-1 71 16,-35-35-16,36-36 15,0 36-15,-36-1 16,36 1-1,0 0 1,-36 0-16,35 0 16,-35-1-16,36 1 15,0-36-15,-36 72 16,0-37 0,36 1 15,-1 0 0,-35 0-31,0 0 31</inkml:trace>
          <inkml:trace contextRef="#ctx0" brushRef="#br0" timeOffset="-337935.5637">-1890 1538 0,'36'0'32,"-1"0"-17,1 0-15,0 0 16,0 0-16,35 0 15,-35 0-15,0 0 16,0 0 0,-1 0 15,1 0-31,0 0 16,0 0 15</inkml:trace>
          <inkml:trace contextRef="#ctx0" brushRef="#br0" timeOffset="-336271.8945">-1389 1395 0,'35'0'453,"-35"36"-453,72-36 16,0 36 0,-37-1-1,1-35-15,36 0 16,-1 36-16,-35 0 15,71-36-15,-35 0 16,-36 0 0,-1 0-1,-35 36 32,-35-36 31,-37 35-62,36 1-16,1-36 16,-1 0-1,-36 0 1,72 36-1,-36-36-15,1 36 16,-1-36 0,36 36-1,-36-36 1,36 35 15</inkml:trace>
          <inkml:trace contextRef="#ctx0" brushRef="#br0" timeOffset="112295.7004">-65 2146 0,'0'36'78,"0"0"-62,0 0-16,0-1 15,0 1 1,0 0 0,0 0-1,0 0-15,0-1 16,0 1 0,0 0-1,-36-36 63,0 0-46,0 0-17,1 0 1,-1 0-1,0 0-15,-35 0 16,35-36-16,0 0 16,-36 1-16,37 35 15,-1-36-15,0 0 16,0 36-16,36-36 16,-35 36-1</inkml:trace>
          <inkml:trace contextRef="#ctx0" brushRef="#br0" timeOffset="108704.5833">149 3148 0,'-35'-36'16,"-1"36"0,0 0-1,36-36-15,-36 36 16,0-35-1,1-1 1,35 0 0,-36-35-1,36 35 1,0 0-16,0 0 16,0 0-16,0 1 15,0-1-15,0 0 16,0 0-16,0-35 15,0 35 17,0 0-32,36 36 47,-36-35-47,71 35 15,-35 0 1,0-36-16,0 36 31,-1 0-31,1 0 16,0 0-1,0 0 1,-1 0-16,1 0 16,0 0 15,0 0-16,0 0 17,-1 0-1,1 0-15,0 0-16,0 0 46,-36 36-30,35-36 0,-35 35-1,36-35 1,-36 36-16,36 0 16,0 0-1,-36-1 16,36 1-15,-36 0 15,0 0-15,0-1 0,0 1-16,0 0 15,0 36 1,0-37 15,0 1-15,0 0-1,-36-36 1,36 36 0,-36-36-1,0 35 1,0 1 15,1-36-15,-1 0-1,0 36 1,0-36 0,1 0-1,-1 0 1,0 36-16,0-36 15,0 0-15,1 0 16,-1 0 0,0 0 15,0 0-15,1 0-1,-1 0 1,0 0 46</inkml:trace>
        </inkml:traceGroup>
        <inkml:traceGroup>
          <inkml:annotationXML>
            <emma:emma xmlns:emma="http://www.w3.org/2003/04/emma" version="1.0">
              <emma:interpretation id="{68BCC8C0-73C7-4E74-9313-F4CD47C84C0F}" emma:medium="tactile" emma:mode="ink">
                <msink:context xmlns:msink="http://schemas.microsoft.com/ink/2010/main" type="inkWord" rotatedBoundingBox="19998,11698 20175,11831 20034,12020 19856,11886"/>
              </emma:interpretation>
              <emma:one-of disjunction-type="recognition" id="oneOf3"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、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h</emma:literal>
                </emma:interpretation>
              </emma:one-of>
            </emma:emma>
          </inkml:annotationXML>
          <inkml:trace contextRef="#ctx0" brushRef="#br0" timeOffset="119399.4775">364 2576 0,'0'35'31,"0"1"-15,0 36-16,36-1 15,-36-35 1,0 0 0,0 0-1</inkml:trace>
        </inkml:traceGroup>
        <inkml:traceGroup>
          <inkml:annotationXML>
            <emma:emma xmlns:emma="http://www.w3.org/2003/04/emma" version="1.0">
              <emma:interpretation id="{D89CAD2F-7661-4942-BA80-8D3141C83679}" emma:medium="tactile" emma:mode="ink">
                <msink:context xmlns:msink="http://schemas.microsoft.com/ink/2010/main" type="inkWord" rotatedBoundingBox="20231,11577 20517,11792 20246,12153 19960,1193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17975.0554">722 2576 0,'36'0'31,"-36"35"1,0 1-32,0 0 15,0 0 16</inkml:trace>
          <inkml:trace contextRef="#ctx0" brushRef="#br0" timeOffset="-61632.3523">399 2719 0,'36'0'47,"-36"35"-47,0 1 16,0 0-1,0 0-15,0 0 16</inkml:trace>
          <inkml:trace contextRef="#ctx0" brushRef="#br0" timeOffset="117447.8685">579 2611 0,'-36'36'63,"0"0"-48,36 0 1,0-1-1</inkml:trace>
          <inkml:trace contextRef="#ctx0" brushRef="#br0" timeOffset="-61200.4578">614 2754 0,'36'0'47,"-36"36"-31,0 0 0,0 0-16,0 0 15,36-1 32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58:58.6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65AFD8-0DF9-4459-9785-55ECD997F47F}" emma:medium="tactile" emma:mode="ink">
          <msink:context xmlns:msink="http://schemas.microsoft.com/ink/2010/main" type="inkDrawing" rotatedBoundingBox="6102,10522 7894,10375 7935,10873 6143,11019" hotPoints="7804,10277 7891,10535 6386,11044 6299,10786" semanticType="enclosure" shapeName="Rectangle"/>
        </emma:interpretation>
      </emma:emma>
    </inkml:annotationXML>
    <inkml:trace contextRef="#ctx0" brushRef="#br0">930 529 0,'-36'0'0,"1"0"16,-1 0-16,0 0 15,-35 0-15,35 0 16,-72 0-16,37-35 16,35 35-16,-35 0 15,-1-36-15,72 0 16,-71 0-16,35 36 15,0 0-15,0-36 16,0 36-16,1 0 31,35-35-31,-36 35 16,36-36-16,-36 36 16,36-36 109,36 36-125,35-36 15,37 36-15,-1-35 16,-71-1-16,35 36 15,1-36-15,-36 36 16,-1 0-16,1 0 16,0-36-16,0 36 15,0 0-15,-1 0 16,1 0 0,36 0-1,-1-36-15,-35 36 16,36 0-16,-1 0 15,1 0-15,-37 0 16,1 0-16,36 0 16,-36 0-16,-1 0 15,37 0-15,-36 0 32,-1 0-17,37 0 1,-36 0 15,0 0-31,-1 36 31,1 0-15,0-36-16,-36 36 16,0 0-1,0-1 1,0 1-1,0 0-15,0 0 47,-36-36 0,0 0-31,1 0-16,-1 0 15,0 35 1,0-35 0,0 0-16,-35 0 15,35 0 1,-35 0 0,35 0-16,0 0 15,0 0-15,0 0 16,1 0-16,-1 0 15,0 0 1,0 0-16,1 0 16,-1 0-16,0 0 15,0 0 1,0 36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1:34.38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943A2AE-3B26-45A2-A3C0-89774AD4F6B8}" emma:medium="tactile" emma:mode="ink">
          <msink:context xmlns:msink="http://schemas.microsoft.com/ink/2010/main" type="inkDrawing" rotatedBoundingBox="23969,13951 23984,13951 23984,13966 23969,13966" shapeName="Other"/>
        </emma:interpretation>
      </emma:emma>
    </inkml:annotationXML>
    <inkml:trace contextRef="#ctx0" brushRef="#br0">0 0 0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2:26.5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504 686 0,'-36'0'16,"0"-36"62,-35 0-63,71-35 1,-36 35 0,0 0-1,1 36 17,35-36-17,-36 36-15,36-35 16,-36-1-1,36 0 1,-36 0-16,36 1 16,0-1-1,0 0-15,0 0 16,0 1 0,0-1-1,0 0 1,36 36-1,-36-36-15,36 36 16,35 0-16,-35 0 16,0 0-16,0 0 15,-1 0-15,37 0 16,-36 0 0,0 0-1,-1 36 1,1 0-16,0 35 15,-36-35-15,0 0 16,36 0-16,-36-1 16,0 1-16,0 36 15,0-37 1,0 37-16,0-36 16,0 0-1,0-1 1,-36-35-16,0 0 15,0 36-15,1-36 16,-1 36 0,0-36-1,0 0 1,0 0 0,1 0-16,-1 0 15,0 0 1,0 0-16,1 0 15,-1 0 17,0-36-17,0 36 1,0 0-16,1-36 16,-1 1-1,0-1 1,36 0-1,0-36 1,0 37 47,0-1-63,36 0 15,0 0 1,-1 1-1,1 35 1,0 0 0,0-36-16,0 36 15,-1 0 1,1 0 15,0 0 0,0 0-15,-1 0-16,1 36 16,0-36-16,-36 71 15,36-71-15,-36 36 16,0 0-16,36-1 16,-36 1-16,0 36 15,0-36 16,0-1 1,0 1-17,-36-36-15,0 0 16,0 0 0,-35 0-16,35 0 15,0 0 1,0 0-1,-35 0 1,35-36 0,36 1-1,-36-1-15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39.92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729693-22C5-4C48-B636-0874B22DCAFB}" emma:medium="tactile" emma:mode="ink">
          <msink:context xmlns:msink="http://schemas.microsoft.com/ink/2010/main" type="writingRegion" rotatedBoundingBox="22667,9230 17442,5577 18750,3706 23975,7358"/>
        </emma:interpretation>
      </emma:emma>
    </inkml:annotationXML>
    <inkml:traceGroup>
      <inkml:annotationXML>
        <emma:emma xmlns:emma="http://www.w3.org/2003/04/emma" version="1.0">
          <emma:interpretation id="{39D78B6E-5A7D-4A33-9C15-5C7B11A03110}" emma:medium="tactile" emma:mode="ink">
            <msink:context xmlns:msink="http://schemas.microsoft.com/ink/2010/main" type="paragraph" rotatedBoundingBox="22667,9230 17442,5577 18750,3706 23975,7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23B7E8-5F17-48C8-BFB7-22EC2D720149}" emma:medium="tactile" emma:mode="ink">
              <msink:context xmlns:msink="http://schemas.microsoft.com/ink/2010/main" type="line" rotatedBoundingBox="22667,9230 17442,5577 18750,3706 23975,7358"/>
            </emma:interpretation>
          </emma:emma>
        </inkml:annotationXML>
        <inkml:traceGroup>
          <inkml:annotationXML>
            <emma:emma xmlns:emma="http://www.w3.org/2003/04/emma" version="1.0">
              <emma:interpretation id="{BE803521-BE61-4BDE-9BFC-804F5E4C1A89}" emma:medium="tactile" emma:mode="ink">
                <msink:context xmlns:msink="http://schemas.microsoft.com/ink/2010/main" type="inkWord" rotatedBoundingBox="22667,9230 20966,8041 22274,6170 23975,7358"/>
              </emma:interpretation>
              <emma:one-of disjunction-type="recognition" id="oneOf0">
                <emma:interpretation id="interp0" emma:lang="" emma:confidence="0">
                  <emma:literal>8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2</emma:literal>
                </emma:interpretation>
                <emma:interpretation id="interp3" emma:lang="" emma:confidence="0">
                  <emma:literal>그</emma:literal>
                </emma:interpretation>
                <emma:interpretation id="interp4" emma:lang="" emma:confidence="0">
                  <emma:literal>y</emma:literal>
                </emma:interpretation>
              </emma:one-of>
            </emma:emma>
          </inkml:annotationXML>
          <inkml:trace contextRef="#ctx0" brushRef="#br0">4011 4223 0,'-36'0'62,"0"-36"-46,0 36-16,0 0 16,1-36-1,-37 36-15,36-35 16,-35 35-16,35-36 15,0 36-15,-35-36 16,35 0 0,0 36-16,0 0 15,36-36 1,-35 36 0,35-35-1,-36 35-15,36-36 16,-36 0-16,0 0 15,36 1 1,0-1-16,0 0 16,-35-36-16,35 1 15,0 35 17,0 0-32,0-35 15,0 35-15,0-35 16,35 35-16,1 36 15,0-72-15,0 36 16,35 1 0,1-37-16,-1 72 15,-35-36-15,71 1 16,-71-1-16,36 0 16,-1 36-16,1-72 15,-1 72-15,-35-35 16,36 35-16,-37 0 15,73-36-15,-72 36 16,-1 0-16,73-36 16,-37 36-16,37 0 15,-1 0-15,-36 0 16,-35 0-16,72 0 16,-73 0-16,73 0 15,-73 0-15,37 0 16,-1 0-16,-35 0 15,0 0-15,0 36 16,0-36-16,35 36 31,-35-1-15,0 1-16,-1-36 16,-35 36-16,36 0 15,0-36 1,-36 36-16,0-1 15,0 1 1,0 0-16,0 0 16,0-1-16,0 1 15,0 0-15,0 0 16,0 0 0,0-1-16,0 1 15,-36 0 1,36 0-16,-36-36 15,1 35-15,-1 1 16,36 0 0,-36 0-16,0-1 15,1-35-15,-1 36 16,0 0 0,0 0-16,0-36 15,1 36 1,-1-36-1,-36 0 1,72 35 0,-35-35-16,-37 36 15,36-36-15,-35 36 16,35 0-16,0-1 16,-35-35-16,-1 0 15,36 36 1,1-36-1,-1 36 1,-36-36 0,36 0-16,1 36 15,-1-36-15,-36 36 16,37-1-16,-37-35 16,36 0-1,0 0-15,1 36 16,-1-36-16,-36 0 15,37 0-15,-1 0 16,-36 36 0,36-36-16,1 0 15,-1 0 1,0 0 0,0 0-1,1 0 16,-1 36 1,0-36-17,0 0-15</inkml:trace>
        </inkml:traceGroup>
        <inkml:traceGroup>
          <inkml:annotationXML>
            <emma:emma xmlns:emma="http://www.w3.org/2003/04/emma" version="1.0">
              <emma:interpretation id="{AAECDBC3-963B-4977-AEAC-BB38839F722F}" emma:medium="tactile" emma:mode="ink">
                <msink:context xmlns:msink="http://schemas.microsoft.com/ink/2010/main" type="inkWord" rotatedBoundingBox="19032,6173 17684,5231 18641,3862 19989,480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7175.3489">791 1397 0,'-72'0'15,"37"0"1,-1 0-16,0 0 16,0 0-16,0 0 15,1 0 16,-1 0 1,0 0-32,0 0 15,1 0 1,-1 0 0,36-36-1,-36 36 1,0-36-16,0 36 15,36-36 1,-35 36-16,35-35 16,-36 35-16,36-36 15,0 0-15,0 0 16,-36 0-16,0 36 16,36-35-16,-35-1 15,35 0-15,0 0 16,-36 1-16,36-1 15,0 0-15,0 0 16,0 1-16,0-1 16,0 0-1,0 0-15,0-35 16,0 35 0,0 0-16,0-35 15,0 35 1,36 36-16,-36-36 15,35 0-15,1 0 16,0-35 0,0 71-16,-1-36 15,1 36-15,0-36 16,0 1 0,0-1-16,-1 0 31,1 36-31,0 0 15,0 0-15,-1-36 16,1 36 15,0-36-31,0 36 32,0 0-17,-1 0 1,1 0-16,0 0 15,0 0-15,-1 0 16,1 0 15,0 0-15,0 0 0,0 0-1,-1 0 1,1 36 15,0-36 0,0 0-15,-1 36 0,1-36-1,0 36-15,0-36 16,-1 36-1,1-1 1,0-35 0,0 36-1,0 0 1,-36 0 31,35-36-32,-35 35-15,36 1 16,0 0 0,-36 0-16,0 0 15,0-1 1,0 1 15,0 0 16,36 0-47,-36-1 47,0 1-16,0 0 16,0 0-31,0 35-1,-36-35 17,36 0-17,0 0 1,0-1-1,0 1 1,0 0 15,-36-36 1,36 36-17,-36-1 16,36 1 1,-35-36-32,35 36 15,-36-36 1,36 36 0,0 0-16,-36-1 31,0-35-16,0 36 1,1-36 0,-1 36-1,0-36 1,0 36-16,1-1 16,-1-35 15,0 36 0,0-36 0,1 0-15,-1 36 46,0-36-46,0 0 15,0 0-31,1 0 16,-1 0 0,0 0-16,0 0 15,1 0 1,-1 0-1,0 0 17,0 0-1,0 0 31,1 0-30,-1 0 15,0 0-16,0 0-16,1-36 17,-1 36-1,36-36-15,-36 36 30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20.1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80A4F8-702B-4C68-89DA-AE644E7C9BB2}" emma:medium="tactile" emma:mode="ink">
          <msink:context xmlns:msink="http://schemas.microsoft.com/ink/2010/main" type="inkDrawing" rotatedBoundingBox="9228,10848 9410,14597 7111,14709 6929,10960" hotPoints="8450,10629 9410,12610 8226,14466 7266,12485" semanticType="enclosure" shapeName="Ellipse">
            <msink:destinationLink direction="with" ref="{A82E53C3-2C2B-4B76-A534-D86CD30A7FD6}"/>
          </msink:context>
        </emma:interpretation>
      </emma:emma>
    </inkml:annotationXML>
    <inkml:trace contextRef="#ctx0" brushRef="#br0">971 3762 0,'-35'-36'16,"-1"36"-16,36-36 15,-72 36-15,1-71 16,-1 35 0,36 0-16,1 0 15,-1 1-15,0-1 16,0 0 0,1 0-16,-1-35 15,0 35 1,-36 0-1,72 1 1,-35-37-16,35 36 16,-36-35-16,0 35 15,0-36-15,36 37 16,-35-37-16,35 0 16,-36 1-16,0-1 15,36 37-15,-36-37 16,36 0-16,0 1 15,0 35-15,0-35 16,0-1-16,0 36 16,0-71-16,0 35 15,0-35-15,0 0 16,0 35-16,0 1 16,0-1-16,0-35 15,0 35-15,0 36 16,0-35-16,0-1 15,0 1-15,0 35 16,0-36-16,0 37 16,72-73-16,-36 37 15,-1-1-15,1-35 16,36 35-16,-37 37 16,1-37-1,0 36-15,0 1 16,0-1-16,35 0 15,-35-36-15,0 37 16,-1 35-16,1-72 16,0 72-16,0-36 15,0 36-15,-1 0 16,1 0-16,36-35 16,-1 35-1,1 0-15,-37 0 16,37 0-16,0 0 15,-37 0-15,108 71 16,-35 1-16,-72-37 16,71 37-16,-71 0 15,71-1-15,-35 1 16,-37-37-16,1 37 16,0-36-16,0 35 15,-1 37-15,1-37 16,0 72-16,0-71 15,-1 35-15,1 0 16,-36-35-16,36 0 16,-36-1-16,0 1 15,0-1 1,0 1-16,0 71 16,0-36-16,0-35 15,0 35-15,0-35 16,0-1-16,0-35 15,-36 71-15,36-71 16,-36 71-16,-35-35 16,71-36-16,-36 35 15,0-35-15,1 36 16,-1-1-16,0-35 16,0 0-16,1-1 15,-37 37-15,36-36 16,0 0-16,1-36 15,-1 35-15,-36 1 16,37 0 0,-1-36-16,0 36 15,0-1 1,36 1-16,-36-36 16,36 36-16,-35-36 15,-1 36-15,36-1 16,-36-35-16,0 36 15,1 0 1,-1-36 0,36 36-1,-36-36 1,0 0 15,36 36-15,-36-36-1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41.2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E92393-5F6C-4C1C-A7B1-2F23DC766911}" emma:medium="tactile" emma:mode="ink">
          <msink:context xmlns:msink="http://schemas.microsoft.com/ink/2010/main" type="inkDrawing" rotatedBoundingBox="4645,9091 7760,8978 7765,9115 4649,9229" shapeName="Other"/>
        </emma:interpretation>
      </emma:emma>
    </inkml:annotationXML>
    <inkml:trace contextRef="#ctx0" brushRef="#br0">0 185 0,'179'-71'47,"-36"71"-47,0 0 0,36-36 15,-36 0-15,36 36 16,0-36-16,-36 36 15,36 0-15,-36 0 16,36 0-16,-36 0 16,36 0-16,-36 0 15,-36 0-15,1 0 16,-72 0-16,35 0 16,1 0-16,-37 0 15,37 0-15,-36 0 16,35 0-1,-35 0-15,0 0 16,0 0 0,-1 0-16,1 0 15,0 0 1,0 0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51.311"/>
    </inkml:context>
    <inkml:brush xml:id="br0">
      <inkml:brushProperty name="width" value="0.33333" units="cm"/>
      <inkml:brushProperty name="height" value="0.66667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0,'0'-36'63,"36"36"-63,71 0 16,0 0-16,36 0 15,1 0-15,-1 0 16,0 0-16,-36 0 15,0 0-15,-35 0 16,-1 0-16,1 0 16,-36 0-16,0 0 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53.215"/>
    </inkml:context>
    <inkml:brush xml:id="br0">
      <inkml:brushProperty name="width" value="0.33333" units="cm"/>
      <inkml:brushProperty name="height" value="0.66667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 0 0,'36'0'63,"0"0"-63,0 0 15,0 0-15,35 0 16,36 0-16,-71 0 16,71 0-16,1 0 15,-1 0-15,-71 0 16,35 0-16,1 0 16,-36 0-16,0 0 15,-1 0-15,1 0 16,0 0-1,0 0-15,-1 0 16,37 0 0,-36 0-1,0 0 79,-1 0-78,1 0-1,0 0 17,0 0-32,-1 0 15,1 0 1,0 0-16,0 0 15,0 0 1,-1 0 15,1 0 1,0 0 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07:55.015"/>
    </inkml:context>
    <inkml:brush xml:id="br0">
      <inkml:brushProperty name="width" value="0.33333" units="cm"/>
      <inkml:brushProperty name="height" value="0.66667" units="cm"/>
      <inkml:brushProperty name="color" value="#FF7321"/>
      <inkml:brushProperty name="tip" value="rectangle"/>
      <inkml:brushProperty name="rasterOp" value="maskPen"/>
      <inkml:brushProperty name="fitToCurve" value="1"/>
    </inkml:brush>
  </inkml:definitions>
  <inkml:trace contextRef="#ctx0" brushRef="#br0">1 73 0,'36'0'93,"0"0"-77,35 0-16,1 0 16,35 0-1,-35 0-15,35-36 16,1 36-16,-1 0 15,-36 0-15,1 0 16,-1 0-16,37 0 16,-72 0-16,71 0 15,-71 0-15,-1 0 16,1 0-16,0 0 16,0 0-16,0 0 15,-1 0-15,1 0 16,36 0-16,-37 0 15,37 0-15,-36 0 16,35 0-16,1 0 16,-36 0-16,35 0 15,1 0-15,-37 0 16,37 0-16,-36 0 16,0 0-16,-1 0 15,1 0-15,0 0 16,0 0-16,-1 0 15,1 0 1,0 0 0,0 0-16,0 0 15,-1 0 17,37 0-17,-36 0 1,-1 0 31,1 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3:42.4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0 0 0,'72'0'0,"0"0"16,35 0-16,0 0 15,36 0-15,-35 0 16,-1 0-16,0 0 16,36 0-16,-35 0 15,-1 0-15,72 0 16,-36 0-16,36 0 15,-36 0-15,72 0 16,-72 0-16,0 0 16,0 0-16,0 0 15,0 0-15,-36 0 16,1 0-16,-1 0 16,-35 0-16,35 0 15,72 0-15,-72 0 16,36 0-16,-71 0 15,35 0-15,0 0 16,-35 0-16,35 0 16,-35 0-16,35 0 15,0 0-15,-35 0 16,0 0 0,-1 0-16,1 0 15,-1 0-15,1 0 16,71 0-16,-107 0 15,71 0-15,0 0 16,1 0-16,-37 0 16,1 0-16,-1 0 15,1 0-15,-1 0 16,37 0-16,35 0 16,0 0-16,-36 0 15,36 0-15,-35 0 16,-1 0-16,36 0 15,-107 0-15,71 0 16,-35 0-16,-37 0 16,1 0-16,0 0 15,36 0-15,-37 0 16,1 0-16,0 0 16,0 0-16,-1 0 15,1 0-15,0 0 16,0 0 46,0 0 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3.5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48F1A7-108E-4C12-8BD4-831A9D58C8D1}" emma:medium="tactile" emma:mode="ink">
          <msink:context xmlns:msink="http://schemas.microsoft.com/ink/2010/main" type="writingRegion" rotatedBoundingBox="17492,8374 20036,9072 19724,10209 17180,9510">
            <msink:destinationLink direction="with" ref="{13BA4C58-C9ED-4D50-B982-F921FBBE9FC2}"/>
          </msink:context>
        </emma:interpretation>
      </emma:emma>
    </inkml:annotationXML>
    <inkml:traceGroup>
      <inkml:annotationXML>
        <emma:emma xmlns:emma="http://www.w3.org/2003/04/emma" version="1.0">
          <emma:interpretation id="{4BBF5E87-7452-4549-89A1-D5AE82046359}" emma:medium="tactile" emma:mode="ink">
            <msink:context xmlns:msink="http://schemas.microsoft.com/ink/2010/main" type="paragraph" rotatedBoundingBox="17492,8374 20036,9072 19724,10209 17180,95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5C9AC2-D599-4072-9EEA-9F1888B8C0DB}" emma:medium="tactile" emma:mode="ink">
              <msink:context xmlns:msink="http://schemas.microsoft.com/ink/2010/main" type="line" rotatedBoundingBox="17492,8374 20036,9072 19724,10209 17180,9510"/>
            </emma:interpretation>
          </emma:emma>
        </inkml:annotationXML>
        <inkml:traceGroup>
          <inkml:annotationXML>
            <emma:emma xmlns:emma="http://www.w3.org/2003/04/emma" version="1.0">
              <emma:interpretation id="{C811B1D8-6A3E-4CEA-9D2F-59496453DEE7}" emma:medium="tactile" emma:mode="ink">
                <msink:context xmlns:msink="http://schemas.microsoft.com/ink/2010/main" type="inkWord" rotatedBoundingBox="17492,8374 20036,9072 19724,10209 17180,9510">
                  <msink:destinationLink direction="with" ref="{58BEA4CD-DCE4-453F-8118-8DD2F9BAD78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2647-1717 0,'107'0'16,"-71"0"-1,107 36-15,-71-36 16,-1 36-16,37-36 16,-72 0-16,-1 0 15</inkml:trace>
          <inkml:trace contextRef="#ctx0" brushRef="#br0" timeOffset="288.2577">3005-1645 0,'0'35'16,"-36"73"-16,36-72 16,-36 35-16,36 36 15,0-71-15,0 36 16,-35 35-1,35-71-15,-36 0 0,36 35 16,-36-35 0</inkml:trace>
          <inkml:trace contextRef="#ctx0" brushRef="#br0" timeOffset="544.3084">2719-894 0,'35'0'0,"73"0"15,-72 0-15,71 0 16,-36 0-16,-35 0 15,36 0 1</inkml:trace>
          <inkml:trace contextRef="#ctx0" brushRef="#br0" timeOffset="1128.1678">3363-1216 0,'0'107'31,"0"-71"-15,0 0-16,-36 35 16,72-106 109,-36-1-110,71-36-15,-35 1 16,-36 35 0,36 36-16,-36-36 15,0 0-15,35 36 47,1 0-31,-36 36-1,0 0-15,0 35 16,0-35-16,0 0 16,36-36-16,-36 36 15,0 0-15,0-1 31,0 1-15</inkml:trace>
          <inkml:trace contextRef="#ctx0" brushRef="#br0" timeOffset="2712.3847">3899-1073 0,'-36'0'16,"36"-36"-16,-35 36 15,-1 0 16,0 0 1,36 36 61,0 0-77,0 0-16,36-36 16,0 0-1,-36 35 1,35-35 15,1 0-15,36-107 15,-1 0-31,-71 35 16,0 1-16,0-37 0,0 73 15,0-73-15,0 72 16,0-35 0,0 35-16,0 0 15,0 108 63,0-1-62,0 37-16,0-1 16,0 36-16,0-36 15,0-35-15,0 0 16,0-37-16,0 1 15,0 0-15,0 0 16,0-1 0,36-35 93,0 0-62,0 0-31,-1 0-16,1 0 15,0 0-15,0 0 16,0 0-16,-1-35 15,1-1-15,0 0 16,0-35 0,-36-1-1,0 0 1,0 37 0,0-1-1,-36 36-15,36-36 16,-36 36-1,0 0 1,1 0 15,-1 0-15,36 72 0,0-1-16,0-35 15,0 36-15,0-1 16,0-35-1,0 35-15,0-35 16,0 0-16,0 0 16,0 35-1,0-35 1,36 0 0,-1-36-16,37 0 15,-36 0 1,-1 0-16,37 0 15,-1 0 1,-35 0-16,36 0 16,-36-36-16,-1 0 15,1 1-15,0-1 16,0 0-16,-36-36 16,35 37-16,1-1 15,-36 0-15,36-35 16</inkml:trace>
          <inkml:trace contextRef="#ctx0" brushRef="#br0" timeOffset="3351.4348">4650-1109 0,'36'36'31,"0"36"-15,0-1-16,0 72 15,-1-71-15,1-1 16,0 1-16,0-36 16,-36-1-1,35-35 1</inkml:trace>
          <inkml:trace contextRef="#ctx0" brushRef="#br0" timeOffset="3055.3622">5294-1395 0,'-35'72'47,"-37"35"-31,-35 36 0,35-36-16,1 36 15,35-71-15,-36 71 16,72-107-16,-35 35 15,-1-71 1,36 36-16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9:45.0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C3FFF7-4CF9-4050-8A29-94C0208D14E7}" emma:medium="tactile" emma:mode="ink">
          <msink:context xmlns:msink="http://schemas.microsoft.com/ink/2010/main" type="inkDrawing" rotatedBoundingBox="12925,13077 13039,14189 12885,14204 12771,13092" shapeName="Other"/>
        </emma:interpretation>
      </emma:emma>
    </inkml:annotationXML>
    <inkml:trace contextRef="#ctx0" brushRef="#br0">0 0 0,'36'0'46,"0"71"-30,0 1-16,-1-1 16,-35-35-16,36 0 15,-36 36-15,0-37 16,0 1-16,0 36 16,36-1-16,-36-35 15,0 0-15,0 0 16,0-1-1,0 37-15,0-36 16,0-1-16,0 1 16,0 0-1,-36 0 1,36 0 0,-36-1-16,36 1 31,0 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3:53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A899C4-C83B-4618-A999-CC9055DFD75B}" emma:medium="tactile" emma:mode="ink">
          <msink:context xmlns:msink="http://schemas.microsoft.com/ink/2010/main" type="inkDrawing" rotatedBoundingBox="5759,3147 11519,3147 11519,3162 5759,3162" shapeName="Other"/>
        </emma:interpretation>
      </emma:emma>
    </inkml:annotationXML>
    <inkml:trace contextRef="#ctx0" brushRef="#br0">0 0 0,'72'0'31,"35"0"-15,36 0-16,36 0 0,0 0 15,71 0 1,-35 0-16,36 0 16,-1 0-16,0 0 15,1 0-15,-37 0 16,1 0-16,-36 0 15,0 0-15,-108 0 16,1 0-16,0 0 16,-1 0-16,1 0 15,-1 0 173,72 0-173,108 0-15,71 0 16,71 0-16,-71 0 16,-71 0-16,35 0 15,-36 0-15,-107 0 16,-107 0-16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5:34.3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080CDF-33DA-464D-95C6-4897860DDE0A}" emma:medium="tactile" emma:mode="ink">
          <msink:context xmlns:msink="http://schemas.microsoft.com/ink/2010/main" type="inkDrawing" rotatedBoundingBox="11811,3208 12699,7168 12013,7322 11126,3362" shapeName="Other"/>
        </emma:interpretation>
      </emma:emma>
    </inkml:annotationXML>
    <inkml:trace contextRef="#ctx0" brushRef="#br0">0 0 0,'35'0'156,"1"36"-109,0 35-31,0-35-16,35 36 15,1-1-15,-1 37 16,-35-37-1,36 1-15,-37 35 16,37 0-16,-36-71 16,35 36-16,1-1 15,-36-35-15,35 107 16,-35-71-16,35 71 16,-35-72-16,0-35 15,0 107-15,-36-71 16,36 71-16,-36-36 15,0 0-15,35 37 16,-35-73-16,0 36 16,0-35-16,0 35 15,0 36-15,0 36 16,0-71-16,0 35 16,-35 0-16,-1-36 15,36 36-15,-36-35 16,36-73-16,0 73 15,-36-73-15,36 1 16,0 0-16,0 0 16,0 0-1,0-1 1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3:51.1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6EBEB7-20ED-4427-B8CE-0E75A7994072}" emma:medium="tactile" emma:mode="ink">
          <msink:context xmlns:msink="http://schemas.microsoft.com/ink/2010/main" type="inkDrawing" rotatedBoundingBox="8764,3219 8779,3219 8779,3234 8764,3234" shapeName="Other"/>
        </emma:interpretation>
      </emma:emma>
    </inkml:annotationXML>
    <inkml:trace contextRef="#ctx0" brushRef="#br0">-5975-7262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21.9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9DBDA8-F149-4E9A-ADC4-28335BE05F4D}" emma:medium="tactile" emma:mode="ink">
          <msink:context xmlns:msink="http://schemas.microsoft.com/ink/2010/main" type="inkDrawing" rotatedBoundingBox="9119,12293 12230,9805 14265,12348 11154,14837" hotPoints="13574,12422 11705,14291 9836,12422 11705,10553" semanticType="enclosure" shapeName="Circle">
            <msink:destinationLink direction="with" ref="{730298B2-187D-4C4C-BC9E-2EAC01EED77A}"/>
          </msink:context>
        </emma:interpretation>
      </emma:emma>
    </inkml:annotationXML>
    <inkml:trace contextRef="#ctx0" brushRef="#br0">1905 3421 0,'-72'-36'47,"1"1"-47,35-1 15,-107 0-15,36-35 16,-1-1-16,1 36 16,0 0-1,-1-35-15,37-1 16,-1 72-16,36-71 15,-35 35-15,-1 0 16,37 0-16,-37 1 16,0-37-16,37 36 15,-37 1 1,36-1-16,1 36 16,-1-72-16,0 1 15,0 35-15,-35-36 16,35 37-16,36-37 15,-36 36-15,0-35 16,36 35-16,-35 0 16,-1-71-1,36 35-15,0-35 16,0 35-16,0 1 16,0-36-16,0-1 15,71 37-15,-35-37 16,0 73-16,0-73 15,-36 72 1,71-71-16,-35 36 16,36-1-16,-1 1 15,1-1-15,-37 36 16,37-35-16,35 35 16,-71 0-16,71-35 15,1-1 1,-37 36-16,37-35 15,-1 35-15,0 0 16,-35 0-16,-1 36 16,1-35-16,-1 35 15,-35 0-15,0 0 16,36 0-16,-37 0 16,73 0-16,-37 0 15,36 0-15,1 0 16,-1 0-16,36 0 15,-35 0-15,-1 0 16,0 0-16,-35 0 16,-1 0-16,-35 0 15,36 0-15,-1 0 16,1 0-16,-36 0 16,35 71-16,1-35 15,-1-36 1,-35 36-16,35-1 15,-35 1-15,0 36 16,36-72-16,-72 71 16,71-35-16,-35 36 15,0-1-15,35 37 16,-71-1-16,0-71 16,36 71-16,-36-36 15,0 37-15,0-37 16,0-35-16,0 36 15,0-37-15,0 37 16,-36 0-16,36-37 16,-71 73-16,-1-37 15,36 37-15,1-37 16,-73 72-16,37-71 16,35-1-16,-107 72 15,71-71-15,37-36 16,-37 35-16,0 37 15,37-108-15,-1 35 16,0 37-16,0-1 16,-35-35-16,35 36 15,-36-36 1,37-1-16,-1 1 16,0 36-16,-35-37 15,35-35-15,0 36 16,0-36-16,36 36 15,-36-36-15,36 36 16,-35-36-16,-1 36 16,-71-1-16,71 37 15,0-36-15,-36-1 16,1 1-16,35 0 16,0 0-1,-35-36-15,35 0 16,36 35-16,-36 1 15,-35-36 1,35 36 0,0-36-16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5:55.1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C75C8C-3071-4D03-93A4-9852E579AE6D}" emma:medium="tactile" emma:mode="ink">
          <msink:context xmlns:msink="http://schemas.microsoft.com/ink/2010/main" type="inkDrawing" rotatedBoundingBox="15145,7077 17241,10233 15726,11239 13630,8084" semanticType="callout" shapeName="Other">
            <msink:sourceLink direction="with" ref="{D8D4E770-F134-4E26-AFC1-10B5AF184060}"/>
            <msink:sourceLink direction="with" ref="{13BA4C58-C9ED-4D50-B982-F921FBBE9FC2}"/>
          </msink:context>
        </emma:interpretation>
      </emma:emma>
    </inkml:annotationXML>
    <inkml:trace contextRef="#ctx0" brushRef="#br0">-1109-2397 0,'36'0'140,"35"0"-124,1 0-16,107 36 15,-1 36-15,73-37 16,-72 1-16,0 36 16,71-1-16,-71 1 15,-36-36-15,-36-1 16,-35-35-16,35 72 16,-35-72-16,-37 0 15,37 36-15,-36-36 16,35 36-16,1-36 15,-1 35 1,-35-35-16,0 0 16,0 0-16,0 36 31,-1 0-15,37 0-16,-72-1 140,0 1-124,0 0-1,-36 36-15,36-37 16,0 37-16,0-1 16,0-35-16,-36 71 15,36 37-15,0-109 16,0 37-16,0-1 16,0 37-16,0-72 15,0 71-15,0-71 16,0-1-16,0 37 15,0-36 1,0 0-16,0-1 16,0 1-16,0 0 31,0 35 641,-35-35-657,-1-36-15,0 72 16,0-37 0,0-35-1,1 0 1,35 36 15,-36-36 16,0 36 16,72-36 62,35 36-94,-71 0-31,36-36 15,0 0-15,0 35 16,0 1-16,-1 0 31,1-36-15,-36 36 0,36-1 15,0-35 125,-36 36-156,35-36 203,1-36-172,0-35-15,-36 35 0,36 0-1,-36 1 1,0-1 0,0 0 15,36 0 0,-36 0 203,-36 1-202,0 35-17,0-36 1,0 0 15,1 0 0,-1 1-15,0 35 0,36-36 31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6:20.4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406511-D863-4163-BE4A-FFA610FC8B6C}" emma:medium="tactile" emma:mode="ink">
          <msink:context xmlns:msink="http://schemas.microsoft.com/ink/2010/main" type="inkDrawing" rotatedBoundingBox="14557,14559 14563,12126 14672,12127 14666,14560" semanticType="callout" shapeName="Other">
            <msink:sourceLink direction="with" ref="{8B1C56A1-67D2-4B33-92D0-645015139DA6}"/>
            <msink:sourceLink direction="with" ref="{3197AE03-E5D3-47E2-BA0E-F20DFBE201E8}"/>
          </msink:context>
        </emma:interpretation>
      </emma:emma>
    </inkml:annotationXML>
    <inkml:trace contextRef="#ctx0" brushRef="#br0">49 0 0,'0'36'188,"0"-1"-141,0 1-16,0 0-15,0 0 15,0 0-31,0-1 16,0 1-1,0 0 1,0 0-1,0-1 1,0 1 0,0 0-1,0 0-15,0 0 16,0-1 0,0 1-16,0 0 15,0 0 1,0-1-1,0 1 1,0 0 0,0 0-1,0-1-15,0 1 16,0 0-16,0 0 16,0 0-1,0-1-15,0 37 16,0-36-16,0-1 15,0 1 1,0 0 0,0 0-1,0 0-15,0 35 32,0-35-17,-36 0-15,36-1 31,0 37-15,0 0 0,0-37-1,0 1 1,0 0 0,0 0-1,0-1 16,0 1 16,0 0 94,0 0-125,0 0 46,0-1-46,0 1 15,0 0 47,0 0-15,36-36-1,-36 35-31,0 1 32,0 0 31,0 0-48,35-1 126,-35 1-156,0 0 0,36 0-1,-36 0 1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6:23.1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F8DA16-8625-4CEA-8B3A-5DA286CAAE56}" emma:medium="tactile" emma:mode="ink">
          <msink:context xmlns:msink="http://schemas.microsoft.com/ink/2010/main" type="inkDrawing" rotatedBoundingBox="14034,12054 14060,14594 14012,14595 13986,12055" semanticType="callout" shapeName="Other">
            <msink:sourceLink direction="with" ref="{8B1C56A1-67D2-4B33-92D0-645015139DA6}"/>
            <msink:sourceLink direction="with" ref="{E97BF660-3895-4B91-A3AF-6F848DDA00A8}"/>
          </msink:context>
        </emma:interpretation>
      </emma:emma>
    </inkml:annotationXML>
    <inkml:trace contextRef="#ctx0" brushRef="#br0">0 0 0,'0'72'31,"0"-36"-31,35 35 16,-35 1-16,0-1 15,0 1-15,0-1 16,0-35-16,0 72 15,0-73-15,0 37 16,0-36-16,0 35 16,0 1-16,0-1 15,0 1-15,0-1 16,0 1-16,0-36 16,0-1-16,0 37 15,0 0-15,0-37 16,0 1-16,0 0 15,0 0-15,0-1 16,0 1 0,0 0-1,0 0-15,0 0 16,0-1 0,0 1-16,0 0 15,0 0 1,0-1-1,0 1 1,0 0 0,0 0-1,0 0 1,0-1-16,0 1 16,0 0-1,0 0 1,0-1-16,0 1 15,0 0 1,0 0 15,0-1-15,0 1 15,36 0-31,-36 0 47,0 0 234,0-1-265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6:47.7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A45250-3192-4B62-B800-2945A66D0F16}" emma:medium="tactile" emma:mode="ink">
          <msink:context xmlns:msink="http://schemas.microsoft.com/ink/2010/main" type="inkDrawing" rotatedBoundingBox="8442,7977 8457,7977 8457,7992 8442,7992" shapeName="Other"/>
        </emma:interpretation>
      </emma:emma>
    </inkml:annotationXML>
    <inkml:trace contextRef="#ctx0" brushRef="#br0">0 0 0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8:16.9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A849C7-2B10-47EE-B209-20D6C162B472}" emma:medium="tactile" emma:mode="ink">
          <msink:context xmlns:msink="http://schemas.microsoft.com/ink/2010/main" type="writingRegion" rotatedBoundingBox="11947,14601 15883,14590 15885,15307 11949,15317"/>
        </emma:interpretation>
      </emma:emma>
    </inkml:annotationXML>
    <inkml:traceGroup>
      <inkml:annotationXML>
        <emma:emma xmlns:emma="http://www.w3.org/2003/04/emma" version="1.0">
          <emma:interpretation id="{8CEE0BB0-A62E-4FCE-9FBB-2D681075EA5C}" emma:medium="tactile" emma:mode="ink">
            <msink:context xmlns:msink="http://schemas.microsoft.com/ink/2010/main" type="paragraph" rotatedBoundingBox="11947,14601 15883,14590 15885,15307 11949,153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D6E751-0E99-43D1-A740-5E7A7A484216}" emma:medium="tactile" emma:mode="ink">
              <msink:context xmlns:msink="http://schemas.microsoft.com/ink/2010/main" type="line" rotatedBoundingBox="11947,14601 15883,14590 15885,15307 11949,15317"/>
            </emma:interpretation>
          </emma:emma>
        </inkml:annotationXML>
        <inkml:traceGroup>
          <inkml:annotationXML>
            <emma:emma xmlns:emma="http://www.w3.org/2003/04/emma" version="1.0">
              <emma:interpretation id="{8B1C56A1-67D2-4B33-92D0-645015139DA6}" emma:medium="tactile" emma:mode="ink">
                <msink:context xmlns:msink="http://schemas.microsoft.com/ink/2010/main" type="inkWord" rotatedBoundingBox="11947,14601 14702,14593 14704,15234 11948,15242">
                  <msink:destinationLink direction="with" ref="{C7406511-D863-4163-BE4A-FFA610FC8B6C}"/>
                  <msink:destinationLink direction="with" ref="{C9F8DA16-8625-4CEA-8B3A-5DA286CAAE5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358 41 0,'36'0'32,"0"-36"-17,-1 36 1,1 0 46,0 0-30,-36 36-17,0-1 1,0 1 0,0 0-16,0 0 15,0 0 1,0-1-1,-36-35 17,0 0-17,1 0 17,-1 0-1,72 0 250,-1 0-265,1 0-1,0 0 1,0 0 15,0 36-31,-1 0 47,-35 0-16,0-1-15,0 1 0,0 0-1,0 0-15,0 0 31,0-1 32,-35-35-47,-1 0 15,0 0-31,0 0 31,0 0-15,1 0-1,35-35 32,-36-1-31,36 0-1,0 0 1,0 0-16,0 1 16</inkml:trace>
          <inkml:trace contextRef="#ctx0" brushRef="#br0" timeOffset="-1624.0683">0 220 0,'36'0'16,"0"0"-1,0 0 16,-1 0-15,1 0 15,0 0 16,0 0-16,-36-36 1,0 0-17,0 0 1,-36 36-16,0-36 31,36 1-31,0-1 16,-36 36-16,1 0 31,-1 0 32,0 0-17,36 36-30,0-1 0,0 1-16,0 36 15,0-36 1,0 71 0,0-71-16,0 35 15,0-35 1,0 0-1,0 0 32,0-1-47</inkml:trace>
          <inkml:trace contextRef="#ctx0" brushRef="#br0" timeOffset="1399.8527">895 76 0,'-36'36'94,"36"0"-78,0 0-1,0 0 1,0-1-1,0 1-15,0 0 32,0 0-32,0-1 15,0 1 1,0 0 0,0 0 15,36 0-16,0-1 1,-1-35 15,1 0-15,0 0 31,0 0-32,-1 0 17,1 0-17,0 0 1,0-35 15,-36-1-31,0 0 16,0 0-1,0 0-15,0 1 16,0-1 0,0-36-16,0 37 15,0-1-15,-36 0 16,36 0 15,-36 36 0,0-36-15,1 36 0,-1 0 15,0 0 0,0 0 16</inkml:trace>
          <inkml:trace contextRef="#ctx0" brushRef="#br1" timeOffset="133528.8971">1503 506 0,'0'-36'78,"36"36"-62,35 0 15,-35 0-16,0 0 1,0 0 0,-1-36-1,37 36 1,-36 0 0,-1 0-1,1 0 1,0 0-1,0 0 1,0 0 0,-1 0 15,1 0 0,0 0-31,0 0 16,-1 0-16,1 0 15,0 0-15,0 0 16,-1 0-16,1 0 63,-36-36-63,72 36 15,-36 0 1,-1 0-16,1 0 15,0 0 32</inkml:trace>
          <inkml:trace contextRef="#ctx0" brushRef="#br0" timeOffset="-98671.5196">2290-67 0,'36'0'15,"-1"0"1,1 0 0,0 0-16,36 0 15,-1 0 1,-35 0-16,0 0 16,35 0-16,-35 0 31</inkml:trace>
        </inkml:traceGroup>
        <inkml:traceGroup>
          <inkml:annotationXML>
            <emma:emma xmlns:emma="http://www.w3.org/2003/04/emma" version="1.0">
              <emma:interpretation id="{19C40A41-E3F8-4574-AE77-E531ECA3D309}" emma:medium="tactile" emma:mode="ink">
                <msink:context xmlns:msink="http://schemas.microsoft.com/ink/2010/main" type="inkWord" rotatedBoundingBox="14380,14882 14630,14881 14631,15310 14382,15311"/>
              </emma:interpretation>
              <emma:one-of disjunction-type="recognition" id="oneOf1">
                <emma:interpretation id="interp1" emma:lang="" emma:confidence="0">
                  <emma:literal>)</emma:literal>
                </emma:interpretation>
                <emma:interpretation id="interp2" emma:lang="" emma:confidence="0">
                  <emma:literal>〉</emma:literal>
                </emma:interpretation>
                <emma:interpretation id="interp3" emma:lang="" emma:confidence="0">
                  <emma:literal>&gt;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]</emma:literal>
                </emma:interpretation>
              </emma:one-of>
            </emma:emma>
          </inkml:annotationXML>
          <inkml:trace contextRef="#ctx0" brushRef="#br1" timeOffset="134807.8978">2433 220 0,'36'0'46,"0"0"-30,-36 35-16,35-35 16,-35 36-16,36-36 15,0 36 48,0-36 62,-1 36-31,-35-1 109,0 1-172,0 0-15,-35 0 30,35 0-30,-36-36 15,36 35 16,0 1-16,-36-36-15,0 36 0</inkml:trace>
        </inkml:traceGroup>
        <inkml:traceGroup>
          <inkml:annotationXML>
            <emma:emma xmlns:emma="http://www.w3.org/2003/04/emma" version="1.0">
              <emma:interpretation id="{FD6F9B03-4A3E-45EF-A730-ACD22BEE986A}" emma:medium="tactile" emma:mode="ink">
                <msink:context xmlns:msink="http://schemas.microsoft.com/ink/2010/main" type="inkWord" rotatedBoundingBox="14916,14667 15883,14664 15885,15272 14918,1527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70632.24">2970 112 0,'0'36'47,"0"0"-31,0 0-16,35-36 16,-35 35-16,36-35 15,0 36-15,36 0 31,-37-36 32,-35-36-1,0 0-46,0 1-16,0-1 16,-35 0-16,35 0 15,0 0 1,-36 1-16,0 35 31,36-36-31,-36 36 31,0 0-15,1 0 62,35 71-47,0-35-31,0 72 16,0-73-16,0 1 16,0 0-16,0 0 15,0-1-15,0 1 16,0 0 0,0 0-16,0 0 15,0-1 1,0 1 78</inkml:trace>
          <inkml:trace contextRef="#ctx0" brushRef="#br0" timeOffset="72168.5164">3363 76 0,'0'-35'47,"36"35"0,0 0-1,-36 35 1,0 1-47,0 0 16,0 0 0,0 0 15,-36-36 78,72 0 110,35 0-188,-35 35 0,0 1-15,-36 0 0,0 0-1,0-1 1,0 1 0,0 0-1,0 0 1,-36-36 15,0 0 16,1 0-47,-1 0 47,0 0-16,0 0 0,0-36 1,1 0-17,35 0 16</inkml:trace>
          <inkml:trace contextRef="#ctx0" brushRef="#br0" timeOffset="73111.9627">3721 112 0,'-72'0'47,"72"72"-31,0-36 0,0-1-1,0 1 1,0 36 15,0-37 0,36-35-15,0 0 15,0 0-15,-1 0-1,1 0 1,0 0 15,0-35-15,0-1 15,-36 0 0,0 0-15,0 1 15,0-1-15,0 0 15,-36 36-15,0 0-1,0 0 1,0 0 15,1 0 1,-1 0-17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1.2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7BF660-3895-4B91-A3AF-6F848DDA00A8}" emma:medium="tactile" emma:mode="ink">
          <msink:context xmlns:msink="http://schemas.microsoft.com/ink/2010/main" type="inkDrawing" rotatedBoundingBox="13515,12004 14715,8665 15884,9085 14683,12424" semanticType="verticalRange" shapeName="Other">
            <msink:sourceLink direction="with" ref="{12774030-A9D4-416D-A4BA-2E12B698BBF7}"/>
            <msink:destinationLink direction="with" ref="{C9F8DA16-8625-4CEA-8B3A-5DA286CAAE56}"/>
          </msink:context>
        </emma:interpretation>
      </emma:emma>
    </inkml:annotationXML>
    <inkml:trace contextRef="#ctx0" brushRef="#br0">325 3264 0,'-36'-36'31,"0"0"-15,0 0-16,-35-35 15,71 35 1,-36-36-16,0 37 16,36-73-16,-36 37 15,36-37-15,-35 1 16,35 0-16,0 35 16,0-107-16,0 72 15,0-36-15,0 0 16,0-36-16,0 36 15,0 35 1,35-35-16,-35 36 16,36 36-16,36-108 15,-72 143-15,71-71 16,1 35-16,35-71 16,-71 107-16,35-71 15,1 71-15,0-36 16,-1 37-16,1-1 15,-37 36-15,73-36 16,-37 0-16,37 36 16,-1-35-16,36-37 15,-71 72-15,35 0 16,-36 0-16,1 0 16,0 0-1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5:40.1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774030-A9D4-416D-A4BA-2E12B698BBF7}" emma:medium="tactile" emma:mode="ink">
          <msink:context xmlns:msink="http://schemas.microsoft.com/ink/2010/main" type="writingRegion" rotatedBoundingBox="14202,10481 14739,10481 14739,12198 14202,12198">
            <msink:destinationLink direction="with" ref="{E97BF660-3895-4B91-A3AF-6F848DDA00A8}"/>
          </msink:context>
        </emma:interpretation>
      </emma:emma>
    </inkml:annotationXML>
    <inkml:traceGroup>
      <inkml:annotationXML>
        <emma:emma xmlns:emma="http://www.w3.org/2003/04/emma" version="1.0">
          <emma:interpretation id="{AF129512-9612-48B1-99A9-178563BF6290}" emma:medium="tactile" emma:mode="ink">
            <msink:context xmlns:msink="http://schemas.microsoft.com/ink/2010/main" type="paragraph" rotatedBoundingBox="14202,10481 14739,10481 14739,12198 14202,121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8B94C9-DF1A-4E94-BFEC-CBBA13BC5578}" emma:medium="tactile" emma:mode="ink">
              <msink:context xmlns:msink="http://schemas.microsoft.com/ink/2010/main" type="line" rotatedBoundingBox="14202,10481 14739,10481 14739,12198 14202,12198"/>
            </emma:interpretation>
          </emma:emma>
        </inkml:annotationXML>
        <inkml:traceGroup>
          <inkml:annotationXML>
            <emma:emma xmlns:emma="http://www.w3.org/2003/04/emma" version="1.0">
              <emma:interpretation id="{6DCF4B22-A340-4B7D-AE94-5ED487642645}" emma:medium="tactile" emma:mode="ink">
                <msink:context xmlns:msink="http://schemas.microsoft.com/ink/2010/main" type="inkWord" rotatedBoundingBox="14724,10481 14739,10481 14739,10875 14724,10875"/>
              </emma:interpretation>
            </emma:emma>
          </inkml:annotationXML>
          <inkml:trace contextRef="#ctx0" brushRef="#br0">0 0 0,'0'36'16,"0"36"-1,0-37 1,0 1-16,0 0 16,0 0-16,0-1 15,0 1-15,0 0 16,0 0 46</inkml:trace>
        </inkml:traceGroup>
        <inkml:traceGroup>
          <inkml:annotationXML>
            <emma:emma xmlns:emma="http://www.w3.org/2003/04/emma" version="1.0">
              <emma:interpretation id="{3197AE03-E5D3-47E2-BA0E-F20DFBE201E8}" emma:medium="tactile" emma:mode="ink">
                <msink:context xmlns:msink="http://schemas.microsoft.com/ink/2010/main" type="inkWord" rotatedBoundingBox="14202,12163 14667,12163 14667,12198 14202,12198">
                  <msink:destinationLink direction="with" ref="{C7406511-D863-4163-BE4A-FFA610FC8B6C}"/>
                </msink:context>
              </emma:interpretation>
            </emma:emma>
          </inkml:annotationXML>
          <inkml:trace contextRef="#ctx0" brushRef="#br0" timeOffset="1.25704E6">-537 1717 0,'0'-35'172,"36"35"-156,0 0-16,-1 0 15,1 0 1,0 0 0,0 0-1,0 0 1,35 0 0,1 0 15,-37 0 0,1 0 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15:41.7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3CE575-08EA-4FF2-B759-9D90E2AFFD12}" emma:medium="tactile" emma:mode="ink">
          <msink:context xmlns:msink="http://schemas.microsoft.com/ink/2010/main" type="writingRegion" rotatedBoundingBox="13267,8273 12797,7996 12990,7668 13460,7944"/>
        </emma:interpretation>
      </emma:emma>
    </inkml:annotationXML>
    <inkml:traceGroup>
      <inkml:annotationXML>
        <emma:emma xmlns:emma="http://www.w3.org/2003/04/emma" version="1.0">
          <emma:interpretation id="{A6DC4C34-6401-47B8-AB5D-F3A982D4FF9D}" emma:medium="tactile" emma:mode="ink">
            <msink:context xmlns:msink="http://schemas.microsoft.com/ink/2010/main" type="paragraph" rotatedBoundingBox="13267,8273 12797,7996 12990,7668 13460,79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3BE445-B85C-44A7-8E3F-A32969798C49}" emma:medium="tactile" emma:mode="ink">
              <msink:context xmlns:msink="http://schemas.microsoft.com/ink/2010/main" type="line" rotatedBoundingBox="13267,8273 12797,7996 12990,7668 13460,7944"/>
            </emma:interpretation>
          </emma:emma>
        </inkml:annotationXML>
        <inkml:traceGroup>
          <inkml:annotationXML>
            <emma:emma xmlns:emma="http://www.w3.org/2003/04/emma" version="1.0">
              <emma:interpretation id="{D8D4E770-F134-4E26-AFC1-10B5AF184060}" emma:medium="tactile" emma:mode="ink">
                <msink:context xmlns:msink="http://schemas.microsoft.com/ink/2010/main" type="inkWord" rotatedBoundingBox="13267,8273 12797,7996 12990,7668 13460,7944">
                  <msink:destinationLink direction="with" ref="{93C75C8C-3071-4D03-93A4-9852E579AE6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-1646-2683 0,'36'72'15,"-36"-1"1,0-35-16,0 0 16,0 35-16,0-35 15,0 0-15,0 0 16</inkml:trace>
          <inkml:trace contextRef="#ctx0" brushRef="#br0" timeOffset="-463.1651">-1717-2397 0,'0'-35'32,"71"35"-17,-35 0 1,0 0-16,-1 35 15,1-35-15,0 0 16,0 0 0,0 0-1,-1 0 17</inkml:trace>
          <inkml:trace contextRef="#ctx0" brushRef="#br0" timeOffset="1100.0744">-1717-2611 0,'0'35'0,"35"1"15,-35 0 1,0 0-16,36 0 16,0-1-1,-36 1 1,36 0 0</inkml:trace>
          <inkml:trace contextRef="#ctx0" brushRef="#br0" timeOffset="641.0036">-1539-2540 0,'-35'0'0,"-1"0"47,36 36-47,-36 0 31,36 0 16,-36-1-31,1 1 46</inkml:trace>
          <inkml:trace contextRef="#ctx0" brushRef="#br0" timeOffset="2840.4647">-1860-2504 0,'107'0'15,"-71"0"1,-1 0-16,1 0 15,0 0-15,0 0 16,-1 0-16,1 0 16,0 0 31,0 0-32,0 0 16</inkml:trace>
          <inkml:trace contextRef="#ctx0" brushRef="#br0" timeOffset="3489.2786">-1467-2647 0,'-72'0'31,"72"36"-31,-35-36 15,-1 35-15,0 37 0,0-36 16,1 0 0,35-1-1,0 1 32</inkml:trace>
          <inkml:trace contextRef="#ctx0" brushRef="#br0" timeOffset="3857.4678">-1825-2683 0,'36'36'15,"-36"0"1,36 35-16,0-35 16,-1 0-16,1 35 15,0-35-15,0 0 16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9.3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BA4C58-C9ED-4D50-B982-F921FBBE9FC2}" emma:medium="tactile" emma:mode="ink">
          <msink:context xmlns:msink="http://schemas.microsoft.com/ink/2010/main" type="inkDrawing" rotatedBoundingBox="17148,8312 20665,8106 20791,10244 17274,10451" hotPoints="20624,8234 20696,10133 17361,10259 17289,8360" semanticType="enclosure" shapeName="Rectangle">
            <msink:sourceLink direction="with" ref="{3548F1A7-108E-4C12-8BD4-831A9D58C8D1}"/>
            <msink:destinationLink direction="with" ref="{93C75C8C-3071-4D03-93A4-9852E579AE6D}"/>
          </msink:context>
        </emma:interpretation>
      </emma:emma>
    </inkml:annotationXML>
    <inkml:trace contextRef="#ctx0" brushRef="#br0">0 0 0,'36'36'32,"71"-36"-17,72 0-15,36 36 16,-1 0-16,-35 0 16,71-1-16,-35 1 15,-36-36-15,36 36 16,-37-36-16,-34 36 15,-37-1-15,0-35 16,-35 0-16</inkml:trace>
    <inkml:trace contextRef="#ctx0" brushRef="#br0" timeOffset="2328.2647">-36-1645 0,'0'-36'47,"179"36"-32,36 0-15,-1 0 16,1 0-16,35 0 16,37 0-16,-1 0 15,-36 0-15,36 0 16,-71 0-16,0 0 15,-36 0-15,-72 0 16,36 0-16,-71 0 16,-1 0-16,-35 0 15,0 0 1,-1 0 0,-35 36 30,0 0-46,0 35 16,0 1-16,0-1 16,0 37-16,0-37 15,0 72-15,0 0 16,0-35-16,0-1 16,0 0-16,0 36 15,0-107-15,-35 71 16,35-35-16,0-36 15,0 71-15,0-35 16,-36-72-16,36 71 16,-36-35-1,36 0-15,-36-36 78,1 0-62,-1 0 0,-36 0-1,36 0-15,1 36 16,-37-1-16,1 1 16,35-36-1,0 0-15,-36 0 16,37 0-16,-1 0 15,-36 0-15,37 0 16,-37 0-16,36 0 16,-35 0-16,-37 0 15,-35 0-15,0 0 16,36 0-16,-72 0 16,72 0-16,-1 0 15,-35 0-15,36 0 16,35 0-16,-35 0 15,0 0-15,35 0 16,1 0-16,-37 0 16,73 0-16,-1 0 15,0 0-15,-36 0 16,37 0 0,-1 0-1,0 0 1,0 0-1,1 0-15,-1 0 16,0 0 0,0 36-1,0-36 1,1 0 0,35-72 109,0 1-125,0-1 15,0-35-15,0-36 16,0 0-16,0-72 15,0 72-15,-36 0 16,-36 0-16,37 0 16,35 71-1</inkml:trace>
    <inkml:trace contextRef="#ctx0" brushRef="#br0" timeOffset="847.8479">-251-1645 0,'0'107'15,"0"-35"1,0 107-16,36-72 16,0 0-16,36 72 15,-37-107-15,1 71 16,0-36-16,0-35 15,-36-37-15,0 1 16,0 36-16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35:36.9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E25A7D-A9A3-4BA8-9A0B-A0EA98DAAFAC}" emma:medium="tactile" emma:mode="ink">
          <msink:context xmlns:msink="http://schemas.microsoft.com/ink/2010/main" type="writingRegion" rotatedBoundingBox="11698,6296 13165,6296 13165,7476 11698,7476"/>
        </emma:interpretation>
      </emma:emma>
    </inkml:annotationXML>
    <inkml:traceGroup>
      <inkml:annotationXML>
        <emma:emma xmlns:emma="http://www.w3.org/2003/04/emma" version="1.0">
          <emma:interpretation id="{47F6297E-F84F-445F-A32D-150195FDB784}" emma:medium="tactile" emma:mode="ink">
            <msink:context xmlns:msink="http://schemas.microsoft.com/ink/2010/main" type="paragraph" rotatedBoundingBox="11698,6296 13165,6296 13165,7476 11698,7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320B27-11A4-404C-8A7D-704629657751}" emma:medium="tactile" emma:mode="ink">
              <msink:context xmlns:msink="http://schemas.microsoft.com/ink/2010/main" type="line" rotatedBoundingBox="11698,6296 13165,6296 13165,7476 11698,7476"/>
            </emma:interpretation>
          </emma:emma>
        </inkml:annotationXML>
        <inkml:traceGroup>
          <inkml:annotationXML>
            <emma:emma xmlns:emma="http://www.w3.org/2003/04/emma" version="1.0">
              <emma:interpretation id="{9E6E2C63-FA15-4284-90F3-2D6EA67639C3}" emma:medium="tactile" emma:mode="ink">
                <msink:context xmlns:msink="http://schemas.microsoft.com/ink/2010/main" type="inkWord" rotatedBoundingBox="11698,6296 13165,6296 13165,7476 11698,7476"/>
              </emma:interpretation>
            </emma:emma>
          </inkml:annotationXML>
          <inkml:trace contextRef="#ctx0" brushRef="#br0">393 178 0,'-35'0'31,"-1"0"-15,0 0-1,0 0 1,1 0 0,-1 0-1,0 0 16,0 0-31,0 0 16,1 0 31,-1 0-16,72-35 47,-1 35-78,37 0 16,0 0-16,35-36 16,0 0-16,-35 36 15,35 0-15,-35-36 16,-1 36-16,37 0 15,-73 0-15,37 0 16,-1-35-16,-35 35 16,0 0-1,0 0-15,0 0 16,-1 0 0,1 0 15,0 0-16,0 0 1,-1 0 15,1 0 32,0 0-48,0 0 1,-72 0 234,0 0-250,0 0 16,1 0-1,-37 0-15,1 0 16,-37 35-16,1 1 16,71 0-16,0-36 15,-35 0-15,-1 36 16,36-36-1,1 35-15,-1-35 16,0 0 15,0 0-15,1 0 0,-1 0-1,0 36-15</inkml:trace>
          <inkml:trace contextRef="#ctx0" brushRef="#br0" timeOffset="-1632.4103">143-859 0,'0'36'32,"0"0"-32,0 35 15,0-35-15,0 35 16,0-35-16,0 0 15,36 0-15,-36-1 16,36 1-16,-36 0 16,35 0-16,1 0 15,-36 35 17,36-71-1,0 0 0,-1 0 63,1 36-63,0-36 110,36 0-126,-37-72 1,37 37-16,-36-37 16,35 0-16,1-35 15,35 0-15,0 0 16,-71 35-1,36 36-15,-36 0 16,-36 1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25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348302-C02D-4156-8E5C-F4CA3051C017}" emma:medium="tactile" emma:mode="ink">
          <msink:context xmlns:msink="http://schemas.microsoft.com/ink/2010/main" type="inkDrawing" rotatedBoundingBox="18728,10848 18804,14245 16895,14288 16819,10890" hotPoints="17064,11233 18143,10833 18757,11550 18357,14092 17758,14093 16824,12308" semanticType="enclosure" shapeName="Hexagon">
            <msink:destinationLink direction="with" ref="{730298B2-187D-4C4C-BC9E-2EAC01EED77A}"/>
            <msink:destinationLink direction="with" ref="{05828B72-34B7-4B2E-8DF0-86FF1C5FE84A}"/>
          </msink:context>
        </emma:interpretation>
      </emma:emma>
    </inkml:annotationXML>
    <inkml:trace contextRef="#ctx0" brushRef="#br0">1520 3267 0,'-36'0'15,"0"0"1,-35 0-16,35 0 16,-35 0-16,-1 0 15,1 0-15,-1-71 16,72 35-16,-72 0 15,37 0 1,-37 1-16,72-37 16,-107 1-16,107 35 15,-72-72-15,36 37 16,1-1-16,-37 1 16,72-1-16,-71 1 15,-1-72-15,72 107 16,-36-36-16,-35 1 15,35-1-15,0 1 16,0 35-16,1-71 16,35 71-16,-36-36 15,36 36-15,-36-71 16,0 36-16,36 35 16,-36-72-16,36 73 15,0-73-15,0 37 16,0-37-16,0 37 15,0 35-15,0-71 16,0 35-16,36 1 16,0-1-16,0 36 15,35-71-15,-35 36 16,0 35-16,35-36 16,1 1-16,0-1 15,-37 72 1,73-36-16,-37 1 15,-71-1-15,72 36 16,-36 0-16,-1 0 16,37 0-1,-36 0-15,-1 0 16,37 0-16,0 0 16,-1 0-16,72 107 15,-71-71-15,-1 35 16,37 1-16,-73-36 15,37 35-15,-36-71 16,-1 36-16,1 36 16,-36-37-16,36-35 15,-36 72-15,36 0 16,-36-37-16,36 1 16,-36 71-16,0-35 15,0-1-15,0 37 16,0-37-16,0 1 15,0 71-15,0-36 16,-36-35-16,0 35 16,-36 1-16,37-1 15,-1 0-15,-36 0 16,37 1 0,-1-37-16,0-35 15,-36 71-15,37-71 16,-1 36-16,-36-1 15,72 1-15,-71-1 16,35-35-16,0 36 16,-35-1-16,35-35 15,0 36-15,0-37 16,1 37-16,-1-36 16,36 0-16,-36-1 15,0 1-15,1 0 16,-1 0-16,36-1 31,-36-35-31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6:27.76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7AEBDB-1539-4DD5-A332-B72D440A795C}" emma:medium="tactile" emma:mode="ink">
          <msink:context xmlns:msink="http://schemas.microsoft.com/ink/2010/main" type="writingRegion" rotatedBoundingBox="15129,1138 22393,906 22469,3301 15205,3533"/>
        </emma:interpretation>
      </emma:emma>
    </inkml:annotationXML>
    <inkml:traceGroup>
      <inkml:annotationXML>
        <emma:emma xmlns:emma="http://www.w3.org/2003/04/emma" version="1.0">
          <emma:interpretation id="{C4CD6AFA-1FDD-46BA-A063-44DC35146941}" emma:medium="tactile" emma:mode="ink">
            <msink:context xmlns:msink="http://schemas.microsoft.com/ink/2010/main" type="paragraph" rotatedBoundingBox="15129,1138 22393,906 22437,2286 15173,2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C5A86C-8A42-436E-86DA-C7377F5E385B}" emma:medium="tactile" emma:mode="ink">
              <msink:context xmlns:msink="http://schemas.microsoft.com/ink/2010/main" type="line" rotatedBoundingBox="15129,1138 22393,906 22437,2286 15173,2518"/>
            </emma:interpretation>
          </emma:emma>
        </inkml:annotationXML>
        <inkml:traceGroup>
          <inkml:annotationXML>
            <emma:emma xmlns:emma="http://www.w3.org/2003/04/emma" version="1.0">
              <emma:interpretation id="{8BD3C204-84E7-4FFF-8A7E-E0E84D7154A4}" emma:medium="tactile" emma:mode="ink">
                <msink:context xmlns:msink="http://schemas.microsoft.com/ink/2010/main" type="inkWord" rotatedBoundingBox="15129,1145 20053,987 20092,2215 15168,23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-821 214 0,'-36'0'32,"0"0"-17,-35 36 1,-36 36-16,71-37 15,-36-35-15,36 36 16,1 0 15,35 0-15,-36-36 0,0 0-1,36 35 1,-36-35 31,1 0-32,35 36 63,-36-36-62,0 0 62,0 36 250,36 0 47,36-36-375,0 0 16,35 35-16,-35-35 16,0 36-16,0-36 15,-1 36-15,1-36 16,0 0-1,0 36-15,0-36 16,-1 36-16,-35-1 16,36-35-16,0 36 15,-36 0 1,36-36-16,-1 0 31,1 36-15,0 35-1,0-71-15,-1 36 47,1-36 141,0-36-173,-36-35 1,36 71-16,-36-36 16,36 36-16,-36-36 15,0 0-15,35 36 16,-35-35 0,0-1-1,36 0-15,-36 0 31,36 36-15,-36-36 15,71 1 157,-35 35-157,-36-36-15,36 0 171,0 36-124,0-36-48,-1 1 1,1 35 15,0 0-15,-36-36-1,36 36-15,-1 0 16,1 0 62,-36-36-47,-36 36 173,1 0-189,-37 0 1,36 0-1,1 0 1,-1 0 0,0 0-1,0 0 1,0 0 15,1 0-15,-1 0-1,0 0 1,0-36 0,1 36-1,-1-35 1,0 35 15,0-36-15,0 36 46,1-36-15</inkml:trace>
          <inkml:trace contextRef="#ctx0" brushRef="#br0" timeOffset="3991.6577">-3003 286 0,'35'0'31,"1"0"-15,0 0 0,0 0-1,0 0-15,-1 0 16,1 0-16,0 0 16,0 0 15,-36-36-16</inkml:trace>
          <inkml:trace contextRef="#ctx0" brushRef="#br0" timeOffset="5600.2522">-2932 214 0,'72'0'15,"-36"36"1,-1 36-16,-35-37 15,36 1 1,0 0-16,-36 0 16,36-1-1</inkml:trace>
          <inkml:trace contextRef="#ctx0" brushRef="#br0" timeOffset="6143.5414">-2753 0 0,'0'35'16,"0"73"-1,0-73 1,0 1 0,0 36-16,0-1 15,0-35 1,0 0 15</inkml:trace>
          <inkml:trace contextRef="#ctx0" brushRef="#br0" timeOffset="4535.9255">-2753 71 0,'-36'0'16,"36"36"0,0 0-1,0-1-15,0 1 16,0 0-16,0 0 16,0 0-1,0-1 1</inkml:trace>
          <inkml:trace contextRef="#ctx0" brushRef="#br0" timeOffset="5191.8069">-2753 214 0,'0'36'31,"-36"-36"-15,36 36-1,-35-36-15,35 36 16,-36-1-1,0 1 17,0 0-1</inkml:trace>
          <inkml:trace contextRef="#ctx0" brushRef="#br0" timeOffset="-3679.6923">-3146 715 0,'143'-36'47,"0"36"-31,0 0-16,36 0 15,-36 0-15,36 0 16,-36 0-16,-36 0 15,0 0-15,-35 0 16,-36 0-16,0 0 16,-1 0-16,1 0 15,0 0 1,0 0 0</inkml:trace>
          <inkml:trace contextRef="#ctx0" brushRef="#br0" timeOffset="-8472.6297">-5007 143 0,'36'0'31,"0"0"-15,-36-36-16,71 36 16,1 0-1,35 0-15,1 0 16,-37 0-16,36 0 15,108 0-15,-108 0 16,72 0-16,-36 0 16,-35 0-16,35 0 15,-72 0-15,1 0 16,-36 0-16,-1 0 16,1 0 140,-36 36-156,0 35 15,0-35 1,0 71-16,-36 1 16,36-37-16,0 36 15,-35 1-15,35-72 16,0-1-16,0 37 16,0-36-16,0-1 15,0 1-15,0 0 16,0 0 78,-36-36-94,36 36 46,-36-36-30,0 0 31,36 35-16,-35-35-15,35 36-1,0 0-15,0 0 63,-36-36 15,0 0-47,-35 0-15,35 0-16,-36 0 16,-71 0-16,0 0 15,36 0-15,-36 0 16,35 0-16,-35 0 15,36 0-15,71 0 16,-71-36-16,71 36 16,0 0-16,-35 0 15,35 0 17,0 0 30,72 0 79,71 0-126,-35 0-15,35 0 16,-35 0-16,35 0 16,36 0-16,-36 0 15,-35 0-15,35 0 16,-35 0-16,-1 0 15,-35 0 1,0 0 0,0 0-1,-1 0 1,1 0 0,0 0-1,0 0-15,0 0 16,-1 0 46,1 0-62,36 0 16,-37 0 0,1 0-1,0 0 48</inkml:trace>
          <inkml:trace contextRef="#ctx0" brushRef="#br0" timeOffset="-10520.0015">-4899 143 0,'-36'0'31,"36"35"-16,0 109-15,0-73 16,0 36-16,0 36 16,0-35-16,0-37 15,0 37-15,0-73 16,0 37-16,0-36 16,0 0-1</inkml:trace>
          <inkml:trace contextRef="#ctx0" brushRef="#br0" timeOffset="18311.9222">-4363 322 0,'0'35'31,"0"1"-15,0 0-16,0 35 15,0-35-15,0 0 16,0 35-1,0-35-15,0 0 16,0 0-16,0 0 16</inkml:trace>
          <inkml:trace contextRef="#ctx0" brushRef="#br0" timeOffset="18599.8586">-4327 643 0,'72'0'16,"-37"36"0,-35 36-16,0-36 15,36-1-15,0 1 32</inkml:trace>
          <inkml:trace contextRef="#ctx0" brushRef="#br0" timeOffset="18903.7499">-4148 536 0,'0'-36'15,"36"36"1,-36 36 0,35 0-1,-35 0-15,0-1 16</inkml:trace>
          <inkml:trace contextRef="#ctx0" brushRef="#br0" timeOffset="19184.188">-4077 536 0,'36'0'47,"0"0"-32,0 0 17,0-36-17</inkml:trace>
          <inkml:trace contextRef="#ctx0" brushRef="#br0" timeOffset="20431.6873">-3933 787 0,'-36'0'16,"0"0"46,36 35-15,0 1 0,0 0 0,0 0-31,0-1 30,36-35 1,0 0 0,-1 0-31,-35-35 15,0-1 0,0 0-15,0 0 0,0 1 30,0-1 1,0 0-15</inkml:trace>
          <inkml:trace contextRef="#ctx0" brushRef="#br0" timeOffset="19463.6504">-3933 357 0,'0'72'31,"0"-36"-31,0 35 16,0-35-16,0 0 16,35-1-16,-35 1 15,0 0 1</inkml:trace>
        </inkml:traceGroup>
        <inkml:traceGroup>
          <inkml:annotationXML>
            <emma:emma xmlns:emma="http://www.w3.org/2003/04/emma" version="1.0">
              <emma:interpretation id="{CC49DD39-78AC-48E2-96B4-90A60FE132C0}" emma:medium="tactile" emma:mode="ink">
                <msink:context xmlns:msink="http://schemas.microsoft.com/ink/2010/main" type="inkWord" rotatedBoundingBox="20104,979 22393,906 22437,2286 20148,23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567.5901">610 822 0,'36'0'63,"-1"0"-48,1 0-15,36 0 16,-36 0-1,-1 0-15,1 0 16,0 0 0,35 0-16,-35 0 15,0 0-15,36 0 16,-37 0-16,1 0 16,0 0-1</inkml:trace>
          <inkml:trace contextRef="#ctx0" brushRef="#br0" timeOffset="10984.2371">717 572 0,'0'36'32,"0"35"-17,0-35 1,0 0-16,0 0 16</inkml:trace>
          <inkml:trace contextRef="#ctx0" brushRef="#br0" timeOffset="10639.3066">717 322 0,'36'0'62,"0"0"-46,0 0 15,-1 0-15,-35 35 77,0 37-77,0-36 0,0-1-1,0 1 17,0 0-1</inkml:trace>
          <inkml:trace contextRef="#ctx0" brushRef="#br0" timeOffset="12807.9816">1182 572 0,'0'-36'31,"36"36"1,0 0-1,0 0-15,-1 0-1,1 0 1,0 0 15</inkml:trace>
          <inkml:trace contextRef="#ctx0" brushRef="#br0" timeOffset="12288.1443">1218 357 0,'0'36'78,"0"36"-62,0-37-16,0 37 0,0-36 15,0 35-15,0-35 16,0 0-16,0 35 16,0-35-1,0 0 1,0 0-1</inkml:trace>
          <inkml:trace contextRef="#ctx0" brushRef="#br0" timeOffset="-7095.8395">38 0 0,'-36'0'46,"36"71"-46,0-35 16,0 35-16,0 37 16,0-37-16,0 1 15,0 35-15,0-71 16,0 35-16,0 1 16,0 0-16,0-37 15,0 1-15,0 0 16,0 0-16,0-1 15,0 1-15,0 0 16</inkml:trace>
          <inkml:trace contextRef="#ctx0" brushRef="#br0" timeOffset="-6088.4076">38-72 0,'107'0'62,"36"0"-62,0-36 16,0 36-16,36 0 15,-36 0-15,72 0 16,-36 0-16,-36 0 16,36 0-16,-144 0 15,108 0-15,-71 0 16,0 0-16,-37 0 15,1 0-15,36 0 16,-37 0 0,1 0-1,0 0-15,0 0 32,0 0-1,-36 36 94,0 0-125,0 35 15,0 1-15,0-1 16,0 37-16,0 35 16,0-72-16,0 1 15,0-1-15,0 37 16,0-37-16,0 1 16,0-36-16,0-1 15,0 1-15,0 0 16</inkml:trace>
          <inkml:trace contextRef="#ctx0" brushRef="#br0" timeOffset="-5256.4726">109 1216 0,'107'0'94,"37"0"-94,34 0 15,73 0-15,-37 0 16,37 0-16,-36 0 16,-37 0-16,-35 0 15,-35 0-15,-37 0 16,1 0 0,-1 0-16,-35 0 15,0 0-15,0 0 16</inkml:trace>
        </inkml:traceGroup>
      </inkml:traceGroup>
    </inkml:traceGroup>
    <inkml:traceGroup>
      <inkml:annotationXML>
        <emma:emma xmlns:emma="http://www.w3.org/2003/04/emma" version="1.0">
          <emma:interpretation id="{25A41C59-4896-4383-8537-0BDFE37969C5}" emma:medium="tactile" emma:mode="ink">
            <msink:context xmlns:msink="http://schemas.microsoft.com/ink/2010/main" type="paragraph" rotatedBoundingBox="20285,2655 21910,2726 21884,3333 20258,32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FB0C96-6241-4E7C-B1C6-6316D6F7373C}" emma:medium="tactile" emma:mode="ink">
              <msink:context xmlns:msink="http://schemas.microsoft.com/ink/2010/main" type="line" rotatedBoundingBox="20285,2655 21910,2726 21884,3333 20258,3262"/>
            </emma:interpretation>
          </emma:emma>
        </inkml:annotationXML>
        <inkml:traceGroup>
          <inkml:annotationXML>
            <emma:emma xmlns:emma="http://www.w3.org/2003/04/emma" version="1.0">
              <emma:interpretation id="{A6EDB480-62F7-41B4-A685-459AEBABB92F}" emma:medium="tactile" emma:mode="ink">
                <msink:context xmlns:msink="http://schemas.microsoft.com/ink/2010/main" type="inkWord" rotatedBoundingBox="20284,2682 20999,2713 20978,3189 20263,315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7735.7211">145 1609 0,'0'36'94,"0"0"-78,0 0-16,0 35 15,0-35-15,0 0 16,0 0-16,0-1 15,0 1 1,0 0 0,0 0 218,36-36-218,-1 0-1,1 0 1,0 0 0,0 0-16,0 0 31,-1 0-16</inkml:trace>
          <inkml:trace contextRef="#ctx0" brushRef="#br0" timeOffset="38671.896">860 1645 0,'-35'0'47,"-37"0"-32,0 36-15,-35 0 16,71-1-16,-35 1 15,35-36 1,0 0 0,1 36-1,70 0 173,1 0-173,0-1 1,0 1-16,35 0 16,-35 0-1,0-1-15,-1 1 16,1-36 0</inkml:trace>
        </inkml:traceGroup>
        <inkml:traceGroup>
          <inkml:annotationXML>
            <emma:emma xmlns:emma="http://www.w3.org/2003/04/emma" version="1.0">
              <emma:interpretation id="{A3529DB4-DA28-4A3C-9CC8-EC4C42155D84}" emma:medium="tactile" emma:mode="ink">
                <msink:context xmlns:msink="http://schemas.microsoft.com/ink/2010/main" type="inkWord" rotatedBoundingBox="21455,2678 21510,3169 21142,3211 21087,2720"/>
              </emma:interpretation>
              <emma:one-of disjunction-type="recognition" id="oneOf3"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9</emma:literal>
                </emma:interpretation>
                <emma:interpretation id="interp6" emma:lang="" emma:confidence="0">
                  <emma:literal>8</emma:literal>
                </emma:interpretation>
                <emma:interpretation id="interp7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40272.3791">1325 1681 0,'-35'0'47,"-1"0"-31,36-36 0,-36 36-1,0 0 1,1 0-1,-1 0 1,0 0 31,0 0-16,0 0 16,1 0-31,35 36 15,0 0-31,0-1 31,0 1-15,0 0 15,35-36 0,-35 36-15,36-36 15,0 0 0,0 0 1,0 0-17,-1 0 1,1 0 15,0 0 16,-36 36-16,0-1-15,0 1 0,0 0-1,0 0 16,0-1-15,0 1 31,-36-36 31,0 0-47,1 0 1,-1 0-17,0 0 16,0 0 1,0 0-1,36-36-15,0 1 77</inkml:trace>
        </inkml:traceGroup>
        <inkml:traceGroup>
          <inkml:annotationXML>
            <emma:emma xmlns:emma="http://www.w3.org/2003/04/emma" version="1.0">
              <emma:interpretation id="{56C18438-0A54-4282-80EB-1128D5B79AB2}" emma:medium="tactile" emma:mode="ink">
                <msink:context xmlns:msink="http://schemas.microsoft.com/ink/2010/main" type="inkWord" rotatedBoundingBox="21878,2710 21907,3316 21715,3325 21685,2719"/>
              </emma:interpretation>
              <emma:one-of disjunction-type="recognition" id="oneOf4">
                <emma:interpretation id="interp8" emma:lang="" emma:confidence="0">
                  <emma:literal>〉</emma:literal>
                </emma:interpretation>
                <emma:interpretation id="interp9" emma:lang="" emma:confidence="0">
                  <emma:literal>)</emma:literal>
                </emma:interpretation>
                <emma:interpretation id="interp10" emma:lang="" emma:confidence="0">
                  <emma:literal>}</emma:literal>
                </emma:interpretation>
                <emma:interpretation id="interp11" emma:lang="" emma:confidence="0">
                  <emma:literal>’</emma:literal>
                </emma:interpretation>
                <emma:interpretation id="interp12" emma:lang="" emma:confidence="0">
                  <emma:literal>&gt;</emma:literal>
                </emma:interpretation>
              </emma:one-of>
            </emma:emma>
          </inkml:annotationXML>
          <inkml:trace contextRef="#ctx0" brushRef="#br0" timeOffset="41295.4824">1576 1645 0,'0'36'63,"36"-36"-63,-36 71 15,0-35-15,35 0 16,1 36 0,0-37-1,0 1-15,-36 0 16,0 0-1,-36-36 204,0 35-203,36 1-1,-36-36 1,1 36-16,-1 0 31,36 0-31,0-1 32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45:22.6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BEA4CD-DCE4-453F-8118-8DD2F9BAD780}" emma:medium="tactile" emma:mode="ink">
          <msink:context xmlns:msink="http://schemas.microsoft.com/ink/2010/main" type="inkDrawing" rotatedBoundingBox="15849,9119 17386,9159 17385,9198 15848,9158" semanticType="callout" shapeName="Other">
            <msink:sourceLink direction="with" ref="{C811B1D8-6A3E-4CEA-9D2F-59496453DEE7}"/>
          </msink:context>
        </emma:interpretation>
      </emma:emma>
    </inkml:annotationXML>
    <inkml:trace contextRef="#ctx0" brushRef="#br0">-1574-822 0,'71'0'16,"1"0"-1,-36 0 1,35 0-16,37 0 15,-1 0-15,-36 0 16,73 0-16,-73 0 16,36 0-16,1 0 15,-1 0-15,-35 0 16,35 0-16,-36 0 16,1 0-1,0 0-15,-37 35 16,1-35-1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07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380701-2E54-4C46-878A-2119402DE295}" emma:medium="tactile" emma:mode="ink">
          <msink:context xmlns:msink="http://schemas.microsoft.com/ink/2010/main" type="writingRegion" rotatedBoundingBox="19354,9837 20713,9837 20713,9852 19354,9852"/>
        </emma:interpretation>
      </emma:emma>
    </inkml:annotationXML>
    <inkml:traceGroup>
      <inkml:annotationXML>
        <emma:emma xmlns:emma="http://www.w3.org/2003/04/emma" version="1.0">
          <emma:interpretation id="{89CEB9F7-BF1C-49C8-9760-749187E7DDF9}" emma:medium="tactile" emma:mode="ink">
            <msink:context xmlns:msink="http://schemas.microsoft.com/ink/2010/main" type="paragraph" rotatedBoundingBox="19354,9837 20713,9837 20713,9852 19354,9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B49050-270C-460E-B1CD-4EC6A7D86E2A}" emma:medium="tactile" emma:mode="ink">
              <msink:context xmlns:msink="http://schemas.microsoft.com/ink/2010/main" type="line" rotatedBoundingBox="19354,9837 20713,9837 20713,9852 19354,9852"/>
            </emma:interpretation>
          </emma:emma>
        </inkml:annotationXML>
        <inkml:traceGroup>
          <inkml:annotationXML>
            <emma:emma xmlns:emma="http://www.w3.org/2003/04/emma" version="1.0">
              <emma:interpretation id="{B636A5C6-8C6A-49BC-8EF3-3E4F1E8B6C88}" emma:medium="tactile" emma:mode="ink">
                <msink:context xmlns:msink="http://schemas.microsoft.com/ink/2010/main" type="inkWord" rotatedBoundingBox="19354,9837 20713,9837 20713,9852 19354,9852"/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ㅡ</emma:literal>
                </emma:interpretation>
                <emma:interpretation id="interp3" emma:lang="" emma:confidence="0">
                  <emma:literal>一</emma:literal>
                </emma:interpretation>
                <emma:interpretation id="interp4" emma:lang="" emma:confidence="0">
                  <emma:literal>…</emma:literal>
                </emma:interpretation>
              </emma:one-of>
            </emma:emma>
          </inkml:annotationXML>
          <inkml:trace contextRef="#ctx0" brushRef="#br0">0 0 0,'35'0'32,"73"0"-17,-37 0-15,37 0 16,-73 0-16,37 0 15,0 0-15,-37 0 16,73 0-16,-37 0 16,-35 0-16,0 0 15,0 0-15,-1 0 16,1 0 0,0 0-16,0 0 15,-1 0 16,1 0 16,0 0-15,0 0-32,0 0 15,-1 0 1,1 0-16,0 0 15,0 0 48,-1 0-63,1 0 16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0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0,'0'35'31,"0"1"-31,0 36 16,0-1-16,0 36 15,0-35-15,0-36 16,0 71-16,0-35 15,0-37 1,0 1-16,0 0 16,0 0-16,0 0 15,0-1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1.6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45 0,'0'-35'62,"36"35"-62,71 0 16,36 0-16,0 0 16,0 0-16,1 0 15,-1 0-15,-36 0 16,0 0-16,1 0 15,-73 0-15,109 0 16,-109 0-16,1 0 16,0 0-16,0 0 15,-1 0 63,-35 71 157,0-35-235,0 0 15,0 0-15,0 35 16,0-35-16,-35 35 16,35-35-16,0 0 15,0 0-15,0-1 16,0 1 0,0 0 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3.2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0 680 0,'71'0'79,"1"0"-64,35 0-15,72 0 16,-72 0-1,1 0-15,35 0 16,-36 0-16,-71 0 16,35 0-16,-35 0 15,0 0-15,0 0 16,0 0 62,35 0 0,-35 0-78,0 0 16,-1 0-1,1 0 142,-36-36 30,0 0-187,0-35 16,0 35-1,0 0 1,0 0-16,0 0 16,0 1-1,0-37 1,0 1 0,0 35-1,0 0 1,0 0-1,0 0 1,-36 36 0,36-35-16,0-1 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5.1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2 623 0,'0'-36'31,"0"1"-15,0-1 15,0 0 0,36 0-15,0 1-16,-36-1 15,0 0-15,35 0 16,1 0-16,0 1 16,0-1-1,35 0 1,-35 0-1,36 1-15,-37 35 16,1 0 0,36-36-16,-37 0 15,37 36 1,-36 0-16,0 0 16,-1 0-16,1 0 15,0 0-15,35 0 16,-35 0 15,0 0-15,0 0-1,0 36-15,-1-36 16,-35 36-16,36-1 16,-36 1-1,36-36-15,-36 36 16,0 0-16,36-1 15,-36 1-15,35-36 16,-35 36-16,36-36 16,-36 36-16,0 0 15,0-1 1,0 1 0,0 0-16,0 0 15,0-1 1,0 1-1,0 0 1,0 0-16,0 0 16,0-1-1,0 1 1,0 0 31,-36-36-16,1 36-15,-1-36-1,0 0 17,0 0-1,1 0 47,-1 0-47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1:27.9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0,'36'0'94,"0"0"-79,0 0 1,-1 0-1,1 0 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07.2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35 0,'71'0'47,"1"0"-32,35 0-15,36 0 16,36 0-16,36 0 16,-37 0-16,37 0 15,-36 0-15,36 0 16,-72 0-16,36 0 15,-36 0-15,-36 0 16,0 0-16,-71 0 16,0 0-16,35 0 15,-71-35-15,36 35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08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0,'72'0'94,"71"0"-94,-36 0 16,72 0-16,-36 0 15,36 0-15,-72 0 16,1 0 0,-37 0-16,1 0 15,-36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49.0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6C2539-9CE5-4C5E-994A-4E440B508B91}" emma:medium="tactile" emma:mode="ink">
          <msink:context xmlns:msink="http://schemas.microsoft.com/ink/2010/main" type="inkDrawing" rotatedBoundingBox="7942,15525 7957,15525 7957,15540 7942,15540" shapeName="Other"/>
        </emma:interpretation>
      </emma:emma>
    </inkml:annotationXML>
    <inkml:trace contextRef="#ctx0" brushRef="#br0">0 0 0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1.5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335 111 0,'-36'-35'16,"0"35"-1,1 0 1,-1-36-16,0 36 16,0-36 15,1 36 0,-1 0 0,0 36-31,36 0 32,0-1-32,0 1 15,0 0-15,0 0 16,0 0 0,0-1-1,0 37 16,36-36 16,0-36-31,-1 0 0,1 0-1,0 0 32,0-36-31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2.3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72 48 0,'-36'0'78,"36"35"-31,0 1-32,36 36 1,-1-37 15,1-35-15,0 36-1,0-36 17,-1 0-1,1 0-15,-36-71-1,0-1 1,0 36-1,0 1 1,-36-1 15,1 36-15,-1 0-16,0 0 16,0 0 15,1 0-16,-1 0 1,0 0 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3.5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0,'35'0'15,"-35"36"1,36 0-16,-36-1 16,0 1-1,36 0-15,-36-108 156,36 72-140,-36-35-16,0-1 16,35 0 15,1 72 31,-36 0-46,0 35-16,36-35 16,-36 0-1,0-1 17,36-35 46,0-35-63,-36-1 1,35-36-16,1 72 16,-36-35-16,36-1 15,0 36-15,-1 0 78,37 0-46,-72 36-17,0-1 1,0 1-16,0 0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4.6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 0,'0'36'31,"0"35"-15,36-35-1,-36 0-15,0 35 16,0-35-16,0 0 16,0 0-16,0 0 15,0-1 1,36-35-16,-36-71 140,0 35-140,0 0 16,0-35-16,0 35 16,0 0-16,0-35 15,0 35-15,0 0 16,36 36 125,-1 0-126,1 0 1,-36 36-1,0 0 1,0-1 0,0 1-1,-36-36 63,1 0-62,-1 0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5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31 0,'0'-35'63,"0"70"15,0 1-62,0 0-1,0 0 16,0-1-15,36 1 0,0-36-1,-36 36 1,36-36 15,-1 0 0,1 0-15,0 0 31,-36-36-31,0 0-1,0 1 1,0-1 31,0 0-16,-36 36-31,0 0 31,1 0 0,-1 0 1,0 0 46,0 0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143 0 0,'-35'0'109,"-1"0"-93,0 0 15,0 0 32,36 35-16,0 1-32,0 0 1,0 0 15,0-1-31,36-35 63,0 0-32,0 0-15,-1 0-1,1 0 32,0 0-16,-36 36-15,0 0 0,0 0 46,-36-36-31,0 0-15,1 0 0,-37 0-1,36 0 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7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7.9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0,'0'36'15,"0"0"1,0 0-1,0 0 1,0-1 15,0 1-15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8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0 0,'0'71'32,"0"-35"-32,0 0 15,0 35-15,0 1 16,0 0-16,0-37 15,0 37-15,0-36 16,0-1-16,36 1 16,-36 0-1,35 0-15,-35 0 32,36-36-1,0 0 0,0 0-15,-1 0-1,1 0 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39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0 179 0,'36'0'47,"35"0"-31,-35 0-1,36 0 1,-37 0 0,1 36 62,0 0-63,0-36 1,0 35 0,-1-35 15,1 0-16,0 0 17,0-35 15,-36-1-32,0 0-15,0 0 16,0 0-16,0 1 15,0-1-15,0 0 16,-36 36 15,0 0-15,-35 36 15,71 0-15,-36-1-16,36 1 15,0 36-15,0-36 16,0-1-16,0 1 16,0 36-16,0-37 15,0 1-15,0 36 16,0-36 0,0-1-1,0 1-15,36 0 16,-1-36 31,1 0-16,0-36-15,-36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5:40:49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C7D097-8061-4E54-83A6-A53DD9E991F6}" emma:medium="tactile" emma:mode="ink">
          <msink:context xmlns:msink="http://schemas.microsoft.com/ink/2010/main" type="inkDrawing" rotatedBoundingBox="7977,16026 7977,16062 7962,16062 7962,16026" shapeName="Other"/>
        </emma:interpretation>
      </emma:emma>
    </inkml:annotationXML>
    <inkml:trace contextRef="#ctx0" brushRef="#br0">0 0 0,'0'36'31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0.7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31 0,'0'-36'16,"0"107"15,0-35-31,0 36 16,0-36-16,36 71 15,-1-71-15,-35 35 16,0 37-16,36-73 15,-36 37-15,0-1 16,0-35-16,0 0 31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1.3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71 1 0,'36'0'31,"0"0"-15,-1 0-1,1 36 17,0 0-1,-36 0 0,0-1-15,0 1-16,0 0 15,0 0 1,0-1 0,-36-35-1,0 0 17,1 0-17,-1 0 1,-36 0-1,37 0 17,35-35-1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2.2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74 0 0,'-35'0'78,"35"36"-63,-36-1 1,36 37-16,0-36 16,0 0-1,0-1 1,36 37 0,-1-72-1,1 0 16,0 0-15,0 0 15,0 0-31,-36-36 16,0-35 0,0 35-16,0 0 15,0-36 1,0 37 15,0 70 47,0 1-62,35 36-16,-35-1 15,36-71 1,-36 36 0,36-36-16,0 0 62,-1-36-62,-35 1 16,0-37-16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2.6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0 0,'0'72'32,"0"-36"-32,0 71 15,0-71-15,0 35 16,0-35-16,0 0 16,0 36-16,0-37 15,36 1-15,-36 0 16,0 0-1,36-1-15,0-35 47,-1 0-15,1-35-32,-36-1 15,36-36-15,-36 1 16,0 35-16,0-71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3.0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 0 0,'-36'36'0,"36"36"16,0-1-16,0 37 15,0-73-15,0 73 16,0-37-16,0-35 16,0 0-16,0 35 15,0-35-15,0 0 31,36-36 32,0 0-32,-1 0-15,-35-36-1,0 0-15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75 0,'35'0'47,"1"0"-47,0 0 15,0 0-15,-1-36 16,1 0 15,0 36-15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2:45.2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0 214 0,'36'0'63,"0"0"-32,0 0 0,-1 0 0,-35-35-31,0-1 16,0 0 0,-35 36-16,35-36 15,-36 1 1,0 35 31,0 0-32,36 71 17,0 1-17,0-37 1,0 1-16,0 36 15,0-36-15,0-1 16,0 1 0,36-36 15,0 0 0,0 0-15,-1-36-1,-35 1 1,0-1-16,36-36 16,-36 36-16,0 1 15,0-37-15,0 36 16,0 1 0,0-1-16,36 107 93,-36 1-93,36-36 16,-36 71-16,0-71 16,0 0-16,0-1 15,0 1 1,35-36 78,1-71-79,0-1 1,-36 36-16,0 0 15,36 1-15,0-1 16,-1-36 0,1 72-1,-36 36 48,0 0-63,0 35 15,0-35-15,0 36 16,0-36-16,0-1 16,36-70 62,-36-1-63,36-36-15,-1 1 16,-35 35-16,36 0 16,-36 0-1,36 36 32,0 0-16,-36 36-31,36 0 16,-36 35-16,0-35 31,35-36-15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18.5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1666FD-C5E7-49AF-A530-3F9781BA3E80}" emma:medium="tactile" emma:mode="ink">
          <msink:context xmlns:msink="http://schemas.microsoft.com/ink/2010/main" type="writingRegion" rotatedBoundingBox="2109,3832 3109,3826 3113,4501 2113,4507"/>
        </emma:interpretation>
      </emma:emma>
    </inkml:annotationXML>
    <inkml:traceGroup>
      <inkml:annotationXML>
        <emma:emma xmlns:emma="http://www.w3.org/2003/04/emma" version="1.0">
          <emma:interpretation id="{ABF1C24B-A0F2-464C-B3E0-1A6A372B1C73}" emma:medium="tactile" emma:mode="ink">
            <msink:context xmlns:msink="http://schemas.microsoft.com/ink/2010/main" type="paragraph" rotatedBoundingBox="2109,3832 3109,3826 3113,4501 2113,4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C33AA5-0F51-45F8-BF22-AD2C71E4641A}" emma:medium="tactile" emma:mode="ink">
              <msink:context xmlns:msink="http://schemas.microsoft.com/ink/2010/main" type="line" rotatedBoundingBox="2109,3832 3109,3826 3113,4501 2113,4507"/>
            </emma:interpretation>
          </emma:emma>
        </inkml:annotationXML>
        <inkml:traceGroup>
          <inkml:annotationXML>
            <emma:emma xmlns:emma="http://www.w3.org/2003/04/emma" version="1.0">
              <emma:interpretation id="{534BCFFE-B71B-444E-92E3-CF3390F6C13B}" emma:medium="tactile" emma:mode="ink">
                <msink:context xmlns:msink="http://schemas.microsoft.com/ink/2010/main" type="inkWord" rotatedBoundingBox="2109,3864 2788,3860 2791,4503 2113,45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644-72 0,'0'36'32,"0"35"-17,0-35-15,0 0 16,0 35-16,0-35 16,36 0-16,-36 0 15,0-1-15,0 1 16</inkml:trace>
          <inkml:trace contextRef="#ctx0" brushRef="#br0" timeOffset="-1824.4546">0 0 0,'36'35'31,"-36"37"-15,0 35-16,36-35 15,-36-1-15,36 1 16,-36-1-16,0-35 16,0 0-16</inkml:trace>
          <inkml:trace contextRef="#ctx0" brushRef="#br0" timeOffset="-1079.9592">143-36 0,'36'0'16,"0"-36"-1,0 36 32,0 0-31,-1 0 15,-35 36-15,36-36-16,-36 36 15,0-1-15,0 1 16,0 0 0,0 0 15,-36-36 16,1 0-16,-1 0-15,0 0 15,0 0 31,0 0-46,1 0 15,-1 0-15</inkml:trace>
        </inkml:traceGroup>
        <inkml:traceGroup>
          <inkml:annotationXML>
            <emma:emma xmlns:emma="http://www.w3.org/2003/04/emma" version="1.0">
              <emma:interpretation id="{898B9F3A-1133-40D1-B51D-392EF74ECEE7}" emma:medium="tactile" emma:mode="ink">
                <msink:context xmlns:msink="http://schemas.microsoft.com/ink/2010/main" type="inkWord" rotatedBoundingBox="2788,3828 3109,3826 3112,4328 2791,4329"/>
              </emma:interpretation>
              <emma:one-of disjunction-type="recognition" id="oneOf1">
                <emma:interpretation id="interp1" emma:lang="" emma:confidence="0">
                  <emma:literal>+</emma:literal>
                </emma:interpretation>
                <emma:interpretation id="interp2" emma:lang="" emma:confidence="0">
                  <emma:literal>ㅜ</emma:literal>
                </emma:interpretation>
                <emma:interpretation id="interp3" emma:lang="" emma:confidence="0">
                  <emma:literal>ㅓ</emma:literal>
                </emma:interpretation>
                <emma:interpretation id="interp4" emma:lang="" emma:confidence="0">
                  <emma:literal>딕</emma:literal>
                </emma:interpretation>
                <emma:interpretation id="interp5" emma:lang="" emma:confidence="0">
                  <emma:literal>ㅕ</emma:literal>
                </emma:interpretation>
              </emma:one-of>
            </emma:emma>
          </inkml:annotationXML>
          <inkml:trace contextRef="#ctx0" brushRef="#br0" timeOffset="400.1597">680 143 0,'36'0'16,"0"0"15,-1-36-15,-35 0 0,36 0-16,0 36 15,-36-35-15,36-1 16,-1 0-1,-35 0 1</inkml:trace>
          <inkml:trace contextRef="#ctx0" brushRef="#br0" timeOffset="911.8163">787 143 0,'0'35'16,"36"1"0,0 0-16,35 0 15,-71-1-15,36 1 16,-36 0-16,36-36 31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37.5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9FF50C-3DA9-41C1-8139-AE2130FE700F}" emma:medium="tactile" emma:mode="ink">
          <msink:context xmlns:msink="http://schemas.microsoft.com/ink/2010/main" type="writingRegion" rotatedBoundingBox="17590,5462 11786,5037 11875,3823 17679,4248"/>
        </emma:interpretation>
      </emma:emma>
    </inkml:annotationXML>
    <inkml:traceGroup>
      <inkml:annotationXML>
        <emma:emma xmlns:emma="http://www.w3.org/2003/04/emma" version="1.0">
          <emma:interpretation id="{F9169C19-1B49-45C3-99CB-E6675E1EC716}" emma:medium="tactile" emma:mode="ink">
            <msink:context xmlns:msink="http://schemas.microsoft.com/ink/2010/main" type="paragraph" rotatedBoundingBox="17590,5462 11786,5037 11875,3823 17679,4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61CF55-6D2A-4659-AC8B-D936D167B3B0}" emma:medium="tactile" emma:mode="ink">
              <msink:context xmlns:msink="http://schemas.microsoft.com/ink/2010/main" type="line" rotatedBoundingBox="17590,5462 11786,5037 11875,3823 17679,4248"/>
            </emma:interpretation>
          </emma:emma>
        </inkml:annotationXML>
        <inkml:traceGroup>
          <inkml:annotationXML>
            <emma:emma xmlns:emma="http://www.w3.org/2003/04/emma" version="1.0">
              <emma:interpretation id="{2B0A6A3B-B426-42A2-9C09-98EEFFE7CC3E}" emma:medium="tactile" emma:mode="ink">
                <msink:context xmlns:msink="http://schemas.microsoft.com/ink/2010/main" type="inkWord" rotatedBoundingBox="17590,5462 14277,5220 14365,4006 17679,424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791 243 0,'0'-36'31,"0"1"-15,-36-1 0,-36 36-16,1-36 15,35 0 1,0 0-16,-35 1 15,35 35-15,0 0 16,0-36-16,1 36 16,-1-36-16,0 36 15,0 0 1,1 0 0,35-36-16,-36 36 15,0 0-15,-35 0 16,35 0-16,0-35 15,0 35-15,0 0 16,-35 0-16,35 0 16,0 0-1,1 0-15,-37 0 16,0 0 0,1 0-1,-1 0 1,37 0-16,-1 0 15,-36 0 1,36 0 0,1 35-1,-37-35 1,36 0 0,1 36-1,35 0 1,-36 0-1,0-36 1,36 35 0,0 1 15,-36-36 63</inkml:trace>
          <inkml:trace contextRef="#ctx0" brushRef="#br0" timeOffset="-3159.3605">290 994 0,'-36'-35'16,"0"35"-1,36-36 1,-35 36-16,35-36 16,-36 36-16,0-36 15,36 1-15,-36-1 16,1-36 0,35 36-1,0 1-15,-36-1 16,36 0-16,0 0 31,0 1-15,0-1-16,36 0 15,-1 0 1,1 0-16,0 1 16,35-1-16,1 0 15,-1 36-15,-35-36 16,36 1-16,-1-1 15,-35 36-15,71-36 16,-71 36-16,36 0 16,-1 0-16,-35-36 15,0 36 1,0 0-16,35 0 16,1 0-16,-36-36 15,35 36-15,-35 0 16,35 0-16,1 0 15,-1 0-15,-35 0 16,72 0-16,-73 0 16,37 0-16,-36 0 15,-1 0-15,1 0 16,0 0 0,0 0-1,0 0 1,-1 0-16,1 0 15,0 36-15,0 0 16,-1-36 0,-35 36-16,36 0 15,0-36-15,-36 35 16,0 1-16,36 0 16,-36 0-1,36-1-15,-36 1 31,0 0-31,0 36 16,0-37 0,0 1-1,0 0 1,-36 0 0,36-1-16,-36-35 15,0 36-15,0 0 16,1 0-1,35 0-15,-72-1 16,36 1 0,1-36-1,-1 36-15,0-36 16,0 36-16,0-36 16,1 0-16,-37 35 15,36-35-15,1 36 16,-37 0-1,0-36-15,37 36 16,-1-36-16,0 0 16,-35 0-16,35 0 15,0 0-15,-35 0 16,35 0-16,0 0 16,0 0-16,0 0 15,1 0 1,-37 0-16,36 0 15,1 0-15,-37 0 16,36 0 0,0 0-16,1 0 15,-37 0-15,36 0 16,1 0-16,-37 0 16,36 0-16,0-36 15,1 36-15,-1-36 31,0 36-15</inkml:trace>
        </inkml:traceGroup>
        <inkml:traceGroup>
          <inkml:annotationXML>
            <emma:emma xmlns:emma="http://www.w3.org/2003/04/emma" version="1.0">
              <emma:interpretation id="{38477758-1FBA-4072-90C3-1B29464EB8C9}" emma:medium="tactile" emma:mode="ink">
                <msink:context xmlns:msink="http://schemas.microsoft.com/ink/2010/main" type="inkWord" rotatedBoundingBox="12661,4788 11809,4725 11848,4193 12700,4256"/>
              </emma:interpretation>
              <emma:one-of disjunction-type="recognition" id="oneOf1"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&amp;</emma:literal>
                </emma:interpretation>
                <emma:interpretation id="interp5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4552.816">-3538 64 0,'36'0'32,"0"0"-17,-1 0-15,1 72 16,0-72 0,-36 71-16,36-35 15,-1 0 1,-35 0-16,72 35 15,-36-35-15,-36 0 16,36 0 0,-36-1-16,35-35 172,1-35-172,0-37 15,0 0 1,-1 1-16,1 35 15,36 0-15,-72 1 16,71-37-16,-35 36 16,0 36-1,0-36 17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4-19T06:53:56.6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C43AE3-D34F-4C2C-9500-EFAC635D2FEF}" emma:medium="tactile" emma:mode="ink">
          <msink:context xmlns:msink="http://schemas.microsoft.com/ink/2010/main" type="writingRegion" rotatedBoundingBox="14962,11107 19514,10780 19616,12191 15063,12518"/>
        </emma:interpretation>
      </emma:emma>
    </inkml:annotationXML>
    <inkml:traceGroup>
      <inkml:annotationXML>
        <emma:emma xmlns:emma="http://www.w3.org/2003/04/emma" version="1.0">
          <emma:interpretation id="{1754CCA8-3010-47C3-9922-4B821798C4D9}" emma:medium="tactile" emma:mode="ink">
            <msink:context xmlns:msink="http://schemas.microsoft.com/ink/2010/main" type="paragraph" rotatedBoundingBox="14962,11107 19514,10780 19616,12191 15063,12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5E79D0-C175-4AFD-9F05-BA7A1027F718}" emma:medium="tactile" emma:mode="ink">
              <msink:context xmlns:msink="http://schemas.microsoft.com/ink/2010/main" type="line" rotatedBoundingBox="14962,11107 19514,10780 19616,12191 15063,12518"/>
            </emma:interpretation>
          </emma:emma>
        </inkml:annotationXML>
        <inkml:traceGroup>
          <inkml:annotationXML>
            <emma:emma xmlns:emma="http://www.w3.org/2003/04/emma" version="1.0">
              <emma:interpretation id="{67A55CE0-6659-4DB3-8D85-5D41684506FE}" emma:medium="tactile" emma:mode="ink">
                <msink:context xmlns:msink="http://schemas.microsoft.com/ink/2010/main" type="inkWord" rotatedBoundingBox="14972,11252 17314,11083 17405,12349 15063,1251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1610 429 0,'0'-36'63,"36"36"-63,0 0 31,0 0-31,-1 0 16,37 0-16,-36 0 15,-1 0-15,37 0 16,-36 0-1,0 0 17,-1 0-17</inkml:trace>
          <inkml:trace contextRef="#ctx0" brushRef="#br0" timeOffset="-7640.7271">0 0 0,'0'71'31,"0"1"-31,0 35 16,0 1-16,0 70 15,0-142-15,0 107 16,0-71-16,0-36 16,0 35-16,0-35 15,0 0-15,0 0 16,0-1-1</inkml:trace>
          <inkml:trace contextRef="#ctx0" brushRef="#br0" timeOffset="-6384.605">-71-72 0,'36'0'0,"-1"0"47,1 0-32,36-35-15,-1 35 16,1 0-16,35 0 16,36 0-16,0 0 15,0 0-15,1 0 16,-37 0-16,72 0 16,-143 0-16,71 0 15,0-36-15,-35 36 16,-37 0-1,-35 71 189,0-35-204,0 36 15,0-1-15,0 1 16,0-36-16,0 71 15,0-71-15,0-1 16,0 37-16,0-36 16,0 35-16,0-35 15,0 36-15,0-37 16,0 1-16,0 0 16,36 0-16,-36-1 15,0 1 32</inkml:trace>
          <inkml:trace contextRef="#ctx0" brushRef="#br0" timeOffset="-5640.6877">-214 1145 0,'36'0'16,"-1"-36"-1,1 36-15,36 0 16,-1 0-16,37 0 16,-1 0-16,0 0 15,-35 0-15,-37 0 16,73 0-16,35-36 15,-36 36-15,1 0 16,35 0-16,-72 0 16,37 0-16,-37-36 15,-35 36-15,0 0 16,-1 0-16,-35-35 16,36 35-16</inkml:trace>
          <inkml:trace contextRef="#ctx0" brushRef="#br0" timeOffset="8407.472">1217 393 0,'0'-35'31,"-36"-1"0,0 36 16,0 0-31,-35-36 0,35 36 15,0 0-16,1 0 1,-1 0 15,36-36-15,-36 36 0,0 0 15,0 0-16,36 36 32,0 0 0,0 0-16,36-36-15,-36 35 0,36 1-1,0-36-15,0 0 32,-1 0-1,37 0 0,-36 0-15,-1 0 15,1 0-31,36 0 78,-72 36-47,36 0-15,-36-1 15,0 1-15,0 0 15,0 0-15,-36-36 31,0 0-32,0 0 1,0 0-1,1 0 1,-1 0 0,0 0-1,0 0 17,1 0-17,-1 0 1</inkml:trace>
          <inkml:trace contextRef="#ctx0" brushRef="#br0" timeOffset="13327.3139">2040-251 0,'-72'0'47,"72"36"-32,-36-36 1,36 36-16,-71-36 15,35 36-15,0 0 47</inkml:trace>
        </inkml:traceGroup>
        <inkml:traceGroup>
          <inkml:annotationXML>
            <emma:emma xmlns:emma="http://www.w3.org/2003/04/emma" version="1.0">
              <emma:interpretation id="{E375DF7F-19F5-42A4-ABF2-AA4B49417114}" emma:medium="tactile" emma:mode="ink">
                <msink:context xmlns:msink="http://schemas.microsoft.com/ink/2010/main" type="inkWord" rotatedBoundingBox="17064,11089 17265,11074 17284,11339 17083,11354"/>
              </emma:interpretation>
              <emma:one-of disjunction-type="recognition" id="oneOf1">
                <emma:interpretation id="interp1" emma:lang="" emma:confidence="0">
                  <emma:literal>ㄱ</emma:literal>
                </emma:interpretation>
                <emma:interpretation id="interp2" emma:lang="" emma:confidence="0">
                  <emma:literal>구</emma:literal>
                </emma:interpretation>
                <emma:interpretation id="interp3" emma:lang="" emma:confidence="0">
                  <emma:literal>7</emma:literal>
                </emma:interpretation>
                <emma:interpretation id="interp4" emma:lang="" emma:confidence="0">
                  <emma:literal>)</emma:literal>
                </emma:interpretation>
                <emma:interpretation id="interp5" emma:lang="" emma:confidence="0">
                  <emma:literal>、</emma:literal>
                </emma:interpretation>
              </emma:one-of>
            </emma:emma>
          </inkml:annotationXML>
          <inkml:trace contextRef="#ctx0" brushRef="#br0" timeOffset="13655.5428">1789-251 0,'36'0'0,"0"0"16,-1 0-16,1 36 15,0 36-15,-36-36 16,36-1 0,-36 1-1,0 0-15</inkml:trace>
        </inkml:traceGroup>
        <inkml:traceGroup>
          <inkml:annotationXML>
            <emma:emma xmlns:emma="http://www.w3.org/2003/04/emma" version="1.0">
              <emma:interpretation id="{AD12FED2-5492-4FA6-B0DA-FC5F347EC09F}" emma:medium="tactile" emma:mode="ink">
                <msink:context xmlns:msink="http://schemas.microsoft.com/ink/2010/main" type="inkWord" rotatedBoundingBox="17100,11233 17384,11212 17386,11237 17101,11258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2408.9533">1825-107 0,'36'0'94,"-1"0"-94,1 0 15,0 0-15,0 0 16,35 0 0,-35 0-1</inkml:trace>
          <inkml:trace contextRef="#ctx0" brushRef="#br0" timeOffset="12175.4167">1825-107 0</inkml:trace>
        </inkml:traceGroup>
        <inkml:traceGroup>
          <inkml:annotationXML>
            <emma:emma xmlns:emma="http://www.w3.org/2003/04/emma" version="1.0">
              <emma:interpretation id="{FEDE3829-B6B2-4388-B868-54520F8A4656}" emma:medium="tactile" emma:mode="ink">
                <msink:context xmlns:msink="http://schemas.microsoft.com/ink/2010/main" type="inkWord" rotatedBoundingBox="17186,10947 17219,10945 17248,11339 17214,11342"/>
              </emma:interpretation>
              <emma:one-of disjunction-type="recognition" id="oneOf3"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1</emma:literal>
                </emma:interpretation>
                <emma:interpretation id="interp9" emma:lang="" emma:confidence="0">
                  <emma:literal>(</emma:literal>
                </emma:interpretation>
                <emma:interpretation id="interp10" emma:lang="" emma:confidence="0">
                  <emma:literal>Ⅰ</emma:literal>
                </emma:interpretation>
                <emma:interpretation id="interp11" emma:lang="" emma:confidence="0">
                  <emma:literal>ㅣ</emma:literal>
                </emma:interpretation>
              </emma:one-of>
            </emma:emma>
          </inkml:annotationXML>
          <inkml:trace contextRef="#ctx0" brushRef="#br0" timeOffset="14007.3132">1932-394 0,'0'36'16,"0"0"-1,0 0-15,0 107 16,0-107-1,36-1 1,-36 1-16,0 0 16</inkml:trace>
        </inkml:traceGroup>
        <inkml:traceGroup>
          <inkml:annotationXML>
            <emma:emma xmlns:emma="http://www.w3.org/2003/04/emma" version="1.0">
              <emma:interpretation id="{B7EE5477-B4FF-4D86-AAFC-34773948FC5C}" emma:medium="tactile" emma:mode="ink">
                <msink:context xmlns:msink="http://schemas.microsoft.com/ink/2010/main" type="inkWord" rotatedBoundingBox="17266,11089 18158,11025 18227,11995 17335,12059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4935.5627">2612 143 0,'36'36'78,"0"-36"-63,-1 36 1,1-1 0,0-35-16,-36 36 15,36-36 1,-36 36-1,35-36 64,1 0 139,-36 36 17,0-1-157,0 1-47,-36-36-15,1 0 15,35 36-15,-36-36 30,0 36-30,0-36 0,1 35-1,-1-35 17,0 0 249,0 0-250,0 0-15,1 0-16,-1 0 15,0-35 1,0 35 0,36-36-1,-35 0 1,-1 36 15,0 0 0,36-36-15,36 36 281,-36-35-282,36-1 1,-1 36-16,1 0 31,0 0-15,-36-36 0,36 36-1,-36-36 1,35 36-1,-35-35 1,36-1 15,0 36 1,-36-36 155,36 72-78,0 0-93,-1-36 0,-35 71-1,36-71 1,-36 36-16,36 0 31,0-36 0,-1 0 1,-35 35-17,36-35 1,0 0 0,-36 36-1,0 0 235,-36-36-234,0 0-16,1 36 15,-1-36 1,36 35-16,-36-35 16,36 36-16,-36-36 31,36 36-15,-35-36-1,35 36 1,-36-36 15,0 0-15,36 36 77,-36-36 79,0 0-172,1-36 16,-1 0 0,0 36-16,36-36 15,-36 36-15,1 0 16,35-36-16,-36 36 15,36-35-15,-36 35 16,36-36 0,-36 36-1,0-36 17,36 0-1,0 1 47,-35 35-78,35-36 94,35 36-47,1 0-47,0 0 15,-36-36 1,36 36-1,0-36 1,-1 1 0,1 35-1,0-72-15,0 36 16,-1 0 15,1 1-15,0 35 328,0 0-329,0 35 1,-36 1-1,35-36-15,1 36 32,0 0-1,0 0 16,-1-36 47</inkml:trace>
          <inkml:trace contextRef="#ctx0" brushRef="#br0" timeOffset="12832.0544">2040-251 0,'-36'0'16,"36"72"0,0-36-1,0 0-15,0-1 16</inkml:trace>
        </inkml:traceGroup>
        <inkml:traceGroup>
          <inkml:annotationXML>
            <emma:emma xmlns:emma="http://www.w3.org/2003/04/emma" version="1.0">
              <emma:interpretation id="{01338A6B-EF56-4A28-9910-11F2E3806341}" emma:medium="tactile" emma:mode="ink">
                <msink:context xmlns:msink="http://schemas.microsoft.com/ink/2010/main" type="inkWord" rotatedBoundingBox="19075,11415 19558,11380 19588,11808 19105,11843">
                  <msink:destinationLink direction="with" ref="{19C8F8E9-E5A9-4F0E-B95E-CF9A867D09F1}"/>
                </msink:context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9959.676">3864 71 0,'0'36'31,"0"0"-15,0 0-1,0 0-15,0-1 16,0 37-16,0-36 16,0-1-1,0 1-15,0 0 16,0 0 0</inkml:trace>
          <inkml:trace contextRef="#ctx0" brushRef="#br0" timeOffset="10887.9611">3900 107 0,'36'-36'47,"-1"36"-31,1 0 0,0 0-1,0 0-15,-1 0 31,1 0-15,-36 36 0,36-36-1,0 36-15,35 0 16,-71 0 0,0-1 15,0 1-16,0 0 17,0 0-17,-35-36 32,35 35-31,-36-35-1,0 0 1,0 36 0,0-36-1,1 0-15,35 36 16,-36-36 0,0 0 15,0 0-16,1 0-15,-1 0 16,0 0 0,0 0 46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D360033-BC7C-4878-BD03-85D9F21FB6BF}" type="datetimeFigureOut">
              <a:rPr lang="ko-KR" altLang="en-US"/>
              <a:pPr>
                <a:defRPr/>
              </a:pPr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05350"/>
            <a:ext cx="5394325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79F0BCE-A939-40C7-8A9F-CECB60C298D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50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fld id="{DADFAC2A-5613-4777-B8B1-AFD24CC21AE7}" type="slidenum">
              <a:rPr lang="ko-KR" altLang="en-US" sz="1200"/>
              <a:pPr eaLnBrk="1" hangingPunct="1"/>
              <a:t>57</a:t>
            </a:fld>
            <a:endParaRPr lang="ko-K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8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786C8-FC93-4E70-B0A4-943A3933FE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91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6453-D3E4-4B18-88F4-E8B417B456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13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7E63-3AF6-4558-B816-AF22CFAD7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948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FE4F-76FE-42A0-8661-8D4E9B975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146E3-90DC-451C-8595-1379FC44DD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15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AE02-3111-404C-B1CD-A2EB526CD8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0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E4F64-3B6F-4DB0-AE56-9C3270A7B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5ED21-CAB5-46BD-9885-C05C44EA03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96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0F106-4276-49C4-BD40-24E9C364B1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751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en-US" altLang="ko-KR">
              <a:latin typeface="+mn-l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fld id="{E854ECEB-E70E-4140-95DB-8F17AF6AFF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68.emf"/><Relationship Id="rId26" Type="http://schemas.openxmlformats.org/officeDocument/2006/relationships/customXml" Target="../ink/ink67.xml"/><Relationship Id="rId3" Type="http://schemas.openxmlformats.org/officeDocument/2006/relationships/customXml" Target="../ink/ink55.xml"/><Relationship Id="rId21" Type="http://schemas.openxmlformats.org/officeDocument/2006/relationships/image" Target="../media/image69.emf"/><Relationship Id="rId34" Type="http://schemas.openxmlformats.org/officeDocument/2006/relationships/customXml" Target="../ink/ink71.xml"/><Relationship Id="rId7" Type="http://schemas.openxmlformats.org/officeDocument/2006/relationships/customXml" Target="../ink/ink57.xml"/><Relationship Id="rId12" Type="http://schemas.openxmlformats.org/officeDocument/2006/relationships/image" Target="../media/image13.emf"/><Relationship Id="rId17" Type="http://schemas.openxmlformats.org/officeDocument/2006/relationships/customXml" Target="../ink/ink62.xml"/><Relationship Id="rId25" Type="http://schemas.openxmlformats.org/officeDocument/2006/relationships/image" Target="../media/image71.emf"/><Relationship Id="rId33" Type="http://schemas.openxmlformats.org/officeDocument/2006/relationships/image" Target="../media/image75.emf"/><Relationship Id="rId2" Type="http://schemas.openxmlformats.org/officeDocument/2006/relationships/image" Target="../media/image61.png"/><Relationship Id="rId16" Type="http://schemas.openxmlformats.org/officeDocument/2006/relationships/image" Target="../media/image67.emf"/><Relationship Id="rId20" Type="http://schemas.openxmlformats.org/officeDocument/2006/relationships/customXml" Target="../ink/ink64.xml"/><Relationship Id="rId29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customXml" Target="../ink/ink59.xml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image" Target="../media/image70.emf"/><Relationship Id="rId28" Type="http://schemas.openxmlformats.org/officeDocument/2006/relationships/customXml" Target="../ink/ink68.xml"/><Relationship Id="rId10" Type="http://schemas.openxmlformats.org/officeDocument/2006/relationships/image" Target="../media/image65.emf"/><Relationship Id="rId19" Type="http://schemas.openxmlformats.org/officeDocument/2006/relationships/customXml" Target="../ink/ink63.xml"/><Relationship Id="rId31" Type="http://schemas.openxmlformats.org/officeDocument/2006/relationships/image" Target="../media/image74.emf"/><Relationship Id="rId4" Type="http://schemas.openxmlformats.org/officeDocument/2006/relationships/image" Target="../media/image62.emf"/><Relationship Id="rId9" Type="http://schemas.openxmlformats.org/officeDocument/2006/relationships/customXml" Target="../ink/ink58.xml"/><Relationship Id="rId14" Type="http://schemas.openxmlformats.org/officeDocument/2006/relationships/image" Target="../media/image66.emf"/><Relationship Id="rId22" Type="http://schemas.openxmlformats.org/officeDocument/2006/relationships/customXml" Target="../ink/ink65.xml"/><Relationship Id="rId27" Type="http://schemas.openxmlformats.org/officeDocument/2006/relationships/image" Target="../media/image72.emf"/><Relationship Id="rId30" Type="http://schemas.openxmlformats.org/officeDocument/2006/relationships/customXml" Target="../ink/ink69.xml"/><Relationship Id="rId35" Type="http://schemas.openxmlformats.org/officeDocument/2006/relationships/image" Target="../media/image76.emf"/><Relationship Id="rId8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86.emf"/><Relationship Id="rId26" Type="http://schemas.openxmlformats.org/officeDocument/2006/relationships/image" Target="../media/image90.emf"/><Relationship Id="rId39" Type="http://schemas.openxmlformats.org/officeDocument/2006/relationships/customXml" Target="../ink/ink90.xml"/><Relationship Id="rId21" Type="http://schemas.openxmlformats.org/officeDocument/2006/relationships/customXml" Target="../ink/ink81.xml"/><Relationship Id="rId34" Type="http://schemas.openxmlformats.org/officeDocument/2006/relationships/image" Target="../media/image94.emf"/><Relationship Id="rId42" Type="http://schemas.openxmlformats.org/officeDocument/2006/relationships/image" Target="../media/image98.emf"/><Relationship Id="rId47" Type="http://schemas.openxmlformats.org/officeDocument/2006/relationships/customXml" Target="../ink/ink94.xml"/><Relationship Id="rId50" Type="http://schemas.openxmlformats.org/officeDocument/2006/relationships/image" Target="../media/image102.emf"/><Relationship Id="rId7" Type="http://schemas.openxmlformats.org/officeDocument/2006/relationships/customXml" Target="../ink/ink74.xml"/><Relationship Id="rId2" Type="http://schemas.openxmlformats.org/officeDocument/2006/relationships/image" Target="../media/image78.png"/><Relationship Id="rId16" Type="http://schemas.openxmlformats.org/officeDocument/2006/relationships/image" Target="../media/image85.emf"/><Relationship Id="rId29" Type="http://schemas.openxmlformats.org/officeDocument/2006/relationships/customXml" Target="../ink/ink85.xml"/><Relationship Id="rId11" Type="http://schemas.openxmlformats.org/officeDocument/2006/relationships/customXml" Target="../ink/ink76.xml"/><Relationship Id="rId24" Type="http://schemas.openxmlformats.org/officeDocument/2006/relationships/image" Target="../media/image89.emf"/><Relationship Id="rId32" Type="http://schemas.openxmlformats.org/officeDocument/2006/relationships/image" Target="../media/image93.emf"/><Relationship Id="rId37" Type="http://schemas.openxmlformats.org/officeDocument/2006/relationships/customXml" Target="../ink/ink89.xml"/><Relationship Id="rId40" Type="http://schemas.openxmlformats.org/officeDocument/2006/relationships/image" Target="../media/image97.emf"/><Relationship Id="rId45" Type="http://schemas.openxmlformats.org/officeDocument/2006/relationships/customXml" Target="../ink/ink93.xml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91.emf"/><Relationship Id="rId36" Type="http://schemas.openxmlformats.org/officeDocument/2006/relationships/image" Target="../media/image95.emf"/><Relationship Id="rId49" Type="http://schemas.openxmlformats.org/officeDocument/2006/relationships/customXml" Target="../ink/ink95.xml"/><Relationship Id="rId10" Type="http://schemas.openxmlformats.org/officeDocument/2006/relationships/image" Target="../media/image82.emf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4" Type="http://schemas.openxmlformats.org/officeDocument/2006/relationships/image" Target="../media/image99.emf"/><Relationship Id="rId52" Type="http://schemas.openxmlformats.org/officeDocument/2006/relationships/image" Target="../media/image103.emf"/><Relationship Id="rId4" Type="http://schemas.openxmlformats.org/officeDocument/2006/relationships/image" Target="../media/image79.emf"/><Relationship Id="rId9" Type="http://schemas.openxmlformats.org/officeDocument/2006/relationships/customXml" Target="../ink/ink75.xml"/><Relationship Id="rId14" Type="http://schemas.openxmlformats.org/officeDocument/2006/relationships/image" Target="../media/image84.emf"/><Relationship Id="rId22" Type="http://schemas.openxmlformats.org/officeDocument/2006/relationships/image" Target="../media/image88.emf"/><Relationship Id="rId27" Type="http://schemas.openxmlformats.org/officeDocument/2006/relationships/customXml" Target="../ink/ink84.xml"/><Relationship Id="rId30" Type="http://schemas.openxmlformats.org/officeDocument/2006/relationships/image" Target="../media/image92.emf"/><Relationship Id="rId35" Type="http://schemas.openxmlformats.org/officeDocument/2006/relationships/customXml" Target="../ink/ink88.xml"/><Relationship Id="rId43" Type="http://schemas.openxmlformats.org/officeDocument/2006/relationships/customXml" Target="../ink/ink92.xml"/><Relationship Id="rId48" Type="http://schemas.openxmlformats.org/officeDocument/2006/relationships/image" Target="../media/image101.emf"/><Relationship Id="rId8" Type="http://schemas.openxmlformats.org/officeDocument/2006/relationships/image" Target="../media/image81.emf"/><Relationship Id="rId51" Type="http://schemas.openxmlformats.org/officeDocument/2006/relationships/customXml" Target="../ink/ink96.xml"/><Relationship Id="rId3" Type="http://schemas.openxmlformats.org/officeDocument/2006/relationships/customXml" Target="../ink/ink72.xml"/><Relationship Id="rId12" Type="http://schemas.openxmlformats.org/officeDocument/2006/relationships/image" Target="../media/image83.emf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38" Type="http://schemas.openxmlformats.org/officeDocument/2006/relationships/image" Target="../media/image96.emf"/><Relationship Id="rId46" Type="http://schemas.openxmlformats.org/officeDocument/2006/relationships/image" Target="../media/image100.emf"/><Relationship Id="rId20" Type="http://schemas.openxmlformats.org/officeDocument/2006/relationships/image" Target="../media/image87.emf"/><Relationship Id="rId41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5" Type="http://schemas.openxmlformats.org/officeDocument/2006/relationships/customXml" Target="../ink/ink98.xml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customXml" Target="../ink/ink1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customXml" Target="../ink/ink1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7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9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6.xml"/><Relationship Id="rId24" Type="http://schemas.openxmlformats.org/officeDocument/2006/relationships/image" Target="../media/image15.emf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8.emf"/><Relationship Id="rId19" Type="http://schemas.openxmlformats.org/officeDocument/2006/relationships/customXml" Target="../ink/ink10.xml"/><Relationship Id="rId4" Type="http://schemas.openxmlformats.org/officeDocument/2006/relationships/image" Target="../media/image5.emf"/><Relationship Id="rId9" Type="http://schemas.openxmlformats.org/officeDocument/2006/relationships/customXml" Target="../ink/ink5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19.xml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22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7.png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18.xml"/><Relationship Id="rId24" Type="http://schemas.openxmlformats.org/officeDocument/2006/relationships/image" Target="../media/image28.emf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customXml" Target="../ink/ink22.xml"/><Relationship Id="rId4" Type="http://schemas.openxmlformats.org/officeDocument/2006/relationships/image" Target="../media/image18.emf"/><Relationship Id="rId9" Type="http://schemas.openxmlformats.org/officeDocument/2006/relationships/customXml" Target="../ink/ink17.xml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customXml" Target="../ink/ink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customXml" Target="../ink/ink36.xml"/><Relationship Id="rId4" Type="http://schemas.openxmlformats.org/officeDocument/2006/relationships/customXml" Target="../ink/ink33.xml"/><Relationship Id="rId9" Type="http://schemas.openxmlformats.org/officeDocument/2006/relationships/image" Target="../media/image39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38.xml"/><Relationship Id="rId4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customXml" Target="../ink/ink47.xm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12" Type="http://schemas.openxmlformats.org/officeDocument/2006/relationships/image" Target="../media/image52.emf"/><Relationship Id="rId2" Type="http://schemas.openxmlformats.org/officeDocument/2006/relationships/image" Target="../media/image47.png"/><Relationship Id="rId16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customXml" Target="../ink/ink46.xml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customXml" Target="../ink/ink45.xml"/><Relationship Id="rId1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117600"/>
            <a:ext cx="6858000" cy="990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제 </a:t>
            </a:r>
            <a:r>
              <a:rPr lang="en-US" altLang="ko-KR" dirty="0" smtClean="0">
                <a:latin typeface="+mj-ea"/>
              </a:rPr>
              <a:t>2</a:t>
            </a:r>
            <a:r>
              <a:rPr lang="ko-KR" altLang="en-US" dirty="0" smtClean="0">
                <a:latin typeface="+mj-ea"/>
              </a:rPr>
              <a:t>장 </a:t>
            </a:r>
            <a:r>
              <a:rPr lang="ko-KR" altLang="en-US" dirty="0" err="1" smtClean="0">
                <a:latin typeface="+mj-ea"/>
              </a:rPr>
              <a:t>관계형</a:t>
            </a:r>
            <a:r>
              <a:rPr lang="ko-KR" altLang="en-US" dirty="0" smtClean="0">
                <a:latin typeface="+mj-ea"/>
              </a:rPr>
              <a:t> 데이터베이스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관계 대수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31612" y="270614"/>
              <a:ext cx="117720" cy="8114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32" y="258734"/>
                <a:ext cx="141480" cy="83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테이블의 특성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중복된 레코드가 존재하지 않음</a:t>
            </a:r>
          </a:p>
          <a:p>
            <a:pPr lvl="3" eaLnBrk="1" hangingPunct="1"/>
            <a:r>
              <a:rPr lang="ko-KR" altLang="en-US" sz="1600" smtClean="0"/>
              <a:t>테이블 인스턴스는 레코드들의 </a:t>
            </a:r>
            <a:r>
              <a:rPr lang="en-US" altLang="ko-KR" sz="1600" smtClean="0"/>
              <a:t>“</a:t>
            </a:r>
            <a:r>
              <a:rPr lang="ko-KR" altLang="en-US" sz="1600" smtClean="0"/>
              <a:t>집합</a:t>
            </a:r>
            <a:r>
              <a:rPr lang="en-US" altLang="ko-KR" sz="1600" smtClean="0"/>
              <a:t>”</a:t>
            </a:r>
            <a:r>
              <a:rPr lang="ko-KR" altLang="en-US" sz="1600" smtClean="0"/>
              <a:t>임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레코드간의 순서는 의미가 없음</a:t>
            </a:r>
          </a:p>
          <a:p>
            <a:pPr lvl="3" eaLnBrk="1" hangingPunct="1"/>
            <a:r>
              <a:rPr lang="ko-KR" altLang="en-US" sz="1600" smtClean="0"/>
              <a:t>테이블 인스턴스는 레코드들의 </a:t>
            </a:r>
            <a:r>
              <a:rPr lang="en-US" altLang="ko-KR" sz="1600" smtClean="0"/>
              <a:t>“</a:t>
            </a:r>
            <a:r>
              <a:rPr lang="ko-KR" altLang="en-US" sz="1600" smtClean="0"/>
              <a:t>집합</a:t>
            </a:r>
            <a:r>
              <a:rPr lang="en-US" altLang="ko-KR" sz="1600" smtClean="0"/>
              <a:t>”</a:t>
            </a:r>
            <a:r>
              <a:rPr lang="ko-KR" altLang="en-US" sz="1600" smtClean="0"/>
              <a:t>임</a:t>
            </a:r>
          </a:p>
          <a:p>
            <a:pPr lvl="3" eaLnBrk="1" hangingPunct="1"/>
            <a:r>
              <a:rPr lang="en-US" altLang="ko-KR" sz="1600" smtClean="0"/>
              <a:t>‘</a:t>
            </a:r>
            <a:r>
              <a:rPr lang="ko-KR" altLang="en-US" sz="1600" smtClean="0"/>
              <a:t>첫번째 레코드</a:t>
            </a:r>
            <a:r>
              <a:rPr lang="en-US" altLang="ko-KR" sz="1600" smtClean="0"/>
              <a:t>’, ‘</a:t>
            </a:r>
            <a:r>
              <a:rPr lang="ko-KR" altLang="en-US" sz="1600" smtClean="0"/>
              <a:t>두번째 레코드</a:t>
            </a:r>
            <a:r>
              <a:rPr lang="en-US" altLang="ko-KR" sz="1600" smtClean="0"/>
              <a:t>’</a:t>
            </a:r>
            <a:r>
              <a:rPr lang="ko-KR" altLang="en-US" sz="1600" smtClean="0"/>
              <a:t>란 표현은 의미 없음</a:t>
            </a:r>
            <a:endParaRPr lang="en-US" altLang="ko-KR" sz="16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레코드 내에서 필드의 순서는 의미가 없음</a:t>
            </a:r>
          </a:p>
          <a:p>
            <a:pPr lvl="3" eaLnBrk="1" hangingPunct="1"/>
            <a:r>
              <a:rPr lang="ko-KR" altLang="en-US" sz="1600" smtClean="0"/>
              <a:t>테이블 스키마는 필드들의 집합으로 표현됨</a:t>
            </a:r>
          </a:p>
          <a:p>
            <a:pPr lvl="3" eaLnBrk="1" hangingPunct="1"/>
            <a:r>
              <a:rPr lang="en-US" altLang="ko-KR" sz="1600" smtClean="0"/>
              <a:t>‘</a:t>
            </a:r>
            <a:r>
              <a:rPr lang="ko-KR" altLang="en-US" sz="1600" smtClean="0"/>
              <a:t>첫번째 필드</a:t>
            </a:r>
            <a:r>
              <a:rPr lang="en-US" altLang="ko-KR" sz="1600" smtClean="0"/>
              <a:t>’, ‘</a:t>
            </a:r>
            <a:r>
              <a:rPr lang="ko-KR" altLang="en-US" sz="1600" smtClean="0"/>
              <a:t>두번째 필드</a:t>
            </a:r>
            <a:r>
              <a:rPr lang="en-US" altLang="ko-KR" sz="1600" smtClean="0"/>
              <a:t>’</a:t>
            </a:r>
            <a:r>
              <a:rPr lang="ko-KR" altLang="en-US" sz="1600" smtClean="0"/>
              <a:t>란 표현은 의미 없음</a:t>
            </a:r>
            <a:endParaRPr lang="en-US" altLang="ko-KR" sz="16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z="2000" smtClean="0"/>
              <a:t>모든 필드는 원자값을 가짐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99743" y="2240926"/>
            <a:ext cx="2944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클러스터링테이블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(clustered </a:t>
            </a:r>
            <a:r>
              <a:rPr lang="en-US" altLang="ko-KR" sz="2000" dirty="0" smtClean="0">
                <a:solidFill>
                  <a:srgbClr val="FF0000"/>
                </a:solidFill>
              </a:rPr>
              <a:t>table)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r>
              <a:rPr lang="ko-KR" altLang="en-US" sz="2000" dirty="0" smtClean="0">
                <a:solidFill>
                  <a:srgbClr val="FF0000"/>
                </a:solidFill>
              </a:rPr>
              <a:t>성능</a:t>
            </a:r>
            <a:r>
              <a:rPr lang="en-US" altLang="ko-KR" sz="2000" dirty="0" smtClean="0">
                <a:solidFill>
                  <a:srgbClr val="FF0000"/>
                </a:solidFill>
              </a:rPr>
              <a:t>!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키</a:t>
            </a:r>
            <a:r>
              <a:rPr lang="en-US" altLang="ko-KR" smtClean="0"/>
              <a:t>(key)</a:t>
            </a:r>
            <a:endParaRPr lang="ko-KR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dirty="0" smtClean="0"/>
              <a:t>키는 왜 필요한가</a:t>
            </a:r>
            <a:r>
              <a:rPr lang="en-US" altLang="ko-KR" sz="2400" dirty="0" smtClean="0"/>
              <a:t>?</a:t>
            </a:r>
          </a:p>
          <a:p>
            <a:pPr lvl="2" eaLnBrk="1" hangingPunct="1"/>
            <a:r>
              <a:rPr lang="ko-KR" altLang="en-US" dirty="0" smtClean="0"/>
              <a:t>레코드간의 순서가 의미가 없으므로 레코드를 구분하기 위해서는 각 레코드의 값을 이용함</a:t>
            </a:r>
          </a:p>
          <a:p>
            <a:pPr lvl="2" eaLnBrk="1" hangingPunct="1"/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</a:p>
          <a:p>
            <a:pPr lvl="3" eaLnBrk="1" hangingPunct="1"/>
            <a:r>
              <a:rPr lang="ko-KR" altLang="en-US" dirty="0" smtClean="0"/>
              <a:t>필드들의 일부로 각 레코드들을 유일하게 식별해낼 수 있는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</a:t>
            </a:r>
          </a:p>
          <a:p>
            <a:pPr lvl="3" eaLnBrk="1" hangingPunct="1"/>
            <a:r>
              <a:rPr lang="ko-KR" altLang="en-US" dirty="0" smtClean="0"/>
              <a:t>일반적으로 하나의 필드를 지정하여 키로 지정하나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필드들로 키를 구성할 수 도 있음</a:t>
            </a:r>
            <a:endParaRPr lang="en-US" altLang="ko-KR" dirty="0" smtClean="0"/>
          </a:p>
          <a:p>
            <a:pPr lvl="4" eaLnBrk="1" hangingPunct="1"/>
            <a:r>
              <a:rPr lang="ko-KR" altLang="en-US" dirty="0" smtClean="0"/>
              <a:t>두 개 이상의 필드로 구성된 키를 </a:t>
            </a:r>
            <a:r>
              <a:rPr lang="ko-KR" altLang="en-US" dirty="0" err="1" smtClean="0"/>
              <a:t>복합키</a:t>
            </a:r>
            <a:r>
              <a:rPr lang="en-US" altLang="ko-KR" dirty="0" smtClean="0"/>
              <a:t>(composite key)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예를 들어 신입생 테이블의 학번 또는 주민등록번호 필드는 각 레코드간에 유일하므로 키가 될 수 있음</a:t>
            </a:r>
          </a:p>
          <a:p>
            <a:pPr lvl="4" eaLnBrk="1" hangingPunct="1"/>
            <a:r>
              <a:rPr lang="ko-KR" altLang="en-US" dirty="0" smtClean="0"/>
              <a:t>그러나 </a:t>
            </a:r>
            <a:r>
              <a:rPr lang="ko-KR" altLang="en-US" dirty="0" err="1" smtClean="0"/>
              <a:t>학과명은</a:t>
            </a:r>
            <a:r>
              <a:rPr lang="ko-KR" altLang="en-US" dirty="0" smtClean="0"/>
              <a:t> 키가 될 수 없음</a:t>
            </a:r>
          </a:p>
          <a:p>
            <a:pPr lvl="2" eaLnBrk="1" hangingPunct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모델에서 특정 레코드를 구별하거나 탐색하기 위한 유일한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6502452" y="1532054"/>
              <a:ext cx="2054880" cy="15336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172" y="1523774"/>
                <a:ext cx="207144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1674132" y="3256094"/>
              <a:ext cx="1121040" cy="669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852" y="3247814"/>
                <a:ext cx="1137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6555372" y="1787294"/>
              <a:ext cx="477360" cy="162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5252" y="1667414"/>
                <a:ext cx="597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7726812" y="2846054"/>
              <a:ext cx="606600" cy="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6066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/>
              <p14:cNvContentPartPr/>
              <p14:nvPr/>
            </p14:nvContentPartPr>
            <p14:xfrm>
              <a:off x="1673772" y="3141974"/>
              <a:ext cx="979560" cy="266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4012" y="3022094"/>
                <a:ext cx="1099440" cy="26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수퍼키</a:t>
            </a:r>
            <a:r>
              <a:rPr lang="en-US" altLang="ko-KR" smtClean="0"/>
              <a:t>, </a:t>
            </a:r>
            <a:r>
              <a:rPr lang="ko-KR" altLang="en-US" smtClean="0"/>
              <a:t>후보키</a:t>
            </a:r>
            <a:r>
              <a:rPr lang="en-US" altLang="ko-KR" smtClean="0"/>
              <a:t>, </a:t>
            </a:r>
            <a:r>
              <a:rPr lang="ko-KR" altLang="en-US" smtClean="0"/>
              <a:t>기본키의</a:t>
            </a:r>
            <a:r>
              <a:rPr lang="en-US" altLang="ko-KR" smtClean="0"/>
              <a:t> </a:t>
            </a:r>
            <a:r>
              <a:rPr lang="ko-KR" altLang="en-US" smtClean="0"/>
              <a:t>개념</a:t>
            </a:r>
            <a:endParaRPr lang="ko-KR" altLang="ko-KR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16038"/>
            <a:ext cx="8305800" cy="5334000"/>
          </a:xfrm>
        </p:spPr>
        <p:txBody>
          <a:bodyPr/>
          <a:lstStyle/>
          <a:p>
            <a:pPr eaLnBrk="1" hangingPunct="1"/>
            <a:r>
              <a:rPr lang="ko-KR" altLang="en-US" sz="2400" dirty="0" err="1" smtClean="0"/>
              <a:t>수퍼키</a:t>
            </a:r>
            <a:r>
              <a:rPr lang="en-US" altLang="ko-KR" sz="2400" dirty="0" smtClean="0"/>
              <a:t>(super key) </a:t>
            </a:r>
          </a:p>
          <a:p>
            <a:pPr lvl="3" eaLnBrk="1" hangingPunct="1"/>
            <a:r>
              <a:rPr lang="ko-KR" altLang="en-US" dirty="0" smtClean="0"/>
              <a:t>아무런 제약 조건 없이 레코드들을 식별할 수 있는 필드의 집합</a:t>
            </a:r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</a:t>
            </a:r>
          </a:p>
          <a:p>
            <a:pPr eaLnBrk="1" hangingPunct="1"/>
            <a:r>
              <a:rPr lang="ko-KR" altLang="en-US" sz="2400" dirty="0" err="1" smtClean="0"/>
              <a:t>후보키</a:t>
            </a:r>
            <a:r>
              <a:rPr lang="en-US" altLang="ko-KR" sz="2400" dirty="0" smtClean="0"/>
              <a:t>(candidate key)</a:t>
            </a:r>
          </a:p>
          <a:p>
            <a:pPr lvl="3" eaLnBrk="1" hangingPunct="1"/>
            <a:r>
              <a:rPr lang="ko-KR" altLang="en-US" dirty="0" smtClean="0"/>
              <a:t>최소한의 필드만으로 구성된 키</a:t>
            </a:r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주민등록번호</a:t>
            </a:r>
            <a:r>
              <a:rPr lang="en-US" altLang="ko-KR" dirty="0" smtClean="0"/>
              <a:t>)(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ko-KR" altLang="en-US" sz="2400" dirty="0" err="1" smtClean="0"/>
              <a:t>기본키</a:t>
            </a:r>
            <a:r>
              <a:rPr lang="en-US" altLang="ko-KR" sz="2400" dirty="0" smtClean="0"/>
              <a:t>(primary key)</a:t>
            </a:r>
          </a:p>
          <a:p>
            <a:pPr lvl="3" eaLnBrk="1" hangingPunct="1"/>
            <a:r>
              <a:rPr lang="ko-KR" altLang="en-US" dirty="0" err="1" smtClean="0"/>
              <a:t>후보키</a:t>
            </a:r>
            <a:r>
              <a:rPr lang="ko-KR" altLang="en-US" dirty="0" smtClean="0"/>
              <a:t> 중에서 </a:t>
            </a:r>
            <a:r>
              <a:rPr lang="ko-KR" altLang="en-US" dirty="0" err="1" smtClean="0"/>
              <a:t>식별자로</a:t>
            </a:r>
            <a:r>
              <a:rPr lang="ko-KR" altLang="en-US" dirty="0" smtClean="0"/>
              <a:t> 정의한 하나의 키</a:t>
            </a:r>
            <a:endParaRPr lang="en-US" altLang="ko-KR" dirty="0" smtClean="0"/>
          </a:p>
          <a:p>
            <a:pPr lvl="3" eaLnBrk="1" hangingPunct="1"/>
            <a:r>
              <a:rPr lang="ko-KR" altLang="en-US" dirty="0" smtClean="0"/>
              <a:t>되도록 하나의 필드로 구성된 </a:t>
            </a:r>
            <a:r>
              <a:rPr lang="ko-KR" altLang="en-US" dirty="0" err="1" smtClean="0"/>
              <a:t>후보키를</a:t>
            </a:r>
            <a:r>
              <a:rPr lang="ko-KR" altLang="en-US" dirty="0" smtClean="0"/>
              <a:t> 선정하는 것이 유리함</a:t>
            </a:r>
          </a:p>
          <a:p>
            <a:pPr lvl="3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) 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</a:p>
          <a:p>
            <a:pPr lvl="3" eaLnBrk="1" hangingPunct="1"/>
            <a:r>
              <a:rPr lang="ko-KR" altLang="en-US" dirty="0" smtClean="0">
                <a:solidFill>
                  <a:srgbClr val="FF0000"/>
                </a:solidFill>
              </a:rPr>
              <a:t>그렇다면</a:t>
            </a:r>
            <a:r>
              <a:rPr lang="en-US" altLang="ko-KR" dirty="0" smtClean="0">
                <a:solidFill>
                  <a:srgbClr val="FF0000"/>
                </a:solidFill>
              </a:rPr>
              <a:t>, (</a:t>
            </a:r>
            <a:r>
              <a:rPr lang="ko-KR" altLang="en-US" dirty="0" smtClean="0">
                <a:solidFill>
                  <a:srgbClr val="FF0000"/>
                </a:solidFill>
              </a:rPr>
              <a:t>주민등록번호</a:t>
            </a:r>
            <a:r>
              <a:rPr lang="en-US" altLang="ko-KR" dirty="0" smtClean="0">
                <a:solidFill>
                  <a:srgbClr val="FF0000"/>
                </a:solidFill>
              </a:rPr>
              <a:t>)(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주소</a:t>
            </a:r>
            <a:r>
              <a:rPr lang="en-US" altLang="ko-KR" dirty="0" smtClean="0">
                <a:solidFill>
                  <a:srgbClr val="FF0000"/>
                </a:solidFill>
              </a:rPr>
              <a:t>)(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학과명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모두 </a:t>
            </a:r>
            <a:r>
              <a:rPr lang="ko-KR" altLang="en-US" dirty="0" err="1" smtClean="0">
                <a:solidFill>
                  <a:srgbClr val="FF0000"/>
                </a:solidFill>
              </a:rPr>
              <a:t>후보키</a:t>
            </a:r>
            <a:r>
              <a:rPr lang="ko-KR" altLang="en-US" dirty="0" smtClean="0">
                <a:solidFill>
                  <a:srgbClr val="FF0000"/>
                </a:solidFill>
              </a:rPr>
              <a:t> 자격이 있는가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  <a:p>
            <a:pPr lvl="4" eaLnBrk="1" hangingPunct="1"/>
            <a:r>
              <a:rPr lang="ko-KR" altLang="en-US" dirty="0" smtClean="0"/>
              <a:t>모든 가능한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대해서도 키가 될 수 있어야 함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12630" y="379837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</a:rPr>
              <a:t>Null </a:t>
            </a:r>
            <a:r>
              <a:rPr lang="ko-KR" altLang="en-US" sz="1800" dirty="0" smtClean="0">
                <a:solidFill>
                  <a:srgbClr val="FF0000"/>
                </a:solidFill>
              </a:rPr>
              <a:t>값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못넣음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키가 널</a:t>
            </a:r>
            <a:r>
              <a:rPr lang="en-US" altLang="ko-KR" smtClean="0"/>
              <a:t>(null)</a:t>
            </a:r>
            <a:r>
              <a:rPr lang="ko-KR" altLang="en-US" smtClean="0"/>
              <a:t>이 될 수 있나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기본키는 식별자의 기능을 함</a:t>
            </a:r>
          </a:p>
          <a:p>
            <a:pPr eaLnBrk="1" hangingPunct="1"/>
            <a:r>
              <a:rPr lang="ko-KR" altLang="en-US" sz="2400" smtClean="0"/>
              <a:t>기본키로 정의된 필드가 널을 갖게 되면 이러한 식별 기능을 상실</a:t>
            </a:r>
          </a:p>
          <a:p>
            <a:pPr lvl="2" eaLnBrk="1" hangingPunct="1"/>
            <a:r>
              <a:rPr lang="ko-KR" altLang="en-US" smtClean="0"/>
              <a:t>예를 들어 두 개의 레코드에 대한 기본키 값이 동시에 널이면 그들은 서로 구별할 수 없음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따라서 </a:t>
            </a:r>
            <a:r>
              <a:rPr lang="ko-KR" altLang="en-US" smtClean="0">
                <a:solidFill>
                  <a:srgbClr val="FF0000"/>
                </a:solidFill>
              </a:rPr>
              <a:t>기본키는 널이 될 수 없음</a:t>
            </a:r>
          </a:p>
          <a:p>
            <a:pPr lvl="1" eaLnBrk="1" hangingPunct="1"/>
            <a:endParaRPr lang="ko-KR" altLang="en-US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240772" y="3593054"/>
              <a:ext cx="267948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492" y="3584774"/>
                <a:ext cx="2696040" cy="1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key)(1)</a:t>
            </a:r>
            <a:endParaRPr lang="ko-KR" alt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862013" y="1346200"/>
            <a:ext cx="5843587" cy="646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학생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학번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주민등록번호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이름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주소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학년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800" b="1" dirty="0">
                <a:latin typeface="+mj-ea"/>
                <a:ea typeface="+mj-ea"/>
              </a:rPr>
              <a:t>학과 </a:t>
            </a:r>
            <a:r>
              <a:rPr lang="en-US" altLang="ko-KR" sz="1800" b="1" dirty="0">
                <a:latin typeface="+mj-ea"/>
                <a:ea typeface="+mj-ea"/>
              </a:rPr>
              <a:t>(</a:t>
            </a:r>
            <a:r>
              <a:rPr lang="ko-KR" altLang="en-US" sz="1800" b="1" u="sng" dirty="0">
                <a:latin typeface="+mj-ea"/>
                <a:ea typeface="+mj-ea"/>
              </a:rPr>
              <a:t>학과번호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학과명</a:t>
            </a:r>
            <a:r>
              <a:rPr lang="en-US" altLang="ko-KR" sz="1800" b="1" dirty="0">
                <a:latin typeface="+mj-ea"/>
                <a:ea typeface="+mj-ea"/>
              </a:rPr>
              <a:t>, </a:t>
            </a:r>
            <a:r>
              <a:rPr lang="ko-KR" altLang="en-US" sz="1800" b="1" dirty="0" err="1">
                <a:latin typeface="+mj-ea"/>
                <a:ea typeface="+mj-ea"/>
              </a:rPr>
              <a:t>과사무실</a:t>
            </a:r>
            <a:r>
              <a:rPr lang="en-US" altLang="ko-KR" sz="1800" b="1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0" name="TextBox 21"/>
          <p:cNvSpPr txBox="1">
            <a:spLocks noChangeArrowheads="1"/>
          </p:cNvSpPr>
          <p:nvPr/>
        </p:nvSpPr>
        <p:spPr bwMode="auto">
          <a:xfrm>
            <a:off x="714375" y="5945188"/>
            <a:ext cx="6865938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marL="0" lvl="2" eaLnBrk="1" hangingPunct="1"/>
            <a:r>
              <a:rPr lang="ko-KR" altLang="en-US" sz="1800" b="1" dirty="0">
                <a:solidFill>
                  <a:srgbClr val="FF0000"/>
                </a:solidFill>
              </a:rPr>
              <a:t>학생 테이블에서 </a:t>
            </a:r>
            <a:r>
              <a:rPr lang="ko-KR" altLang="en-US" sz="1800" b="1" dirty="0" err="1">
                <a:solidFill>
                  <a:srgbClr val="FF0000"/>
                </a:solidFill>
              </a:rPr>
              <a:t>학과번호가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930</a:t>
            </a:r>
            <a:r>
              <a:rPr lang="ko-KR" altLang="en-US" sz="1800" b="1" dirty="0">
                <a:solidFill>
                  <a:srgbClr val="FF0000"/>
                </a:solidFill>
              </a:rPr>
              <a:t>인 레코드를 삽입할 수 있는가</a:t>
            </a:r>
            <a:r>
              <a:rPr lang="en-US" altLang="ko-KR" sz="18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26631" name="Picture 1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93938"/>
            <a:ext cx="6935788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589463" y="2855913"/>
            <a:ext cx="690562" cy="1500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72000" y="3803650"/>
            <a:ext cx="733425" cy="90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57725" y="4710113"/>
            <a:ext cx="604838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6259092" y="3155294"/>
              <a:ext cx="953280" cy="45108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7212" y="3143414"/>
                <a:ext cx="9770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잉크 23"/>
              <p14:cNvContentPartPr/>
              <p14:nvPr/>
            </p14:nvContentPartPr>
            <p14:xfrm>
              <a:off x="4597692" y="4713734"/>
              <a:ext cx="79560" cy="39960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5812" y="4701854"/>
                <a:ext cx="1033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잉크 26"/>
              <p14:cNvContentPartPr/>
              <p14:nvPr/>
            </p14:nvContentPartPr>
            <p14:xfrm>
              <a:off x="2073372" y="1133174"/>
              <a:ext cx="2073960" cy="3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1492" y="1121294"/>
                <a:ext cx="2097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잉크 29"/>
              <p14:cNvContentPartPr/>
              <p14:nvPr/>
            </p14:nvContentPartPr>
            <p14:xfrm>
              <a:off x="4005492" y="1210574"/>
              <a:ext cx="416520" cy="141696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3612" y="1198694"/>
                <a:ext cx="440280" cy="14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잉크 30"/>
              <p14:cNvContentPartPr/>
              <p14:nvPr/>
            </p14:nvContentPartPr>
            <p14:xfrm>
              <a:off x="3155172" y="1159094"/>
              <a:ext cx="360" cy="36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3292" y="114721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잉크 33"/>
              <p14:cNvContentPartPr/>
              <p14:nvPr/>
            </p14:nvContentPartPr>
            <p14:xfrm>
              <a:off x="4906932" y="2910494"/>
              <a:ext cx="1043640" cy="98064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95052" y="2898614"/>
                <a:ext cx="106740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잉크 38"/>
              <p14:cNvContentPartPr/>
              <p14:nvPr/>
            </p14:nvContentPartPr>
            <p14:xfrm>
              <a:off x="5237052" y="4365974"/>
              <a:ext cx="44640" cy="876240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5172" y="4354094"/>
                <a:ext cx="6840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잉크 40"/>
              <p14:cNvContentPartPr/>
              <p14:nvPr/>
            </p14:nvContentPartPr>
            <p14:xfrm>
              <a:off x="5035812" y="4340054"/>
              <a:ext cx="26640" cy="91476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3932" y="4328174"/>
                <a:ext cx="504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잉크 45"/>
              <p14:cNvContentPartPr/>
              <p14:nvPr/>
            </p14:nvContentPartPr>
            <p14:xfrm>
              <a:off x="3039252" y="2871974"/>
              <a:ext cx="360" cy="360"/>
            </p14:xfrm>
          </p:contentPart>
        </mc:Choice>
        <mc:Fallback>
          <p:pic>
            <p:nvPicPr>
              <p:cNvPr id="46" name="잉크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7372" y="286009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잉크 49"/>
              <p14:cNvContentPartPr/>
              <p14:nvPr/>
            </p14:nvContentPartPr>
            <p14:xfrm>
              <a:off x="4301412" y="5254454"/>
              <a:ext cx="1418040" cy="258120"/>
            </p14:xfrm>
          </p:contentPart>
        </mc:Choice>
        <mc:Fallback>
          <p:pic>
            <p:nvPicPr>
              <p:cNvPr id="50" name="잉크 4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89532" y="5242574"/>
                <a:ext cx="144180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/>
          <p:cNvSpPr txBox="1"/>
          <p:nvPr/>
        </p:nvSpPr>
        <p:spPr>
          <a:xfrm>
            <a:off x="7450428" y="5695950"/>
            <a:ext cx="177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/>
              <a:t>참조 무결성이 깨짐</a:t>
            </a:r>
            <a:endParaRPr lang="en-US" altLang="ko-KR" sz="1800" b="1" dirty="0" smtClean="0"/>
          </a:p>
          <a:p>
            <a:endParaRPr lang="ko-KR" altLang="en-US" sz="1800" b="1" dirty="0"/>
          </a:p>
        </p:txBody>
      </p:sp>
      <p:sp>
        <p:nvSpPr>
          <p:cNvPr id="26624" name="TextBox 26623"/>
          <p:cNvSpPr txBox="1"/>
          <p:nvPr/>
        </p:nvSpPr>
        <p:spPr>
          <a:xfrm>
            <a:off x="4712646" y="5451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/>
              <a:t>참조</a:t>
            </a:r>
            <a:endParaRPr lang="ko-KR" altLang="en-US" sz="1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627" name="잉크 26626"/>
              <p14:cNvContentPartPr/>
              <p14:nvPr/>
            </p14:nvContentPartPr>
            <p14:xfrm>
              <a:off x="5086212" y="3268334"/>
              <a:ext cx="632520" cy="1175400"/>
            </p14:xfrm>
          </p:contentPart>
        </mc:Choice>
        <mc:Fallback>
          <p:pic>
            <p:nvPicPr>
              <p:cNvPr id="26627" name="잉크 266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4332" y="3256454"/>
                <a:ext cx="65628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632" name="잉크 26631"/>
              <p14:cNvContentPartPr/>
              <p14:nvPr/>
            </p14:nvContentPartPr>
            <p14:xfrm>
              <a:off x="5112852" y="3773414"/>
              <a:ext cx="193680" cy="618480"/>
            </p14:xfrm>
          </p:contentPart>
        </mc:Choice>
        <mc:Fallback>
          <p:pic>
            <p:nvPicPr>
              <p:cNvPr id="26632" name="잉크 2663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0972" y="3761534"/>
                <a:ext cx="2174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645" name="잉크 26644"/>
              <p14:cNvContentPartPr/>
              <p14:nvPr/>
            </p14:nvContentPartPr>
            <p14:xfrm>
              <a:off x="4636572" y="2807534"/>
              <a:ext cx="180360" cy="142200"/>
            </p14:xfrm>
          </p:contentPart>
        </mc:Choice>
        <mc:Fallback>
          <p:pic>
            <p:nvPicPr>
              <p:cNvPr id="26645" name="잉크 2664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24692" y="2795654"/>
                <a:ext cx="204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646" name="잉크 26645"/>
              <p14:cNvContentPartPr/>
              <p14:nvPr/>
            </p14:nvContentPartPr>
            <p14:xfrm>
              <a:off x="6181692" y="2987894"/>
              <a:ext cx="1262880" cy="721440"/>
            </p14:xfrm>
          </p:contentPart>
        </mc:Choice>
        <mc:Fallback>
          <p:pic>
            <p:nvPicPr>
              <p:cNvPr id="26646" name="잉크 266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9812" y="2976014"/>
                <a:ext cx="128664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653" name="잉크 26652"/>
              <p14:cNvContentPartPr/>
              <p14:nvPr/>
            </p14:nvContentPartPr>
            <p14:xfrm>
              <a:off x="4211412" y="2266814"/>
              <a:ext cx="528480" cy="425160"/>
            </p14:xfrm>
          </p:contentPart>
        </mc:Choice>
        <mc:Fallback>
          <p:pic>
            <p:nvPicPr>
              <p:cNvPr id="26653" name="잉크 2665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9532" y="2254934"/>
                <a:ext cx="5522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656" name="잉크 26655"/>
              <p14:cNvContentPartPr/>
              <p14:nvPr/>
            </p14:nvContentPartPr>
            <p14:xfrm>
              <a:off x="5447652" y="345494"/>
              <a:ext cx="2615040" cy="852480"/>
            </p14:xfrm>
          </p:contentPart>
        </mc:Choice>
        <mc:Fallback>
          <p:pic>
            <p:nvPicPr>
              <p:cNvPr id="26656" name="잉크 266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39372" y="337214"/>
                <a:ext cx="263160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682" name="잉크 26681"/>
              <p14:cNvContentPartPr/>
              <p14:nvPr/>
            </p14:nvContentPartPr>
            <p14:xfrm>
              <a:off x="5705412" y="3285614"/>
              <a:ext cx="554040" cy="24480"/>
            </p14:xfrm>
          </p:contentPart>
        </mc:Choice>
        <mc:Fallback>
          <p:pic>
            <p:nvPicPr>
              <p:cNvPr id="26682" name="잉크 2668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93532" y="3273734"/>
                <a:ext cx="57780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key)(2)</a:t>
            </a:r>
            <a:endParaRPr lang="ko-KR" altLang="ko-K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다른 테이블의 기본 키를 참조하는 필드집합</a:t>
            </a:r>
          </a:p>
          <a:p>
            <a:pPr eaLnBrk="1" hangingPunct="1"/>
            <a:r>
              <a:rPr lang="ko-KR" altLang="en-US" sz="2000" smtClean="0"/>
              <a:t>두 테이블 스키마 </a:t>
            </a:r>
            <a:r>
              <a:rPr lang="en-US" altLang="ko-KR" sz="2000" smtClean="0"/>
              <a:t>R</a:t>
            </a:r>
            <a:r>
              <a:rPr lang="en-US" altLang="ko-KR" sz="2000" baseline="-25000" smtClean="0"/>
              <a:t>1</a:t>
            </a:r>
            <a:r>
              <a:rPr lang="en-US" altLang="ko-KR" sz="2000" smtClean="0"/>
              <a:t>, R</a:t>
            </a:r>
            <a:r>
              <a:rPr lang="en-US" altLang="ko-KR" sz="2000" baseline="-25000" smtClean="0"/>
              <a:t>2</a:t>
            </a:r>
            <a:r>
              <a:rPr lang="ko-KR" altLang="en-US" sz="2000" smtClean="0"/>
              <a:t>에 대해</a:t>
            </a:r>
            <a:r>
              <a:rPr lang="en-US" altLang="ko-KR" sz="2000" smtClean="0"/>
              <a:t>,</a:t>
            </a:r>
          </a:p>
          <a:p>
            <a:pPr lvl="2" eaLnBrk="1" hangingPunct="1"/>
            <a:r>
              <a:rPr lang="en-US" altLang="ko-KR" sz="1800" smtClean="0"/>
              <a:t>R</a:t>
            </a:r>
            <a:r>
              <a:rPr lang="en-US" altLang="ko-KR" sz="1800" baseline="-25000" smtClean="0"/>
              <a:t>1</a:t>
            </a:r>
            <a:r>
              <a:rPr lang="ko-KR" altLang="en-US" sz="1800" smtClean="0"/>
              <a:t>의 어떤 필드집합 </a:t>
            </a:r>
            <a:r>
              <a:rPr lang="en-US" altLang="ko-KR" sz="1800" smtClean="0"/>
              <a:t>FK</a:t>
            </a:r>
            <a:r>
              <a:rPr lang="ko-KR" altLang="en-US" sz="1800" smtClean="0"/>
              <a:t>가 다음 두 조건을 만족하면</a:t>
            </a:r>
            <a:r>
              <a:rPr lang="en-US" altLang="ko-KR" sz="1800" smtClean="0"/>
              <a:t>, FK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R</a:t>
            </a:r>
            <a:r>
              <a:rPr lang="en-US" altLang="ko-KR" sz="1800" baseline="-25000" smtClean="0"/>
              <a:t>2</a:t>
            </a:r>
            <a:r>
              <a:rPr lang="en-US" altLang="ko-KR" sz="1800" smtClean="0"/>
              <a:t> </a:t>
            </a:r>
            <a:r>
              <a:rPr lang="ko-KR" altLang="en-US" sz="1800" smtClean="0"/>
              <a:t>의 기본키인 </a:t>
            </a:r>
            <a:r>
              <a:rPr lang="en-US" altLang="ko-KR" sz="1800" smtClean="0"/>
              <a:t>PK</a:t>
            </a:r>
            <a:r>
              <a:rPr lang="ko-KR" altLang="en-US" sz="1800" smtClean="0"/>
              <a:t>를 참조하는 </a:t>
            </a:r>
            <a:r>
              <a:rPr lang="en-US" altLang="ko-KR" sz="1800" smtClean="0"/>
              <a:t>R</a:t>
            </a:r>
            <a:r>
              <a:rPr lang="en-US" altLang="ko-KR" sz="1800" baseline="-25000" smtClean="0"/>
              <a:t>1</a:t>
            </a:r>
            <a:r>
              <a:rPr lang="ko-KR" altLang="en-US" sz="1800" smtClean="0"/>
              <a:t>의 외래키임</a:t>
            </a:r>
          </a:p>
          <a:p>
            <a:pPr lvl="3" eaLnBrk="1" hangingPunct="1"/>
            <a:r>
              <a:rPr lang="en-US" altLang="ko-KR" sz="1600" smtClean="0"/>
              <a:t>FK</a:t>
            </a:r>
            <a:r>
              <a:rPr lang="ko-KR" altLang="en-US" sz="1600" smtClean="0"/>
              <a:t>의 필드들은 테이블 스키마 </a:t>
            </a:r>
            <a:r>
              <a:rPr lang="en-US" altLang="ko-KR" sz="1600" smtClean="0"/>
              <a:t>R</a:t>
            </a:r>
            <a:r>
              <a:rPr lang="en-US" altLang="ko-KR" sz="1600" baseline="-25000" smtClean="0"/>
              <a:t>2</a:t>
            </a:r>
            <a:r>
              <a:rPr lang="en-US" altLang="ko-KR" sz="1600" smtClean="0"/>
              <a:t> </a:t>
            </a:r>
            <a:r>
              <a:rPr lang="ko-KR" altLang="en-US" sz="1600" smtClean="0"/>
              <a:t>의 기본 키 </a:t>
            </a:r>
            <a:r>
              <a:rPr lang="en-US" altLang="ko-KR" sz="1600" smtClean="0"/>
              <a:t>PK</a:t>
            </a:r>
            <a:r>
              <a:rPr lang="ko-KR" altLang="en-US" sz="1600" smtClean="0"/>
              <a:t>와 동일한 도메인을 가짐</a:t>
            </a:r>
          </a:p>
          <a:p>
            <a:pPr lvl="3" eaLnBrk="1" hangingPunct="1"/>
            <a:r>
              <a:rPr lang="en-US" altLang="ko-KR" sz="1600" smtClean="0"/>
              <a:t>R</a:t>
            </a:r>
            <a:r>
              <a:rPr lang="en-US" altLang="ko-KR" sz="1600" baseline="-25000" smtClean="0"/>
              <a:t>1</a:t>
            </a:r>
            <a:r>
              <a:rPr lang="ko-KR" altLang="en-US" sz="1600" smtClean="0"/>
              <a:t>의 각 레코드의 </a:t>
            </a:r>
            <a:r>
              <a:rPr lang="en-US" altLang="ko-KR" sz="1600" smtClean="0"/>
              <a:t>FK</a:t>
            </a:r>
            <a:r>
              <a:rPr lang="ko-KR" altLang="en-US" sz="1600" smtClean="0"/>
              <a:t>값은 </a:t>
            </a:r>
            <a:r>
              <a:rPr lang="en-US" altLang="ko-KR" sz="1600" smtClean="0"/>
              <a:t>R</a:t>
            </a:r>
            <a:r>
              <a:rPr lang="en-US" altLang="ko-KR" sz="1600" baseline="-25000" smtClean="0"/>
              <a:t>2</a:t>
            </a:r>
            <a:r>
              <a:rPr lang="en-US" altLang="ko-KR" sz="1600" smtClean="0"/>
              <a:t> </a:t>
            </a:r>
            <a:r>
              <a:rPr lang="ko-KR" altLang="en-US" sz="1600" smtClean="0"/>
              <a:t>의 레코드 중 하나의 </a:t>
            </a:r>
            <a:r>
              <a:rPr lang="en-US" altLang="ko-KR" sz="1600" smtClean="0"/>
              <a:t>PK</a:t>
            </a:r>
            <a:r>
              <a:rPr lang="ko-KR" altLang="en-US" sz="1600" smtClean="0"/>
              <a:t>값과 일치하거나 널이 됨</a:t>
            </a:r>
            <a:endParaRPr lang="en-US" altLang="ko-KR" sz="1600" smtClean="0"/>
          </a:p>
          <a:p>
            <a:pPr lvl="3" eaLnBrk="1" hangingPunct="1"/>
            <a:endParaRPr lang="ko-KR" altLang="en-US" sz="1600" smtClean="0"/>
          </a:p>
          <a:p>
            <a:pPr lvl="2" eaLnBrk="1" hangingPunct="1"/>
            <a:r>
              <a:rPr lang="ko-KR" altLang="en-US" sz="1800" smtClean="0"/>
              <a:t>여기서 </a:t>
            </a:r>
            <a:r>
              <a:rPr lang="en-US" altLang="ko-KR" sz="1800" smtClean="0"/>
              <a:t>R</a:t>
            </a:r>
            <a:r>
              <a:rPr lang="en-US" altLang="ko-KR" sz="1800" baseline="-25000" smtClean="0"/>
              <a:t>1</a:t>
            </a:r>
            <a:r>
              <a:rPr lang="en-US" altLang="ko-KR" sz="1800" smtClean="0"/>
              <a:t> </a:t>
            </a:r>
            <a:r>
              <a:rPr lang="ko-KR" altLang="en-US" sz="1800" smtClean="0"/>
              <a:t>레코드의 </a:t>
            </a:r>
            <a:r>
              <a:rPr lang="en-US" altLang="ko-KR" sz="1800" smtClean="0"/>
              <a:t>FK</a:t>
            </a:r>
            <a:r>
              <a:rPr lang="ko-KR" altLang="en-US" sz="1800" smtClean="0"/>
              <a:t>값이 널이 된다는 것은 알지 못하거나 아직 결정되지 않았다는 것을 의미함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>
              <a:buFontTx/>
              <a:buNone/>
            </a:pPr>
            <a:r>
              <a:rPr lang="ko-KR" altLang="en-US" sz="1800" smtClean="0"/>
              <a:t>이때</a:t>
            </a:r>
            <a:r>
              <a:rPr lang="en-US" altLang="ko-KR" sz="1800" smtClean="0"/>
              <a:t>,  R</a:t>
            </a:r>
            <a:r>
              <a:rPr lang="en-US" altLang="ko-KR" sz="1800" baseline="-25000" smtClean="0"/>
              <a:t>1</a:t>
            </a:r>
            <a:r>
              <a:rPr lang="en-US" altLang="ko-KR" sz="1800" smtClean="0"/>
              <a:t> : </a:t>
            </a:r>
            <a:r>
              <a:rPr lang="ko-KR" altLang="en-US" sz="1800" smtClean="0"/>
              <a:t>참조하는 테이블</a:t>
            </a:r>
            <a:r>
              <a:rPr lang="en-US" altLang="ko-KR" sz="1800" smtClean="0"/>
              <a:t>(referencing table)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/>
              <a:t>	      R</a:t>
            </a:r>
            <a:r>
              <a:rPr lang="en-US" altLang="ko-KR" sz="1800" baseline="-25000" smtClean="0"/>
              <a:t>2</a:t>
            </a:r>
            <a:r>
              <a:rPr lang="en-US" altLang="ko-KR" sz="1800" smtClean="0"/>
              <a:t> : </a:t>
            </a:r>
            <a:r>
              <a:rPr lang="ko-KR" altLang="en-US" sz="1800" smtClean="0"/>
              <a:t>참조되는 테이블</a:t>
            </a:r>
            <a:r>
              <a:rPr lang="en-US" altLang="ko-KR" sz="1800" smtClean="0"/>
              <a:t>(referenced table)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key)(3)</a:t>
            </a:r>
            <a:endParaRPr lang="ko-KR" altLang="ko-KR" smtClean="0"/>
          </a:p>
        </p:txBody>
      </p:sp>
      <p:sp>
        <p:nvSpPr>
          <p:cNvPr id="2867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TextBox 13"/>
          <p:cNvSpPr txBox="1">
            <a:spLocks noChangeArrowheads="1"/>
          </p:cNvSpPr>
          <p:nvPr/>
        </p:nvSpPr>
        <p:spPr bwMode="auto">
          <a:xfrm>
            <a:off x="1223963" y="1346200"/>
            <a:ext cx="3471862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직원</a:t>
            </a:r>
            <a:r>
              <a:rPr lang="en-US" altLang="ko-KR" sz="1800" b="1"/>
              <a:t>(</a:t>
            </a:r>
            <a:r>
              <a:rPr lang="ko-KR" altLang="en-US" sz="1800" b="1" u="sng"/>
              <a:t>직원번호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부서번호</a:t>
            </a:r>
            <a:r>
              <a:rPr lang="en-US" altLang="ko-KR" sz="1800" b="1"/>
              <a:t>)</a:t>
            </a:r>
            <a:endParaRPr lang="ko-KR" altLang="en-US" sz="1800"/>
          </a:p>
          <a:p>
            <a:pPr eaLnBrk="1" hangingPunct="1"/>
            <a:r>
              <a:rPr lang="ko-KR" altLang="en-US" sz="1800" b="1"/>
              <a:t>부서</a:t>
            </a:r>
            <a:r>
              <a:rPr lang="en-US" altLang="ko-KR" sz="1800" b="1"/>
              <a:t>(</a:t>
            </a:r>
            <a:r>
              <a:rPr lang="ko-KR" altLang="en-US" sz="1800" b="1" u="sng"/>
              <a:t>부서번호</a:t>
            </a:r>
            <a:r>
              <a:rPr lang="en-US" altLang="ko-KR" sz="1800" b="1"/>
              <a:t>, </a:t>
            </a:r>
            <a:r>
              <a:rPr lang="ko-KR" altLang="en-US" sz="1800" b="1"/>
              <a:t>부서명</a:t>
            </a:r>
            <a:r>
              <a:rPr lang="en-US" altLang="ko-KR" sz="1800" b="1"/>
              <a:t>, </a:t>
            </a:r>
            <a:r>
              <a:rPr lang="ko-KR" altLang="en-US" sz="1800" b="1"/>
              <a:t>사무실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2135188"/>
            <a:ext cx="6080125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외래 키</a:t>
            </a:r>
            <a:r>
              <a:rPr lang="en-US" altLang="ko-KR" smtClean="0"/>
              <a:t>(foreign key)(4)</a:t>
            </a:r>
            <a:endParaRPr lang="ko-KR" altLang="ko-KR" smtClean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9700" name="TextBox 7"/>
          <p:cNvSpPr txBox="1">
            <a:spLocks noChangeArrowheads="1"/>
          </p:cNvSpPr>
          <p:nvPr/>
        </p:nvSpPr>
        <p:spPr bwMode="auto">
          <a:xfrm>
            <a:off x="534988" y="1336675"/>
            <a:ext cx="5681662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교수 </a:t>
            </a:r>
            <a:r>
              <a:rPr lang="en-US" altLang="ko-KR" sz="1800" b="1"/>
              <a:t>(</a:t>
            </a:r>
            <a:r>
              <a:rPr lang="ko-KR" altLang="en-US" sz="1800" b="1" u="sng"/>
              <a:t>교수번호</a:t>
            </a:r>
            <a:r>
              <a:rPr lang="en-US" altLang="ko-KR" sz="1800" b="1"/>
              <a:t>, </a:t>
            </a:r>
            <a:r>
              <a:rPr lang="ko-KR" altLang="en-US" sz="1800" b="1"/>
              <a:t>주민등록번호</a:t>
            </a:r>
            <a:r>
              <a:rPr lang="en-US" altLang="ko-KR" sz="1800" b="1"/>
              <a:t>, </a:t>
            </a:r>
            <a:r>
              <a:rPr lang="ko-KR" altLang="en-US" sz="1800" b="1"/>
              <a:t>이름</a:t>
            </a:r>
            <a:r>
              <a:rPr lang="en-US" altLang="ko-KR" sz="1800" b="1"/>
              <a:t>, </a:t>
            </a:r>
            <a:r>
              <a:rPr lang="ko-KR" altLang="en-US" sz="1800" b="1"/>
              <a:t>학과명</a:t>
            </a:r>
            <a:r>
              <a:rPr lang="en-US" altLang="ko-KR" sz="1800" b="1"/>
              <a:t>, </a:t>
            </a:r>
            <a:r>
              <a:rPr lang="ko-KR" altLang="en-US" sz="1800" b="1"/>
              <a:t>학과장</a:t>
            </a:r>
            <a:r>
              <a:rPr lang="en-US" altLang="ko-KR" sz="1800" b="1"/>
              <a:t>)</a:t>
            </a:r>
            <a:endParaRPr lang="ko-KR" altLang="en-US" sz="1800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933575"/>
            <a:ext cx="6218237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6967572" y="3541574"/>
              <a:ext cx="48960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692" y="3529694"/>
                <a:ext cx="513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6800172" y="1816094"/>
              <a:ext cx="360" cy="29628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8292" y="1804214"/>
                <a:ext cx="24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6774252" y="1748054"/>
              <a:ext cx="554040" cy="2098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2372" y="1736174"/>
                <a:ext cx="577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6851652" y="1906094"/>
              <a:ext cx="492120" cy="2451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772" y="1894214"/>
                <a:ext cx="515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7005372" y="1552934"/>
              <a:ext cx="459000" cy="3150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3492" y="1541054"/>
                <a:ext cx="482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7340892" y="1867574"/>
              <a:ext cx="64800" cy="3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29012" y="1855694"/>
                <a:ext cx="88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잉크 10"/>
              <p14:cNvContentPartPr/>
              <p14:nvPr/>
            </p14:nvContentPartPr>
            <p14:xfrm>
              <a:off x="4404732" y="2434214"/>
              <a:ext cx="875880" cy="2880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92852" y="2422334"/>
                <a:ext cx="899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/>
              <p14:cNvContentPartPr/>
              <p14:nvPr/>
            </p14:nvContentPartPr>
            <p14:xfrm>
              <a:off x="4481772" y="2666054"/>
              <a:ext cx="438480" cy="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69892" y="2654174"/>
                <a:ext cx="462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잉크 12"/>
              <p14:cNvContentPartPr/>
              <p14:nvPr/>
            </p14:nvContentPartPr>
            <p14:xfrm>
              <a:off x="4258212" y="2806094"/>
              <a:ext cx="120960" cy="147600"/>
            </p14:xfrm>
          </p:contentPart>
        </mc:Choice>
        <mc:Fallback>
          <p:pic>
            <p:nvPicPr>
              <p:cNvPr id="13" name="잉크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6332" y="2794214"/>
                <a:ext cx="144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잉크 13"/>
              <p14:cNvContentPartPr/>
              <p14:nvPr/>
            </p14:nvContentPartPr>
            <p14:xfrm>
              <a:off x="4378812" y="2880614"/>
              <a:ext cx="106200" cy="9468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66932" y="2868734"/>
                <a:ext cx="129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잉크 14"/>
              <p14:cNvContentPartPr/>
              <p14:nvPr/>
            </p14:nvContentPartPr>
            <p14:xfrm>
              <a:off x="4520652" y="2871974"/>
              <a:ext cx="206280" cy="9036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08772" y="2860094"/>
                <a:ext cx="230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잉크 15"/>
              <p14:cNvContentPartPr/>
              <p14:nvPr/>
            </p14:nvContentPartPr>
            <p14:xfrm>
              <a:off x="4765092" y="2870534"/>
              <a:ext cx="66960" cy="15624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53212" y="2858654"/>
                <a:ext cx="90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잉크 16"/>
              <p14:cNvContentPartPr/>
              <p14:nvPr/>
            </p14:nvContentPartPr>
            <p14:xfrm>
              <a:off x="4881012" y="2899334"/>
              <a:ext cx="77760" cy="8928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69132" y="2887454"/>
                <a:ext cx="101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잉크 17"/>
              <p14:cNvContentPartPr/>
              <p14:nvPr/>
            </p14:nvContentPartPr>
            <p14:xfrm>
              <a:off x="4996932" y="2897894"/>
              <a:ext cx="79200" cy="10440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85052" y="2886014"/>
                <a:ext cx="1029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잉크 18"/>
              <p14:cNvContentPartPr/>
              <p14:nvPr/>
            </p14:nvContentPartPr>
            <p14:xfrm>
              <a:off x="5099892" y="2846054"/>
              <a:ext cx="360" cy="36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88012" y="28341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잉크 19"/>
              <p14:cNvContentPartPr/>
              <p14:nvPr/>
            </p14:nvContentPartPr>
            <p14:xfrm>
              <a:off x="5099892" y="2961974"/>
              <a:ext cx="360" cy="7776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88012" y="2950094"/>
                <a:ext cx="241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잉크 20"/>
              <p14:cNvContentPartPr/>
              <p14:nvPr/>
            </p14:nvContentPartPr>
            <p14:xfrm>
              <a:off x="5188812" y="2769014"/>
              <a:ext cx="91800" cy="24516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76932" y="2757134"/>
                <a:ext cx="115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잉크 21"/>
              <p14:cNvContentPartPr/>
              <p14:nvPr/>
            </p14:nvContentPartPr>
            <p14:xfrm>
              <a:off x="5177292" y="2807534"/>
              <a:ext cx="194760" cy="24840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65412" y="2795654"/>
                <a:ext cx="218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잉크 22"/>
              <p14:cNvContentPartPr/>
              <p14:nvPr/>
            </p14:nvContentPartPr>
            <p14:xfrm>
              <a:off x="5538012" y="2822294"/>
              <a:ext cx="38880" cy="28188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26132" y="2810414"/>
                <a:ext cx="626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잉크 23"/>
              <p14:cNvContentPartPr/>
              <p14:nvPr/>
            </p14:nvContentPartPr>
            <p14:xfrm>
              <a:off x="5550972" y="2858654"/>
              <a:ext cx="91080" cy="10620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39092" y="2846774"/>
                <a:ext cx="1148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잉크 24"/>
              <p14:cNvContentPartPr/>
              <p14:nvPr/>
            </p14:nvContentPartPr>
            <p14:xfrm>
              <a:off x="5639892" y="2936414"/>
              <a:ext cx="142920" cy="11916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28012" y="2924534"/>
                <a:ext cx="166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잉크 25"/>
              <p14:cNvContentPartPr/>
              <p14:nvPr/>
            </p14:nvContentPartPr>
            <p14:xfrm>
              <a:off x="5794332" y="2846054"/>
              <a:ext cx="80280" cy="23220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82452" y="2834174"/>
                <a:ext cx="104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" name="잉크 26"/>
              <p14:cNvContentPartPr/>
              <p14:nvPr/>
            </p14:nvContentPartPr>
            <p14:xfrm>
              <a:off x="5859132" y="2794574"/>
              <a:ext cx="39600" cy="2595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47252" y="2782694"/>
                <a:ext cx="633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잉크 27"/>
              <p14:cNvContentPartPr/>
              <p14:nvPr/>
            </p14:nvContentPartPr>
            <p14:xfrm>
              <a:off x="5834292" y="2960894"/>
              <a:ext cx="90360" cy="28080"/>
            </p14:xfrm>
          </p:contentPart>
        </mc:Choice>
        <mc:Fallback>
          <p:pic>
            <p:nvPicPr>
              <p:cNvPr id="28" name="잉크 2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22412" y="2949014"/>
                <a:ext cx="114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잉크 28"/>
              <p14:cNvContentPartPr/>
              <p14:nvPr/>
            </p14:nvContentPartPr>
            <p14:xfrm>
              <a:off x="5962812" y="2884934"/>
              <a:ext cx="283680" cy="15588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50932" y="2873054"/>
                <a:ext cx="307440" cy="17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관계형 데이터베이스</a:t>
            </a:r>
            <a:r>
              <a:rPr lang="en-US" altLang="ko-KR" smtClean="0"/>
              <a:t>(relational database)</a:t>
            </a:r>
            <a:endParaRPr lang="ko-KR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정의</a:t>
            </a:r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관계형 데이터 모델에 기반하여 하나 이상의 테이블로 실세계를 표현한 데이터베이스</a:t>
            </a:r>
          </a:p>
          <a:p>
            <a:pPr lvl="3" eaLnBrk="1" hangingPunct="1"/>
            <a:r>
              <a:rPr lang="ko-KR" altLang="en-US" smtClean="0"/>
              <a:t>실세계를 관계형 데이터 모델이라는 추상적인 도구를 이용하여 표현한 것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테이블들을 컴퓨터의 기억 장치에 어떠한 방법으로 저장할 것인가에 대한 물리적인 구조까지 정의한 것은 아님</a:t>
            </a:r>
          </a:p>
          <a:p>
            <a:pPr eaLnBrk="1" hangingPunct="1"/>
            <a:r>
              <a:rPr lang="ko-KR" altLang="en-US" sz="2000" smtClean="0"/>
              <a:t>관계형 데이터베이스가 하나 이상의 테이블로 구성되어 있을 때</a:t>
            </a:r>
          </a:p>
          <a:p>
            <a:pPr lvl="2" eaLnBrk="1" hangingPunct="1">
              <a:buFontTx/>
              <a:buChar char="-"/>
            </a:pPr>
            <a:r>
              <a:rPr lang="ko-KR" altLang="en-US" sz="1800" smtClean="0"/>
              <a:t>데이터베이스 스키마</a:t>
            </a:r>
            <a:r>
              <a:rPr lang="en-US" altLang="ko-KR" sz="1800" smtClean="0"/>
              <a:t>(database schema)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: </a:t>
            </a:r>
            <a:r>
              <a:rPr lang="ko-KR" altLang="en-US" smtClean="0"/>
              <a:t>테이블 스키마의 집합</a:t>
            </a:r>
          </a:p>
          <a:p>
            <a:pPr lvl="2" eaLnBrk="1" hangingPunct="1">
              <a:buFontTx/>
              <a:buChar char="-"/>
            </a:pPr>
            <a:r>
              <a:rPr lang="ko-KR" altLang="en-US" sz="1800" smtClean="0"/>
              <a:t>데이터베이스 인스턴스</a:t>
            </a:r>
            <a:r>
              <a:rPr lang="en-US" altLang="ko-KR" sz="1800" smtClean="0"/>
              <a:t>(database instance)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: </a:t>
            </a:r>
            <a:r>
              <a:rPr lang="ko-KR" altLang="en-US" smtClean="0"/>
              <a:t>테이블 스키마들에 대한 테이블 인스턴스의 집합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(1)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quarter" idx="1"/>
          </p:nvPr>
        </p:nvGraphicFramePr>
        <p:xfrm>
          <a:off x="439738" y="1857375"/>
          <a:ext cx="8204200" cy="2438400"/>
        </p:xfrm>
        <a:graphic>
          <a:graphicData uri="http://schemas.openxmlformats.org/drawingml/2006/table">
            <a:tbl>
              <a:tblPr/>
              <a:tblGrid>
                <a:gridCol w="82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student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address, year,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department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dept_name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office)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professor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resident_id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name,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dept_id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position,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year_emp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course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title, credit)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class (</a:t>
                      </a:r>
                      <a:r>
                        <a:rPr lang="en-US" sz="1600" b="1" u="sng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course_id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year, semester, division,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prof_id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classroom, enroll)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733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takes (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stu_id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sz="1600" b="1" u="sng" dirty="0" err="1">
                          <a:solidFill>
                            <a:srgbClr val="0070C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j-ea"/>
                          <a:ea typeface="+mj-ea"/>
                        </a:rPr>
                        <a:t>class_id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grade)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10" marB="4571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105025" y="1665288"/>
            <a:ext cx="336550" cy="31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5" name="TextBox 12"/>
          <p:cNvSpPr txBox="1">
            <a:spLocks noChangeArrowheads="1"/>
          </p:cNvSpPr>
          <p:nvPr/>
        </p:nvSpPr>
        <p:spPr bwMode="auto">
          <a:xfrm>
            <a:off x="2338388" y="137160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기본키</a:t>
            </a: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4745038" y="1414463"/>
            <a:ext cx="790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600" b="1"/>
              <a:t>외래키</a:t>
            </a:r>
          </a:p>
        </p:txBody>
      </p:sp>
      <p:cxnSp>
        <p:nvCxnSpPr>
          <p:cNvPr id="17" name="직선 화살표 연결선 16"/>
          <p:cNvCxnSpPr>
            <a:stCxn id="31756" idx="2"/>
          </p:cNvCxnSpPr>
          <p:nvPr/>
        </p:nvCxnSpPr>
        <p:spPr>
          <a:xfrm>
            <a:off x="5140325" y="1752600"/>
            <a:ext cx="811213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17525"/>
            <a:ext cx="8162925" cy="523875"/>
          </a:xfrm>
        </p:spPr>
        <p:txBody>
          <a:bodyPr/>
          <a:lstStyle/>
          <a:p>
            <a:pPr eaLnBrk="1" hangingPunct="1"/>
            <a:r>
              <a:rPr lang="ko-KR" altLang="en-US" smtClean="0"/>
              <a:t>데이터 모델이란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물리적 혹은 추상적으로 존재하는 </a:t>
            </a:r>
            <a:r>
              <a:rPr lang="ko-KR" altLang="en-US" sz="2000" smtClean="0">
                <a:solidFill>
                  <a:srgbClr val="FF0000"/>
                </a:solidFill>
              </a:rPr>
              <a:t>현실세계를 단순화</a:t>
            </a:r>
            <a:r>
              <a:rPr lang="ko-KR" altLang="en-US" sz="2000" smtClean="0"/>
              <a:t>되고 </a:t>
            </a:r>
            <a:r>
              <a:rPr lang="ko-KR" altLang="en-US" sz="2000" smtClean="0">
                <a:solidFill>
                  <a:srgbClr val="FF0000"/>
                </a:solidFill>
              </a:rPr>
              <a:t>정형화된 형태로 표현</a:t>
            </a:r>
            <a:r>
              <a:rPr lang="ko-KR" altLang="en-US" sz="2000" smtClean="0"/>
              <a:t>하는 하나의 방식 또는 규범</a:t>
            </a:r>
            <a:endParaRPr lang="en-US" altLang="ko-KR" sz="2000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2" eaLnBrk="1" hangingPunct="1"/>
            <a:endParaRPr lang="en-US" altLang="ko-KR" smtClean="0"/>
          </a:p>
          <a:p>
            <a:pPr lvl="1" eaLnBrk="1" hangingPunct="1"/>
            <a:r>
              <a:rPr lang="ko-KR" altLang="en-US" sz="2000" smtClean="0"/>
              <a:t>실제 데이터가 갖는 특성을 살리면서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목적에 맞게 관심있는 정보만을 단순화 하여 표현하는 방식</a:t>
            </a:r>
            <a:endParaRPr lang="en-US" altLang="ko-KR" sz="2000" smtClean="0"/>
          </a:p>
          <a:p>
            <a:pPr lvl="3" eaLnBrk="1" hangingPunct="1"/>
            <a:r>
              <a:rPr lang="ko-KR" altLang="en-US" smtClean="0"/>
              <a:t>데이터에 대한 조작이 가능해야함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578225" y="4641850"/>
            <a:ext cx="2236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/>
              <a:t>자전거의 추상화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073275"/>
            <a:ext cx="5857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(2)</a:t>
            </a: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1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484313"/>
            <a:ext cx="83439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759732" y="1377974"/>
              <a:ext cx="361080" cy="2451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852" y="1366094"/>
                <a:ext cx="384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/>
              <p14:cNvContentPartPr/>
              <p14:nvPr/>
            </p14:nvContentPartPr>
            <p14:xfrm>
              <a:off x="4262892" y="1467974"/>
              <a:ext cx="2088360" cy="46584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1012" y="1456094"/>
                <a:ext cx="21121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/>
              <p14:cNvContentPartPr/>
              <p14:nvPr/>
            </p14:nvContentPartPr>
            <p14:xfrm>
              <a:off x="5422092" y="3940814"/>
              <a:ext cx="1624320" cy="55440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0212" y="3928934"/>
                <a:ext cx="164808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/>
              <p14:cNvContentPartPr/>
              <p14:nvPr/>
            </p14:nvContentPartPr>
            <p14:xfrm>
              <a:off x="6516852" y="3914534"/>
              <a:ext cx="785880" cy="50580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4972" y="3902654"/>
                <a:ext cx="809640" cy="52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(3)</a:t>
            </a:r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799" name="Picture 1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185863"/>
            <a:ext cx="5430837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2492375"/>
            <a:ext cx="29257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741372" y="1093214"/>
              <a:ext cx="392400" cy="2466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492" y="1081334"/>
                <a:ext cx="416160" cy="27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(4)</a:t>
            </a:r>
            <a:endParaRPr lang="ko-KR" altLang="en-US" smtClean="0"/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0" name="Picture 1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323975"/>
            <a:ext cx="5507037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 학사 데이터베이스 </a:t>
            </a:r>
            <a:r>
              <a:rPr lang="en-US" altLang="ko-KR" smtClean="0"/>
              <a:t>(5)</a:t>
            </a:r>
            <a:endParaRPr lang="ko-KR" altLang="en-US" smtClean="0"/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5845" name="Picture 1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116263"/>
            <a:ext cx="781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35844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1138238"/>
            <a:ext cx="3676650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>
                <a:latin typeface="+mj-ea"/>
              </a:rPr>
              <a:t>관계 대수 </a:t>
            </a:r>
            <a:r>
              <a:rPr lang="en-US" altLang="ko-KR" smtClean="0">
                <a:latin typeface="+mj-ea"/>
              </a:rPr>
              <a:t>(Relational Algebra)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질의어</a:t>
            </a:r>
            <a:r>
              <a:rPr lang="en-US" altLang="ko-KR" sz="2400" smtClean="0"/>
              <a:t>(query language)</a:t>
            </a:r>
          </a:p>
          <a:p>
            <a:pPr lvl="2" eaLnBrk="1" hangingPunct="1"/>
            <a:r>
              <a:rPr lang="ko-KR" altLang="en-US" smtClean="0"/>
              <a:t>삽입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검색 등의 데이터 조작을 위한 연산들을 표현하기 위한 언어</a:t>
            </a:r>
            <a:endParaRPr lang="en-US" altLang="ko-KR" smtClean="0"/>
          </a:p>
          <a:p>
            <a:pPr lvl="2" eaLnBrk="1" hangingPunct="1">
              <a:buFont typeface="Wingdings 3" pitchFamily="18" charset="2"/>
              <a:buNone/>
            </a:pPr>
            <a:endParaRPr lang="ko-KR" altLang="en-US" smtClean="0"/>
          </a:p>
          <a:p>
            <a:pPr lvl="2" eaLnBrk="1" hangingPunct="1"/>
            <a:r>
              <a:rPr lang="ko-KR" altLang="en-US" smtClean="0"/>
              <a:t>절차적 언어</a:t>
            </a:r>
            <a:r>
              <a:rPr lang="en-US" altLang="ko-KR" smtClean="0"/>
              <a:t>(procedural language)</a:t>
            </a:r>
          </a:p>
          <a:p>
            <a:pPr lvl="3" eaLnBrk="1" hangingPunct="1"/>
            <a:r>
              <a:rPr lang="ko-KR" altLang="en-US" smtClean="0"/>
              <a:t>사용자가 원하는 결과를 얻기 위해 수행되어야 할 일련의 절차를 명시해야 하는 언어</a:t>
            </a:r>
          </a:p>
          <a:p>
            <a:pPr lvl="3" eaLnBrk="1" hangingPunct="1"/>
            <a:r>
              <a:rPr lang="ko-KR" altLang="en-US" smtClean="0"/>
              <a:t>예</a:t>
            </a:r>
            <a:r>
              <a:rPr lang="en-US" altLang="ko-KR" smtClean="0"/>
              <a:t>:  C, C++</a:t>
            </a:r>
            <a:r>
              <a:rPr lang="ko-KR" altLang="en-US" smtClean="0"/>
              <a:t>와 같은 대부분의 프로그래밍 언어</a:t>
            </a:r>
            <a:endParaRPr lang="en-US" altLang="ko-KR" smtClean="0"/>
          </a:p>
          <a:p>
            <a:pPr lvl="3" eaLnBrk="1" hangingPunct="1"/>
            <a:endParaRPr lang="ko-KR" altLang="en-US" smtClean="0"/>
          </a:p>
          <a:p>
            <a:pPr lvl="2" eaLnBrk="1" hangingPunct="1"/>
            <a:r>
              <a:rPr lang="ko-KR" altLang="en-US" smtClean="0"/>
              <a:t>비절차적 언어</a:t>
            </a:r>
            <a:r>
              <a:rPr lang="en-US" altLang="ko-KR" smtClean="0"/>
              <a:t>(non-procedural language)</a:t>
            </a:r>
          </a:p>
          <a:p>
            <a:pPr lvl="3" eaLnBrk="1" hangingPunct="1"/>
            <a:r>
              <a:rPr lang="ko-KR" altLang="en-US" smtClean="0"/>
              <a:t>수행 절차는 기술하지 않고 사용자가 원하는 결과만을 형식적으로 명시하는 언어</a:t>
            </a:r>
          </a:p>
          <a:p>
            <a:pPr lvl="3" eaLnBrk="1" hangingPunct="1"/>
            <a:r>
              <a:rPr lang="ko-KR" altLang="en-US" smtClean="0"/>
              <a:t>실질적 수행절차는 시스템 내부적으로 결정해야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관계 대수 </a:t>
            </a:r>
            <a:r>
              <a:rPr lang="en-US" altLang="ko-KR" smtClean="0"/>
              <a:t>(Relational Algebra)(2)</a:t>
            </a:r>
            <a:endParaRPr lang="ko-KR" altLang="ko-K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관계형 데이터베이스에서의 대표적 질의어</a:t>
            </a:r>
          </a:p>
          <a:p>
            <a:pPr lvl="2" eaLnBrk="1" hangingPunct="1"/>
            <a:endParaRPr lang="en-US" altLang="ko-KR" smtClean="0"/>
          </a:p>
          <a:p>
            <a:pPr lvl="2" eaLnBrk="1" hangingPunct="1"/>
            <a:r>
              <a:rPr lang="ko-KR" altLang="en-US" smtClean="0"/>
              <a:t>관계 대수</a:t>
            </a:r>
            <a:r>
              <a:rPr lang="en-US" altLang="ko-KR" smtClean="0"/>
              <a:t>(relational algebra)</a:t>
            </a:r>
          </a:p>
          <a:p>
            <a:pPr lvl="3" eaLnBrk="1" hangingPunct="1"/>
            <a:r>
              <a:rPr lang="ko-KR" altLang="en-US" smtClean="0"/>
              <a:t>절차적 언어</a:t>
            </a:r>
          </a:p>
          <a:p>
            <a:pPr lvl="3" eaLnBrk="1" hangingPunct="1"/>
            <a:r>
              <a:rPr lang="ko-KR" altLang="en-US" smtClean="0"/>
              <a:t>수학에서의 수식구조와 유사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 smtClean="0"/>
              <a:t>피연산자</a:t>
            </a:r>
            <a:r>
              <a:rPr lang="en-US" altLang="ko-KR" smtClean="0"/>
              <a:t>(operand) : </a:t>
            </a:r>
            <a:r>
              <a:rPr lang="ko-KR" altLang="en-US" smtClean="0"/>
              <a:t>테이블</a:t>
            </a:r>
          </a:p>
          <a:p>
            <a:pPr lvl="3" eaLnBrk="1" hangingPunct="1">
              <a:buFont typeface="Wingdings" pitchFamily="2" charset="2"/>
              <a:buChar char="ü"/>
            </a:pPr>
            <a:r>
              <a:rPr lang="ko-KR" altLang="en-US" smtClean="0"/>
              <a:t>연산자</a:t>
            </a:r>
            <a:r>
              <a:rPr lang="en-US" altLang="ko-KR" smtClean="0"/>
              <a:t>(operator)</a:t>
            </a:r>
          </a:p>
          <a:p>
            <a:pPr lvl="4" eaLnBrk="1" hangingPunct="1"/>
            <a:r>
              <a:rPr lang="ko-KR" altLang="en-US" smtClean="0"/>
              <a:t>단항 연산자</a:t>
            </a:r>
            <a:r>
              <a:rPr lang="en-US" altLang="ko-KR" smtClean="0"/>
              <a:t>(unary operator)</a:t>
            </a:r>
          </a:p>
          <a:p>
            <a:pPr lvl="4" eaLnBrk="1" hangingPunct="1"/>
            <a:r>
              <a:rPr lang="ko-KR" altLang="en-US" smtClean="0"/>
              <a:t>이항 연산자</a:t>
            </a:r>
            <a:r>
              <a:rPr lang="en-US" altLang="ko-KR" smtClean="0"/>
              <a:t>(binary operator)</a:t>
            </a:r>
          </a:p>
          <a:p>
            <a:pPr lvl="4" eaLnBrk="1" hangingPunct="1"/>
            <a:endParaRPr lang="en-US" altLang="ko-KR" smtClean="0"/>
          </a:p>
          <a:p>
            <a:pPr lvl="2" eaLnBrk="1" hangingPunct="1"/>
            <a:r>
              <a:rPr lang="ko-KR" altLang="en-US" smtClean="0"/>
              <a:t>관계 해석</a:t>
            </a:r>
            <a:r>
              <a:rPr lang="en-US" altLang="ko-KR" smtClean="0"/>
              <a:t>(relational calculus)</a:t>
            </a:r>
          </a:p>
          <a:p>
            <a:pPr lvl="3" eaLnBrk="1" hangingPunct="1"/>
            <a:r>
              <a:rPr lang="ko-KR" altLang="en-US" smtClean="0"/>
              <a:t>비절차적 언어</a:t>
            </a:r>
          </a:p>
          <a:p>
            <a:pPr lvl="3" eaLnBrk="1" hangingPunct="1"/>
            <a:r>
              <a:rPr lang="ko-KR" altLang="en-US" smtClean="0"/>
              <a:t>이 책에서는 다루지 않음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관계대수의 연산 종류</a:t>
            </a:r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기본 연산</a:t>
            </a:r>
            <a:endParaRPr lang="en-US" altLang="ko-KR" sz="2400" smtClean="0"/>
          </a:p>
          <a:p>
            <a:pPr lvl="2" eaLnBrk="1" hangingPunct="1"/>
            <a:r>
              <a:rPr lang="ko-KR" altLang="en-US" smtClean="0"/>
              <a:t>선택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추출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재명명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집합 연산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카티션 프로덕트</a:t>
            </a:r>
            <a:endParaRPr lang="en-US" altLang="ko-KR" smtClean="0"/>
          </a:p>
          <a:p>
            <a:pPr eaLnBrk="1" hangingPunct="1"/>
            <a:r>
              <a:rPr lang="ko-KR" altLang="en-US" sz="2400" smtClean="0"/>
              <a:t>추가연산</a:t>
            </a:r>
            <a:endParaRPr lang="en-US" altLang="ko-KR" sz="2400" smtClean="0"/>
          </a:p>
          <a:p>
            <a:pPr lvl="2" eaLnBrk="1" hangingPunct="1"/>
            <a:r>
              <a:rPr lang="ko-KR" altLang="en-US" smtClean="0"/>
              <a:t>조인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자연 조인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외부 조인</a:t>
            </a:r>
            <a:endParaRPr lang="en-US" altLang="ko-KR" smtClean="0"/>
          </a:p>
          <a:p>
            <a:pPr lvl="2" eaLnBrk="1" hangingPunct="1"/>
            <a:r>
              <a:rPr lang="ko-KR" altLang="en-US" smtClean="0"/>
              <a:t>지정 연산</a:t>
            </a:r>
            <a:endParaRPr lang="en-US" altLang="ko-KR" smtClean="0"/>
          </a:p>
          <a:p>
            <a:pPr lvl="2" eaLnBrk="1" hangingPunct="1"/>
            <a:r>
              <a:rPr lang="en-US" altLang="ko-KR" smtClean="0"/>
              <a:t>(</a:t>
            </a:r>
            <a:r>
              <a:rPr lang="ko-KR" altLang="en-US" smtClean="0"/>
              <a:t>나누기 연산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54038" y="1204913"/>
            <a:ext cx="8348662" cy="39624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하나의 테이블에서 주어진 조건을 만족하는 레코드들을 검색하는 기능</a:t>
            </a:r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테이블이름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 smtClean="0"/>
              <a:t>&lt;</a:t>
            </a:r>
            <a:r>
              <a:rPr lang="ko-KR" altLang="en-US" sz="1600" smtClean="0"/>
              <a:t>테이블이름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은 연산의 대상이 되는 테이블의 이름</a:t>
            </a:r>
            <a:endParaRPr lang="en-US" altLang="ko-KR" sz="16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조건식</a:t>
            </a:r>
            <a:r>
              <a:rPr lang="en-US" altLang="ko-KR" sz="1800" smtClean="0">
                <a:sym typeface="Symbol" pitchFamily="18" charset="2"/>
              </a:rPr>
              <a:t>&gt;</a:t>
            </a:r>
            <a:endParaRPr lang="ko-KR" altLang="en-US" sz="1800" smtClean="0">
              <a:sym typeface="Symbol" pitchFamily="18" charset="2"/>
            </a:endParaRPr>
          </a:p>
          <a:p>
            <a:pPr lvl="3" eaLnBrk="1" hangingPunct="1"/>
            <a:r>
              <a:rPr lang="ko-KR" altLang="en-US" sz="1600" smtClean="0">
                <a:sym typeface="Symbol" pitchFamily="18" charset="2"/>
              </a:rPr>
              <a:t>비교연산자</a:t>
            </a:r>
            <a:r>
              <a:rPr lang="en-US" altLang="ko-KR" sz="1600" smtClean="0">
                <a:sym typeface="Symbol" pitchFamily="18" charset="2"/>
              </a:rPr>
              <a:t>(&lt;, &gt;, &lt;=, &gt;=, &lt;&gt;)</a:t>
            </a:r>
            <a:r>
              <a:rPr lang="ko-KR" altLang="en-US" sz="1600" smtClean="0">
                <a:sym typeface="Symbol" pitchFamily="18" charset="2"/>
              </a:rPr>
              <a:t>와 부울 연산자</a:t>
            </a:r>
            <a:r>
              <a:rPr lang="en-US" altLang="ko-KR" sz="1600" smtClean="0">
                <a:sym typeface="Symbol" pitchFamily="18" charset="2"/>
              </a:rPr>
              <a:t>(</a:t>
            </a:r>
            <a:r>
              <a:rPr lang="en-US" altLang="ko-KR" sz="1600" smtClean="0">
                <a:latin typeface="Symbol" pitchFamily="18" charset="2"/>
                <a:sym typeface="Symbol" pitchFamily="18" charset="2"/>
              </a:rPr>
              <a:t>Ú, Ù, NOT)</a:t>
            </a:r>
            <a:r>
              <a:rPr lang="ko-KR" altLang="en-US" sz="1600" smtClean="0">
                <a:latin typeface="Symbol" pitchFamily="18" charset="2"/>
                <a:sym typeface="Symbol" pitchFamily="18" charset="2"/>
              </a:rPr>
              <a:t>의 조합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682750"/>
            <a:ext cx="69818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address</a:t>
            </a:r>
            <a:r>
              <a:rPr lang="ko-KR" altLang="en-US" sz="1800" smtClean="0"/>
              <a:t>가 ‘서울’인 레코드를 검색</a:t>
            </a:r>
          </a:p>
        </p:txBody>
      </p:sp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0966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897063"/>
            <a:ext cx="8162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668713"/>
            <a:ext cx="5981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  <a:endParaRPr lang="ko-KR" altLang="en-US" smtClean="0"/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교수들에 대한 레코드를 검색</a:t>
            </a:r>
          </a:p>
        </p:txBody>
      </p:sp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989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991" name="Picture 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92288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54425"/>
            <a:ext cx="58674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</a:t>
            </a:r>
            <a:r>
              <a:rPr lang="en-US" altLang="ko-KR" smtClean="0"/>
              <a:t>(relation)</a:t>
            </a:r>
            <a:r>
              <a:rPr lang="ko-KR" altLang="en-US" smtClean="0"/>
              <a:t>의 개념</a:t>
            </a:r>
            <a:r>
              <a:rPr lang="en-US" altLang="ko-KR" smtClean="0"/>
              <a:t>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0263" y="1169988"/>
            <a:ext cx="8110537" cy="22098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관계형 데이터 모델</a:t>
            </a:r>
            <a:r>
              <a:rPr lang="en-US" altLang="ko-KR" sz="2400" smtClean="0"/>
              <a:t>(relational data model)</a:t>
            </a:r>
          </a:p>
          <a:p>
            <a:pPr lvl="2" eaLnBrk="1" hangingPunct="1"/>
            <a:r>
              <a:rPr lang="ko-KR" altLang="en-US" smtClean="0"/>
              <a:t>테이블 형식을 이용하여 데이터들을 정의하고 설명한 모델</a:t>
            </a:r>
          </a:p>
          <a:p>
            <a:pPr lvl="2" eaLnBrk="1" hangingPunct="1"/>
            <a:r>
              <a:rPr lang="ko-KR" altLang="en-US" smtClean="0"/>
              <a:t>실세계의 데이터를 누구나 직관적으로 이해할 수 있는 형태로 기술할 수 있는 간단한 방식을 제공</a:t>
            </a:r>
          </a:p>
          <a:p>
            <a:pPr lvl="2" eaLnBrk="1" hangingPunct="1"/>
            <a:r>
              <a:rPr lang="ko-KR" altLang="en-US" smtClean="0"/>
              <a:t>테이블을 </a:t>
            </a:r>
            <a:r>
              <a:rPr lang="ko-KR" altLang="en-US" smtClean="0">
                <a:solidFill>
                  <a:srgbClr val="FF0000"/>
                </a:solidFill>
              </a:rPr>
              <a:t>릴레이션</a:t>
            </a:r>
            <a:r>
              <a:rPr lang="en-US" altLang="ko-KR" smtClean="0">
                <a:solidFill>
                  <a:srgbClr val="FF0000"/>
                </a:solidFill>
              </a:rPr>
              <a:t>(relation)</a:t>
            </a:r>
            <a:r>
              <a:rPr lang="ko-KR" altLang="en-US" smtClean="0"/>
              <a:t>이라 부름</a:t>
            </a:r>
            <a:endParaRPr lang="en-US" altLang="ko-KR" smtClean="0"/>
          </a:p>
        </p:txBody>
      </p:sp>
      <p:sp>
        <p:nvSpPr>
          <p:cNvPr id="1536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TextBox 8"/>
          <p:cNvSpPr txBox="1">
            <a:spLocks noChangeArrowheads="1"/>
          </p:cNvSpPr>
          <p:nvPr/>
        </p:nvSpPr>
        <p:spPr bwMode="auto">
          <a:xfrm>
            <a:off x="3338513" y="5295900"/>
            <a:ext cx="290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표 형식으로 기술된 주소록</a:t>
            </a:r>
            <a:endParaRPr lang="ko-KR" altLang="en-US" sz="1800"/>
          </a:p>
        </p:txBody>
      </p:sp>
      <p:pic>
        <p:nvPicPr>
          <p:cNvPr id="15366" name="Picture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3330575"/>
            <a:ext cx="4941887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460012" y="1107614"/>
              <a:ext cx="142992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132" y="1095734"/>
                <a:ext cx="1453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/>
              <p14:cNvContentPartPr/>
              <p14:nvPr/>
            </p14:nvContentPartPr>
            <p14:xfrm>
              <a:off x="2279652" y="270614"/>
              <a:ext cx="2138040" cy="2844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7772" y="258734"/>
                <a:ext cx="2161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잉크 22"/>
              <p14:cNvContentPartPr/>
              <p14:nvPr/>
            </p14:nvContentPartPr>
            <p14:xfrm>
              <a:off x="1790052" y="3039374"/>
              <a:ext cx="3490560" cy="13320"/>
            </p14:xfrm>
          </p:contentPart>
        </mc:Choice>
        <mc:Fallback>
          <p:pic>
            <p:nvPicPr>
              <p:cNvPr id="23" name="잉크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8172" y="3027494"/>
                <a:ext cx="3514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/>
              <p14:cNvContentPartPr/>
              <p14:nvPr/>
            </p14:nvContentPartPr>
            <p14:xfrm>
              <a:off x="2522292" y="3926054"/>
              <a:ext cx="829440" cy="135468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0412" y="3914174"/>
                <a:ext cx="853200" cy="13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3474132" y="3919934"/>
              <a:ext cx="1422720" cy="1296360"/>
            </p14:xfrm>
          </p:contentPart>
        </mc:Choice>
        <mc:Fallback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2252" y="3908054"/>
                <a:ext cx="144648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잉크 28"/>
              <p14:cNvContentPartPr/>
              <p14:nvPr/>
            </p14:nvContentPartPr>
            <p14:xfrm>
              <a:off x="6059652" y="3910934"/>
              <a:ext cx="692280" cy="122796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47772" y="3899054"/>
                <a:ext cx="716040" cy="12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잉크 32"/>
              <p14:cNvContentPartPr/>
              <p14:nvPr/>
            </p14:nvContentPartPr>
            <p14:xfrm>
              <a:off x="2859252" y="5589254"/>
              <a:ext cx="360" cy="36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47372" y="557737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잉크 33"/>
              <p14:cNvContentPartPr/>
              <p14:nvPr/>
            </p14:nvContentPartPr>
            <p14:xfrm>
              <a:off x="2871852" y="5769614"/>
              <a:ext cx="360" cy="1332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59972" y="5757734"/>
                <a:ext cx="24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잉크 34"/>
              <p14:cNvContentPartPr/>
              <p14:nvPr/>
            </p14:nvContentPartPr>
            <p14:xfrm>
              <a:off x="2884812" y="6014414"/>
              <a:ext cx="360" cy="3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72932" y="600253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7" name="잉크 36"/>
              <p14:cNvContentPartPr/>
              <p14:nvPr/>
            </p14:nvContentPartPr>
            <p14:xfrm>
              <a:off x="2652972" y="3425654"/>
              <a:ext cx="477000" cy="25812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41092" y="3413774"/>
                <a:ext cx="5007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잉크 39"/>
              <p14:cNvContentPartPr/>
              <p14:nvPr/>
            </p14:nvContentPartPr>
            <p14:xfrm>
              <a:off x="4971372" y="3503054"/>
              <a:ext cx="721440" cy="399600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59492" y="3491174"/>
                <a:ext cx="745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" name="잉크 40"/>
              <p14:cNvContentPartPr/>
              <p14:nvPr/>
            </p14:nvContentPartPr>
            <p14:xfrm>
              <a:off x="6194652" y="3490094"/>
              <a:ext cx="708840" cy="33516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82772" y="3478214"/>
                <a:ext cx="732600" cy="35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</a:t>
            </a:r>
            <a:r>
              <a:rPr lang="en-US" altLang="ko-KR" smtClean="0"/>
              <a:t>(selection)</a:t>
            </a:r>
            <a:endParaRPr lang="ko-KR" altLang="en-US" smtClean="0"/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‘부교수’들의 레코드를 검색</a:t>
            </a:r>
          </a:p>
        </p:txBody>
      </p:sp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3016" name="Picture 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885950"/>
            <a:ext cx="8172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616325"/>
            <a:ext cx="60579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선택 연산에서 널</a:t>
            </a:r>
            <a:r>
              <a:rPr lang="en-US" altLang="ko-KR" dirty="0" smtClean="0">
                <a:latin typeface="+mj-ea"/>
              </a:rPr>
              <a:t>(null)</a:t>
            </a:r>
            <a:r>
              <a:rPr lang="ko-KR" altLang="en-US" dirty="0" smtClean="0">
                <a:latin typeface="+mj-ea"/>
              </a:rPr>
              <a:t>의 처리</a:t>
            </a:r>
          </a:p>
        </p:txBody>
      </p:sp>
      <p:sp>
        <p:nvSpPr>
          <p:cNvPr id="440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Professor </a:t>
            </a:r>
            <a:r>
              <a:rPr kumimoji="0" lang="ko-KR" altLang="en-US" sz="1800" dirty="0">
                <a:latin typeface="+mn-lt"/>
                <a:ea typeface="+mn-ea"/>
              </a:rPr>
              <a:t>테이블에 </a:t>
            </a:r>
            <a:r>
              <a:rPr kumimoji="0" lang="en-US" altLang="ko-KR" sz="1800" dirty="0">
                <a:latin typeface="+mn-lt"/>
                <a:ea typeface="+mn-ea"/>
              </a:rPr>
              <a:t>null</a:t>
            </a:r>
            <a:r>
              <a:rPr kumimoji="0" lang="ko-KR" altLang="en-US" sz="1800" dirty="0">
                <a:latin typeface="+mn-lt"/>
                <a:ea typeface="+mn-ea"/>
              </a:rPr>
              <a:t>이 입력된 예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175000"/>
            <a:ext cx="2943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660900"/>
            <a:ext cx="31115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Box 14"/>
          <p:cNvSpPr txBox="1">
            <a:spLocks noChangeArrowheads="1"/>
          </p:cNvSpPr>
          <p:nvPr/>
        </p:nvSpPr>
        <p:spPr bwMode="auto">
          <a:xfrm>
            <a:off x="587375" y="5961063"/>
            <a:ext cx="7685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ko-KR" sz="1400" b="1">
                <a:solidFill>
                  <a:srgbClr val="002060"/>
                </a:solidFill>
              </a:rPr>
              <a:t> dept_id</a:t>
            </a:r>
            <a:r>
              <a:rPr lang="ko-KR" altLang="en-US" sz="1400" b="1">
                <a:solidFill>
                  <a:srgbClr val="002060"/>
                </a:solidFill>
              </a:rPr>
              <a:t>가 </a:t>
            </a:r>
            <a:r>
              <a:rPr lang="en-US" altLang="ko-KR" sz="1400" b="1">
                <a:solidFill>
                  <a:srgbClr val="002060"/>
                </a:solidFill>
              </a:rPr>
              <a:t>‘920’</a:t>
            </a:r>
            <a:r>
              <a:rPr lang="ko-KR" altLang="en-US" sz="1400" b="1">
                <a:solidFill>
                  <a:srgbClr val="002060"/>
                </a:solidFill>
              </a:rPr>
              <a:t>인지 그렇지 않은지 알지 못함 따라서 검색</a:t>
            </a:r>
            <a:r>
              <a:rPr lang="en-US" altLang="ko-KR" sz="1400" b="1">
                <a:solidFill>
                  <a:srgbClr val="002060"/>
                </a:solidFill>
              </a:rPr>
              <a:t> </a:t>
            </a:r>
            <a:r>
              <a:rPr lang="ko-KR" altLang="en-US" sz="1400" b="1">
                <a:solidFill>
                  <a:srgbClr val="002060"/>
                </a:solidFill>
              </a:rPr>
              <a:t>결과에서 배제해야 함</a:t>
            </a: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311150" y="3898900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4043" name="TextBox 16"/>
          <p:cNvSpPr txBox="1">
            <a:spLocks noChangeArrowheads="1"/>
          </p:cNvSpPr>
          <p:nvPr/>
        </p:nvSpPr>
        <p:spPr bwMode="auto">
          <a:xfrm>
            <a:off x="293688" y="52959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44044" name="Picture 1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539875"/>
            <a:ext cx="44100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5" name="Picture 1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759200"/>
            <a:ext cx="55530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175250"/>
            <a:ext cx="548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추출</a:t>
            </a:r>
            <a:r>
              <a:rPr lang="en-US" altLang="ko-KR" smtClean="0"/>
              <a:t>(project)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테이블에서 사용자가 원하는 필드만을 결과로 출력하는 연산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endParaRPr lang="en-US" altLang="ko-KR" sz="18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테이블이름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en-US" altLang="ko-KR" sz="1600" smtClean="0"/>
              <a:t>&lt;</a:t>
            </a:r>
            <a:r>
              <a:rPr lang="ko-KR" altLang="en-US" sz="1600" smtClean="0"/>
              <a:t>테이블이름</a:t>
            </a:r>
            <a:r>
              <a:rPr lang="en-US" altLang="ko-KR" sz="1600" smtClean="0"/>
              <a:t>&gt;</a:t>
            </a:r>
            <a:r>
              <a:rPr lang="ko-KR" altLang="en-US" sz="1600" smtClean="0"/>
              <a:t>은 연산의 대상이 되는 테이블의 이름</a:t>
            </a:r>
            <a:endParaRPr lang="en-US" altLang="ko-KR" sz="16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필드리스트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3" eaLnBrk="1" hangingPunct="1"/>
            <a:r>
              <a:rPr lang="ko-KR" altLang="en-US" sz="1600" smtClean="0"/>
              <a:t>테이블에서 추출하고자 하는 필드들의 리스트 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816100"/>
            <a:ext cx="8181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추출</a:t>
            </a:r>
            <a:r>
              <a:rPr lang="en-US" altLang="ko-KR" smtClean="0"/>
              <a:t>(project)</a:t>
            </a:r>
            <a:endParaRPr lang="ko-KR" altLang="en-US" smtClean="0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stu_id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name</a:t>
            </a:r>
            <a:r>
              <a:rPr lang="ko-KR" altLang="en-US" sz="1800" smtClean="0"/>
              <a:t>만을 추출</a:t>
            </a:r>
          </a:p>
        </p:txBody>
      </p:sp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371600" y="29670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9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9925"/>
            <a:ext cx="8181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994025"/>
            <a:ext cx="199707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추출</a:t>
            </a:r>
            <a:r>
              <a:rPr lang="en-US" altLang="ko-KR" smtClean="0"/>
              <a:t>(project)</a:t>
            </a:r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student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dept_id</a:t>
            </a:r>
            <a:r>
              <a:rPr lang="ko-KR" altLang="en-US" sz="1800" smtClean="0"/>
              <a:t>를 추출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중복을 제거해야 함</a:t>
            </a:r>
            <a:endParaRPr lang="en-US" altLang="ko-KR" sz="1800" smtClean="0"/>
          </a:p>
          <a:p>
            <a:pPr lvl="1" eaLnBrk="1" hangingPunct="1"/>
            <a:r>
              <a:rPr lang="ko-KR" altLang="en-US" sz="1500" smtClean="0"/>
              <a:t>관계형 모델은 중복된 레코드들을 허용하지 않음</a:t>
            </a:r>
          </a:p>
        </p:txBody>
      </p:sp>
      <p:sp>
        <p:nvSpPr>
          <p:cNvPr id="471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6529388" y="2544763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7525" y="5478463"/>
            <a:ext cx="7747000" cy="7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/>
              <a:t>참고</a:t>
            </a:r>
            <a:r>
              <a:rPr lang="en-US" altLang="ko-KR" sz="1800" dirty="0"/>
              <a:t>:</a:t>
            </a:r>
          </a:p>
          <a:p>
            <a:pPr>
              <a:defRPr/>
            </a:pPr>
            <a:r>
              <a:rPr lang="ko-KR" altLang="en-US" sz="1600" dirty="0"/>
              <a:t>관계 대수에서는 중복 레코드를 허용하지 않으나 실제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에서는 대부분 허용함</a:t>
            </a:r>
          </a:p>
        </p:txBody>
      </p:sp>
      <p:sp>
        <p:nvSpPr>
          <p:cNvPr id="471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15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46238"/>
            <a:ext cx="8201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970213"/>
            <a:ext cx="1200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lvl="1" eaLnBrk="1" hangingPunct="1"/>
            <a:r>
              <a:rPr lang="ko-KR" altLang="en-US" smtClean="0"/>
              <a:t>관계 대수 연산자들은 상호 중첩하여 사용 가능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‘부교수’들의 레코드를 검색</a:t>
            </a:r>
          </a:p>
          <a:p>
            <a:pPr lvl="1" eaLnBrk="1" hangingPunct="1">
              <a:buFont typeface="Wingdings 3" pitchFamily="18" charset="2"/>
              <a:buNone/>
            </a:pPr>
            <a:endParaRPr lang="ko-KR" altLang="en-US" smtClean="0"/>
          </a:p>
          <a:p>
            <a:pPr lvl="1" eaLnBrk="1" hangingPunct="1"/>
            <a:endParaRPr lang="ko-KR" altLang="en-US" smtClean="0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3" name="직사각형 9"/>
          <p:cNvSpPr>
            <a:spLocks noChangeArrowheads="1"/>
          </p:cNvSpPr>
          <p:nvPr/>
        </p:nvSpPr>
        <p:spPr bwMode="auto">
          <a:xfrm>
            <a:off x="520700" y="3887788"/>
            <a:ext cx="149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중간 결과</a:t>
            </a:r>
          </a:p>
        </p:txBody>
      </p:sp>
      <p:sp>
        <p:nvSpPr>
          <p:cNvPr id="48134" name="직사각형 10"/>
          <p:cNvSpPr>
            <a:spLocks noChangeArrowheads="1"/>
          </p:cNvSpPr>
          <p:nvPr/>
        </p:nvSpPr>
        <p:spPr bwMode="auto">
          <a:xfrm>
            <a:off x="511175" y="5208588"/>
            <a:ext cx="149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b="1"/>
              <a:t>최종 결과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982663" y="4398963"/>
            <a:ext cx="579437" cy="725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8136" name="Picture 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439988"/>
            <a:ext cx="82105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3392488"/>
            <a:ext cx="47640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5138738"/>
            <a:ext cx="45466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선택 연산은 교환 법칙이 성립</a:t>
            </a:r>
          </a:p>
          <a:p>
            <a:pPr lvl="1" eaLnBrk="1" hangingPunct="1"/>
            <a:endParaRPr lang="en-US" altLang="ko-KR" smtClean="0">
              <a:sym typeface="Symbol" pitchFamily="18" charset="2"/>
            </a:endParaRPr>
          </a:p>
        </p:txBody>
      </p:sp>
      <p:sp>
        <p:nvSpPr>
          <p:cNvPr id="49156" name="TextBox 6"/>
          <p:cNvSpPr txBox="1">
            <a:spLocks noChangeArrowheads="1"/>
          </p:cNvSpPr>
          <p:nvPr/>
        </p:nvSpPr>
        <p:spPr bwMode="auto">
          <a:xfrm>
            <a:off x="746125" y="3282950"/>
            <a:ext cx="55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/>
              <a:t>예</a:t>
            </a:r>
            <a:r>
              <a:rPr lang="en-US" altLang="ko-KR" sz="2000"/>
              <a:t>)</a:t>
            </a:r>
            <a:endParaRPr lang="ko-KR" altLang="en-US" sz="2000"/>
          </a:p>
        </p:txBody>
      </p:sp>
      <p:pic>
        <p:nvPicPr>
          <p:cNvPr id="4915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062163"/>
            <a:ext cx="7353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816350"/>
            <a:ext cx="818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추출 연산에 대해서 다음의 두 질의는 동일한 결과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다음은 잘못된 질의임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다음의 두 질의가 동일하기 위한 조건은</a:t>
            </a:r>
            <a:r>
              <a:rPr lang="en-US" altLang="ko-KR" sz="2000" smtClean="0"/>
              <a:t>?</a:t>
            </a:r>
            <a:endParaRPr lang="en-US" altLang="ko-KR" smtClean="0">
              <a:sym typeface="Symbol" pitchFamily="18" charset="2"/>
            </a:endParaRPr>
          </a:p>
        </p:txBody>
      </p:sp>
      <p:pic>
        <p:nvPicPr>
          <p:cNvPr id="501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70063"/>
            <a:ext cx="43624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338388"/>
            <a:ext cx="241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595688"/>
            <a:ext cx="4343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4956175"/>
            <a:ext cx="7096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연산자들의 조합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55625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일반적으로는 선택과 추출 연산의 조합으로 질의를 표현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en-US" altLang="ko-KR" sz="1800" smtClean="0"/>
              <a:t>2000</a:t>
            </a:r>
            <a:r>
              <a:rPr lang="ko-KR" altLang="en-US" sz="1800" smtClean="0"/>
              <a:t>년 이후에 임용된 ‘부교수’들의 이름을 검색</a:t>
            </a:r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r>
              <a:rPr lang="ko-KR" altLang="en-US" sz="1800" smtClean="0"/>
              <a:t>위의 연산에서 선택과 추출 연산의 순서를 바꿀 수 있는가</a:t>
            </a:r>
            <a:r>
              <a:rPr lang="en-US" altLang="ko-KR" sz="1800" smtClean="0"/>
              <a:t>?</a:t>
            </a:r>
            <a:endParaRPr lang="ko-KR" altLang="en-US" sz="1800" smtClean="0"/>
          </a:p>
          <a:p>
            <a:pPr lvl="1" eaLnBrk="1" hangingPunct="1">
              <a:buFont typeface="Wingdings 3" pitchFamily="18" charset="2"/>
              <a:buNone/>
            </a:pPr>
            <a:endParaRPr lang="en-US" altLang="ko-KR" sz="2000" smtClean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1205" name="TextBox 10"/>
          <p:cNvSpPr txBox="1">
            <a:spLocks noChangeArrowheads="1"/>
          </p:cNvSpPr>
          <p:nvPr/>
        </p:nvSpPr>
        <p:spPr bwMode="auto">
          <a:xfrm>
            <a:off x="1052513" y="3416300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1206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274888"/>
            <a:ext cx="8191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3295650"/>
            <a:ext cx="1285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재명명 연산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테이블에 이름을 부여하거나 변경하는 연산</a:t>
            </a:r>
          </a:p>
          <a:p>
            <a:pPr eaLnBrk="1" hangingPunct="1"/>
            <a:endParaRPr lang="en-US" altLang="ko-KR" sz="2000" smtClean="0"/>
          </a:p>
          <a:p>
            <a:pPr lvl="2" eaLnBrk="1" hangingPunct="1"/>
            <a:endParaRPr lang="en-US" altLang="ko-KR" sz="1800" smtClean="0"/>
          </a:p>
          <a:p>
            <a:pPr lvl="2" eaLnBrk="1" hangingPunct="1"/>
            <a:endParaRPr lang="en-US" altLang="ko-KR" sz="1800" smtClean="0"/>
          </a:p>
          <a:p>
            <a:pPr lvl="2" eaLnBrk="1" hangingPunct="1"/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의 이름을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1&gt;</a:t>
            </a:r>
            <a:r>
              <a:rPr lang="ko-KR" altLang="en-US" sz="1800" smtClean="0"/>
              <a:t>로 변경하라는 의미</a:t>
            </a:r>
          </a:p>
          <a:p>
            <a:pPr lvl="2" eaLnBrk="1" hangingPunct="1"/>
            <a:endParaRPr lang="en-US" altLang="ko-KR" sz="14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의 이름을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1&gt;</a:t>
            </a:r>
            <a:r>
              <a:rPr lang="ko-KR" altLang="en-US" sz="1800" smtClean="0"/>
              <a:t>로 변경하는 동시에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테이블명</a:t>
            </a:r>
            <a:r>
              <a:rPr lang="en-US" altLang="ko-KR" sz="1800" smtClean="0"/>
              <a:t>2&gt;</a:t>
            </a:r>
            <a:r>
              <a:rPr lang="ko-KR" altLang="en-US" sz="1800" smtClean="0"/>
              <a:t>에 정의된 필드명들을 모두 </a:t>
            </a:r>
            <a:r>
              <a:rPr lang="en-US" altLang="ko-KR" sz="1800" smtClean="0"/>
              <a:t>&lt;</a:t>
            </a:r>
            <a:r>
              <a:rPr lang="ko-KR" altLang="en-US" sz="1800" smtClean="0"/>
              <a:t>필드리스트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로 변경</a:t>
            </a:r>
          </a:p>
          <a:p>
            <a:pPr lvl="3" eaLnBrk="1" hangingPunct="1"/>
            <a:endParaRPr lang="ko-KR" altLang="en-US" sz="1600" smtClean="0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758950"/>
            <a:ext cx="819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175000"/>
            <a:ext cx="78295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73175"/>
            <a:ext cx="8110537" cy="1371600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릴레이션</a:t>
            </a:r>
            <a:r>
              <a:rPr lang="en-US" altLang="ko-KR" sz="2400" smtClean="0"/>
              <a:t>(relation)</a:t>
            </a:r>
          </a:p>
          <a:p>
            <a:pPr lvl="1" eaLnBrk="1" hangingPunct="1"/>
            <a:r>
              <a:rPr lang="ko-KR" altLang="en-US" smtClean="0"/>
              <a:t>수학적으로</a:t>
            </a:r>
            <a:r>
              <a:rPr lang="en-US" altLang="ko-KR" smtClean="0"/>
              <a:t>, </a:t>
            </a:r>
            <a:r>
              <a:rPr lang="ko-KR" altLang="en-US" smtClean="0"/>
              <a:t>두 개 이상의 집합으로부터 각 집합을 구성하는 원소들의 순서쌍에 대한 집합을 의미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71738" y="2728913"/>
            <a:ext cx="403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이름 </a:t>
            </a:r>
            <a:r>
              <a:rPr lang="en-US" altLang="ko-KR" sz="1600"/>
              <a:t>= {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최용만</a:t>
            </a:r>
            <a:r>
              <a:rPr lang="en-US" altLang="ko-KR" sz="160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71738" y="3109913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600"/>
              <a:t>주소 </a:t>
            </a:r>
            <a:r>
              <a:rPr lang="en-US" altLang="ko-KR" sz="1600"/>
              <a:t>= {</a:t>
            </a:r>
            <a:r>
              <a:rPr lang="ko-KR" altLang="en-US" sz="1600"/>
              <a:t>서울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, </a:t>
            </a:r>
            <a:r>
              <a:rPr lang="ko-KR" altLang="en-US" sz="1600"/>
              <a:t>대구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42938" y="3643313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/>
              <a:t>⇒ </a:t>
            </a:r>
            <a:r>
              <a:rPr lang="ko-KR" altLang="en-US" sz="1600"/>
              <a:t>순서쌍 </a:t>
            </a:r>
            <a:r>
              <a:rPr lang="en-US" altLang="ko-KR" sz="1600"/>
              <a:t>: {&lt;</a:t>
            </a:r>
            <a:r>
              <a:rPr lang="ko-KR" altLang="en-US" sz="1600"/>
              <a:t>홍길동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김광식</a:t>
            </a:r>
            <a:r>
              <a:rPr lang="en-US" altLang="ko-KR" sz="1600"/>
              <a:t>, </a:t>
            </a:r>
            <a:r>
              <a:rPr lang="ko-KR" altLang="en-US" sz="1600"/>
              <a:t>대전</a:t>
            </a:r>
            <a:r>
              <a:rPr lang="en-US" altLang="ko-KR" sz="1600"/>
              <a:t>&gt;, &lt;</a:t>
            </a:r>
            <a:r>
              <a:rPr lang="ko-KR" altLang="en-US" sz="1600"/>
              <a:t>박철수</a:t>
            </a:r>
            <a:r>
              <a:rPr lang="en-US" altLang="ko-KR" sz="1600"/>
              <a:t>, </a:t>
            </a:r>
            <a:r>
              <a:rPr lang="ko-KR" altLang="en-US" sz="1600"/>
              <a:t>서울</a:t>
            </a:r>
            <a:r>
              <a:rPr lang="en-US" altLang="ko-KR" sz="1600"/>
              <a:t>&gt;, &lt;</a:t>
            </a:r>
            <a:r>
              <a:rPr lang="ko-KR" altLang="en-US" sz="1600"/>
              <a:t>최용만</a:t>
            </a:r>
            <a:r>
              <a:rPr lang="en-US" altLang="ko-KR" sz="1600"/>
              <a:t>, </a:t>
            </a:r>
            <a:r>
              <a:rPr lang="ko-KR" altLang="en-US" sz="1600"/>
              <a:t>부산</a:t>
            </a:r>
            <a:r>
              <a:rPr lang="en-US" altLang="ko-KR" sz="1600"/>
              <a:t>&gt;}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2838450" y="6056313"/>
            <a:ext cx="3132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800" b="1"/>
              <a:t>순서쌍을 테이블로 표현한 예</a:t>
            </a:r>
            <a:endParaRPr lang="ko-KR" altLang="en-US" sz="1800"/>
          </a:p>
          <a:p>
            <a:pPr eaLnBrk="1" hangingPunct="1"/>
            <a:endParaRPr lang="ko-KR" altLang="en-US" sz="1800"/>
          </a:p>
        </p:txBody>
      </p:sp>
      <p:pic>
        <p:nvPicPr>
          <p:cNvPr id="16392" name="Picture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4046538"/>
            <a:ext cx="18335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2743332" y="1764254"/>
              <a:ext cx="81144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452" y="1752374"/>
                <a:ext cx="8352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678892" y="3425654"/>
              <a:ext cx="850320" cy="2869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7012" y="3413774"/>
                <a:ext cx="874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3490332" y="3064934"/>
              <a:ext cx="2795040" cy="932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8452" y="3053054"/>
                <a:ext cx="2818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/>
              <p14:cNvContentPartPr/>
              <p14:nvPr/>
            </p14:nvContentPartPr>
            <p14:xfrm>
              <a:off x="3618852" y="3528974"/>
              <a:ext cx="2267280" cy="3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6972" y="3517094"/>
                <a:ext cx="2291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잉크 20"/>
              <p14:cNvContentPartPr/>
              <p14:nvPr/>
            </p14:nvContentPartPr>
            <p14:xfrm>
              <a:off x="2518692" y="2665694"/>
              <a:ext cx="523080" cy="542160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6812" y="2653814"/>
                <a:ext cx="5468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잉크 21"/>
              <p14:cNvContentPartPr/>
              <p14:nvPr/>
            </p14:nvContentPartPr>
            <p14:xfrm>
              <a:off x="2717412" y="2987894"/>
              <a:ext cx="682920" cy="57996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5532" y="2976014"/>
                <a:ext cx="7066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잉크 24"/>
              <p14:cNvContentPartPr/>
              <p14:nvPr/>
            </p14:nvContentPartPr>
            <p14:xfrm>
              <a:off x="1081932" y="2936414"/>
              <a:ext cx="1211040" cy="19368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0052" y="2924534"/>
                <a:ext cx="12348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잉크 30"/>
              <p14:cNvContentPartPr/>
              <p14:nvPr/>
            </p14:nvContentPartPr>
            <p14:xfrm>
              <a:off x="360492" y="2664614"/>
              <a:ext cx="2086920" cy="65844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8612" y="2652734"/>
                <a:ext cx="211068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잉크 51"/>
              <p14:cNvContentPartPr/>
              <p14:nvPr/>
            </p14:nvContentPartPr>
            <p14:xfrm>
              <a:off x="5267292" y="4081934"/>
              <a:ext cx="773280" cy="1997280"/>
            </p14:xfrm>
          </p:contentPart>
        </mc:Choice>
        <mc:Fallback>
          <p:pic>
            <p:nvPicPr>
              <p:cNvPr id="52" name="잉크 5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5412" y="4070054"/>
                <a:ext cx="797040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잉크 56"/>
              <p14:cNvContentPartPr/>
              <p14:nvPr/>
            </p14:nvContentPartPr>
            <p14:xfrm>
              <a:off x="5370612" y="4198574"/>
              <a:ext cx="348120" cy="532440"/>
            </p14:xfrm>
          </p:contentPart>
        </mc:Choice>
        <mc:Fallback>
          <p:pic>
            <p:nvPicPr>
              <p:cNvPr id="57" name="잉크 5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58732" y="4186694"/>
                <a:ext cx="3718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3" name="잉크 62"/>
              <p14:cNvContentPartPr/>
              <p14:nvPr/>
            </p14:nvContentPartPr>
            <p14:xfrm>
              <a:off x="5228772" y="4478294"/>
              <a:ext cx="669960" cy="16920"/>
            </p14:xfrm>
          </p:contentPart>
        </mc:Choice>
        <mc:Fallback>
          <p:pic>
            <p:nvPicPr>
              <p:cNvPr id="63" name="잉크 6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16892" y="4466414"/>
                <a:ext cx="693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384" name="잉크 16383"/>
              <p14:cNvContentPartPr/>
              <p14:nvPr/>
            </p14:nvContentPartPr>
            <p14:xfrm>
              <a:off x="5267292" y="5998214"/>
              <a:ext cx="773280" cy="55080"/>
            </p14:xfrm>
          </p:contentPart>
        </mc:Choice>
        <mc:Fallback>
          <p:pic>
            <p:nvPicPr>
              <p:cNvPr id="16384" name="잉크 1638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55412" y="5986334"/>
                <a:ext cx="797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393" name="잉크 16392"/>
              <p14:cNvContentPartPr/>
              <p14:nvPr/>
            </p14:nvContentPartPr>
            <p14:xfrm>
              <a:off x="3747732" y="4554254"/>
              <a:ext cx="2048040" cy="395640"/>
            </p14:xfrm>
          </p:contentPart>
        </mc:Choice>
        <mc:Fallback>
          <p:pic>
            <p:nvPicPr>
              <p:cNvPr id="16393" name="잉크 1639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35852" y="4542374"/>
                <a:ext cx="2071800" cy="41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재명명 연산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19100"/>
          </a:xfrm>
        </p:spPr>
        <p:txBody>
          <a:bodyPr/>
          <a:lstStyle/>
          <a:p>
            <a:pPr eaLnBrk="1" hangingPunct="1"/>
            <a:r>
              <a:rPr lang="en-US" altLang="ko-KR" sz="1800" smtClean="0"/>
              <a:t>professor </a:t>
            </a:r>
            <a:r>
              <a:rPr lang="ko-KR" altLang="en-US" sz="1800" smtClean="0"/>
              <a:t>테이블에서 </a:t>
            </a:r>
            <a:r>
              <a:rPr lang="en-US" altLang="ko-KR" sz="1800" smtClean="0"/>
              <a:t>dept_id</a:t>
            </a:r>
            <a:r>
              <a:rPr lang="ko-KR" altLang="en-US" sz="1800" smtClean="0"/>
              <a:t>가 ‘</a:t>
            </a:r>
            <a:r>
              <a:rPr lang="en-US" altLang="ko-KR" sz="1800" smtClean="0"/>
              <a:t>920’</a:t>
            </a:r>
            <a:r>
              <a:rPr lang="ko-KR" altLang="en-US" sz="1800" smtClean="0"/>
              <a:t>인 교수들의 이름을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강의실이 </a:t>
            </a:r>
            <a:r>
              <a:rPr lang="en-US" altLang="ko-KR" sz="1800" smtClean="0"/>
              <a:t>'301</a:t>
            </a:r>
            <a:r>
              <a:rPr lang="ko-KR" altLang="en-US" sz="1800" smtClean="0"/>
              <a:t>호</a:t>
            </a:r>
            <a:r>
              <a:rPr lang="en-US" altLang="ko-KR" sz="1800" smtClean="0"/>
              <a:t>'</a:t>
            </a:r>
            <a:r>
              <a:rPr lang="ko-KR" altLang="en-US" sz="1800" smtClean="0"/>
              <a:t>인 </a:t>
            </a:r>
            <a:r>
              <a:rPr lang="en-US" altLang="ko-KR" sz="1800" smtClean="0"/>
              <a:t>class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prof_id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enroll</a:t>
            </a:r>
            <a:r>
              <a:rPr lang="ko-KR" altLang="en-US" sz="1800" smtClean="0"/>
              <a:t>을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주의</a:t>
            </a:r>
            <a:endParaRPr lang="en-US" altLang="ko-KR" sz="1800" smtClean="0"/>
          </a:p>
          <a:p>
            <a:pPr lvl="1" eaLnBrk="1" hangingPunct="1"/>
            <a:r>
              <a:rPr lang="ko-KR" altLang="en-US" sz="1600" smtClean="0"/>
              <a:t>재명명 연산은 중간 결과나 최종 결과에 대한 테이블명이 변경됨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본래 데이터베이스에 저장된 테이블명까지 변경되는 것은 아님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TextBox 9"/>
          <p:cNvSpPr txBox="1">
            <a:spLocks noChangeArrowheads="1"/>
          </p:cNvSpPr>
          <p:nvPr/>
        </p:nvSpPr>
        <p:spPr bwMode="auto">
          <a:xfrm>
            <a:off x="1431925" y="388143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3254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676400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970213"/>
            <a:ext cx="82391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3906838"/>
            <a:ext cx="205263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집합 연산</a:t>
            </a:r>
            <a:endParaRPr lang="en-US" altLang="ko-KR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smtClean="0"/>
              <a:t>수학적 집합 이론에서 정의된 연산</a:t>
            </a:r>
          </a:p>
          <a:p>
            <a:pPr lvl="2" eaLnBrk="1" hangingPunct="1"/>
            <a:r>
              <a:rPr lang="ko-KR" altLang="en-US" smtClean="0"/>
              <a:t>합집합</a:t>
            </a:r>
            <a:r>
              <a:rPr lang="en-US" altLang="ko-KR" smtClean="0"/>
              <a:t>(union)</a:t>
            </a:r>
          </a:p>
          <a:p>
            <a:pPr lvl="2" eaLnBrk="1" hangingPunct="1"/>
            <a:r>
              <a:rPr lang="ko-KR" altLang="en-US" smtClean="0"/>
              <a:t>차집합</a:t>
            </a:r>
            <a:r>
              <a:rPr lang="en-US" altLang="ko-KR" smtClean="0"/>
              <a:t>(minus)</a:t>
            </a:r>
          </a:p>
          <a:p>
            <a:pPr lvl="2" eaLnBrk="1" hangingPunct="1"/>
            <a:r>
              <a:rPr lang="ko-KR" altLang="en-US" smtClean="0"/>
              <a:t>카티션 프로덕트</a:t>
            </a:r>
            <a:r>
              <a:rPr lang="en-US" altLang="ko-KR" smtClean="0"/>
              <a:t>(Cartesian product)</a:t>
            </a:r>
          </a:p>
          <a:p>
            <a:pPr lvl="2" eaLnBrk="1" hangingPunct="1"/>
            <a:r>
              <a:rPr lang="ko-KR" altLang="en-US" smtClean="0"/>
              <a:t>교집합</a:t>
            </a:r>
            <a:r>
              <a:rPr lang="en-US" altLang="ko-KR" smtClean="0"/>
              <a:t>(intersection)	→ </a:t>
            </a:r>
            <a:r>
              <a:rPr lang="ko-KR" altLang="en-US" smtClean="0"/>
              <a:t>차집합으로 정의할 수 있음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호환 가능한 테이블들</a:t>
            </a:r>
            <a:r>
              <a:rPr lang="en-US" altLang="ko-KR" smtClean="0"/>
              <a:t>(compatible relations)</a:t>
            </a:r>
          </a:p>
          <a:p>
            <a:pPr lvl="3" eaLnBrk="1" hangingPunct="1"/>
            <a:r>
              <a:rPr lang="ko-KR" altLang="en-US" smtClean="0"/>
              <a:t>합집합</a:t>
            </a:r>
            <a:r>
              <a:rPr lang="en-US" altLang="ko-KR" smtClean="0"/>
              <a:t>, </a:t>
            </a:r>
            <a:r>
              <a:rPr lang="ko-KR" altLang="en-US" smtClean="0"/>
              <a:t>차집합</a:t>
            </a:r>
            <a:r>
              <a:rPr lang="en-US" altLang="ko-KR" smtClean="0"/>
              <a:t>, </a:t>
            </a:r>
            <a:r>
              <a:rPr lang="ko-KR" altLang="en-US" smtClean="0"/>
              <a:t>교집합 연산에서 두 피연산자의 차수와 필드 이름들이 동일해야 함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같은 이름의 필드들이라 하더라도 도메인이 일치해야 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합집합</a:t>
            </a:r>
            <a:r>
              <a:rPr lang="en-US" altLang="ko-KR" smtClean="0"/>
              <a:t>(</a:t>
            </a:r>
            <a:r>
              <a:rPr lang="en-US" altLang="ko-KR" smtClean="0">
                <a:sym typeface="Symbol" pitchFamily="18" charset="2"/>
              </a:rPr>
              <a:t>∪)</a:t>
            </a:r>
            <a:endParaRPr lang="en-US" altLang="ko-KR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0738" y="1282700"/>
            <a:ext cx="8110537" cy="563563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학생 또는 교수들의 이름과 소속 학과번호를 모두 검색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5301" name="TextBox 8"/>
          <p:cNvSpPr txBox="1">
            <a:spLocks noChangeArrowheads="1"/>
          </p:cNvSpPr>
          <p:nvPr/>
        </p:nvSpPr>
        <p:spPr bwMode="auto">
          <a:xfrm>
            <a:off x="6978650" y="1449388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5303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12938"/>
            <a:ext cx="5915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5302" name="Picture 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11338"/>
            <a:ext cx="169386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교집합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교과목 중에서 한번 이상 개설된 과목에 대한 교과목번호를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다음 질의와 결과가 동일함</a:t>
            </a:r>
          </a:p>
        </p:txBody>
      </p:sp>
      <p:sp>
        <p:nvSpPr>
          <p:cNvPr id="5632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6325" name="TextBox 9"/>
          <p:cNvSpPr txBox="1">
            <a:spLocks noChangeArrowheads="1"/>
          </p:cNvSpPr>
          <p:nvPr/>
        </p:nvSpPr>
        <p:spPr bwMode="auto">
          <a:xfrm>
            <a:off x="6003925" y="25447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6327" name="그룹 12"/>
          <p:cNvGrpSpPr>
            <a:grpSpLocks/>
          </p:cNvGrpSpPr>
          <p:nvPr/>
        </p:nvGrpSpPr>
        <p:grpSpPr bwMode="auto">
          <a:xfrm>
            <a:off x="1216025" y="3022600"/>
            <a:ext cx="2147888" cy="617538"/>
            <a:chOff x="1448639" y="3341238"/>
            <a:chExt cx="2147888" cy="617538"/>
          </a:xfrm>
        </p:grpSpPr>
        <p:pic>
          <p:nvPicPr>
            <p:cNvPr id="5633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639" y="3341238"/>
              <a:ext cx="2147888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74202" y="3549201"/>
              <a:ext cx="668337" cy="323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tx1"/>
                  </a:solidFill>
                </a:rPr>
                <a:t>class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6328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625600"/>
            <a:ext cx="8172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884488"/>
            <a:ext cx="11525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차집합</a:t>
            </a:r>
            <a:r>
              <a:rPr lang="en-US" altLang="ko-KR" smtClean="0"/>
              <a:t>(</a:t>
            </a:r>
            <a:r>
              <a:rPr lang="en-US" altLang="ko-KR" smtClean="0">
                <a:sym typeface="Symbol" pitchFamily="18" charset="2"/>
              </a:rPr>
              <a:t>-)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강좌가 개설되지 않은 과목에 대한 교과목번호를 검색</a:t>
            </a:r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49" name="TextBox 9"/>
          <p:cNvSpPr txBox="1">
            <a:spLocks noChangeArrowheads="1"/>
          </p:cNvSpPr>
          <p:nvPr/>
        </p:nvSpPr>
        <p:spPr bwMode="auto">
          <a:xfrm>
            <a:off x="3778250" y="37004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57350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974850"/>
            <a:ext cx="8201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4149725"/>
            <a:ext cx="163671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1516063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개의 테이블에서 각각의 레코드들을 서로 결합하여 하나의 레코드로 구성하면서 가능한 모든 조합의 레코드들로 테이블을 생성</a:t>
            </a:r>
            <a:endParaRPr lang="en-US" altLang="ko-KR" sz="200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5125" y="3484563"/>
          <a:ext cx="1600200" cy="1554390"/>
        </p:xfrm>
        <a:graphic>
          <a:graphicData uri="http://schemas.openxmlformats.org/drawingml/2006/table">
            <a:tbl>
              <a:tblPr/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39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2513013" y="3484563"/>
          <a:ext cx="1600200" cy="1554390"/>
        </p:xfrm>
        <a:graphic>
          <a:graphicData uri="http://schemas.openxmlformats.org/drawingml/2006/table">
            <a:tbl>
              <a:tblPr/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2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2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T="45711" marB="45711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85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122488" y="4029075"/>
            <a:ext cx="241300" cy="28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130425" y="4019550"/>
            <a:ext cx="258763" cy="293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41825" y="4037013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41825" y="4217988"/>
            <a:ext cx="527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511" name="Picture 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24075"/>
            <a:ext cx="3876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21781"/>
              </p:ext>
            </p:extLst>
          </p:nvPr>
        </p:nvGraphicFramePr>
        <p:xfrm>
          <a:off x="5487988" y="1931988"/>
          <a:ext cx="2713036" cy="4775198"/>
        </p:xfrm>
        <a:graphic>
          <a:graphicData uri="http://schemas.openxmlformats.org/drawingml/2006/table">
            <a:tbl>
              <a:tblPr/>
              <a:tblGrid>
                <a:gridCol w="67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e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5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f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g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7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b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2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c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3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d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4</a:t>
                      </a:r>
                      <a:endParaRPr lang="en-US" sz="1100" b="1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h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돋움"/>
                          <a:ea typeface="돋움"/>
                        </a:rPr>
                        <a:t>8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79665" marR="79665" marT="39849" marB="39849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683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두 개 이상의 테이블이 필요한 질의의 표현이 가능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교수들의 이름과 소속된 학과 이름을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ko-KR" altLang="en-US" sz="1800" smtClean="0"/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644775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04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655638" y="1319213"/>
            <a:ext cx="388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b="1"/>
              <a:t>professor×department</a:t>
            </a:r>
            <a:r>
              <a:rPr lang="ko-KR" altLang="en-US" sz="1800" b="1"/>
              <a:t>의 결과</a:t>
            </a:r>
            <a:endParaRPr lang="ko-KR" altLang="en-US" sz="1800"/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5753100" y="1181100"/>
            <a:ext cx="2249488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/>
              <a:t>같은 이름의 필드가 있으므로 </a:t>
            </a:r>
            <a:endParaRPr lang="en-US" altLang="ko-KR" sz="1200" b="1"/>
          </a:p>
          <a:p>
            <a:pPr eaLnBrk="1" hangingPunct="1"/>
            <a:r>
              <a:rPr lang="ko-KR" altLang="en-US" sz="1200" b="1"/>
              <a:t>앞에 소속 테이블 이름을 명시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426075" y="1466850"/>
            <a:ext cx="354013" cy="319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0422" name="Picture 2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708150"/>
            <a:ext cx="696595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14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51000"/>
            <a:ext cx="5899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46338"/>
            <a:ext cx="80867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24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1725613" y="1984375"/>
            <a:ext cx="187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2469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432050"/>
            <a:ext cx="35337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128963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속성</a:t>
            </a:r>
            <a:r>
              <a:rPr lang="en-US" altLang="ko-KR" sz="2000" smtClean="0"/>
              <a:t>(attribute) –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컬럼</a:t>
            </a:r>
            <a:endParaRPr lang="en-US" altLang="ko-KR" sz="2000" smtClean="0"/>
          </a:p>
          <a:p>
            <a:pPr lvl="2" eaLnBrk="1" hangingPunct="1"/>
            <a:r>
              <a:rPr lang="ko-KR" altLang="en-US" smtClean="0"/>
              <a:t>릴레이션을 구성하는 각 열</a:t>
            </a:r>
            <a:r>
              <a:rPr lang="en-US" altLang="ko-KR" smtClean="0"/>
              <a:t>(column)</a:t>
            </a:r>
            <a:r>
              <a:rPr lang="ko-KR" altLang="en-US" smtClean="0"/>
              <a:t>의 이름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주소록 릴레이션을 구성하는 속성</a:t>
            </a:r>
            <a:endParaRPr lang="en-US" altLang="ko-KR" smtClean="0"/>
          </a:p>
          <a:p>
            <a:pPr lvl="3" eaLnBrk="1" hangingPunct="1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전화번호</a:t>
            </a:r>
            <a:r>
              <a:rPr lang="en-US" altLang="ko-KR" smtClean="0"/>
              <a:t>,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생일</a:t>
            </a:r>
          </a:p>
          <a:p>
            <a:pPr eaLnBrk="1" hangingPunct="1"/>
            <a:r>
              <a:rPr lang="ko-KR" altLang="en-US" sz="2000" smtClean="0"/>
              <a:t>튜플</a:t>
            </a:r>
            <a:r>
              <a:rPr lang="en-US" altLang="ko-KR" sz="2000" smtClean="0"/>
              <a:t>(tuple) – </a:t>
            </a:r>
            <a:r>
              <a:rPr lang="ko-KR" altLang="en-US" sz="2000" smtClean="0"/>
              <a:t>레코드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행</a:t>
            </a:r>
            <a:endParaRPr lang="en-US" altLang="ko-KR" sz="2000" smtClean="0"/>
          </a:p>
          <a:p>
            <a:pPr lvl="2" eaLnBrk="1" hangingPunct="1"/>
            <a:r>
              <a:rPr lang="ko-KR" altLang="en-US" smtClean="0"/>
              <a:t>릴레이션의 각 행</a:t>
            </a:r>
          </a:p>
          <a:p>
            <a:pPr lvl="2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주소록 릴레이션의 한 튜플</a:t>
            </a:r>
          </a:p>
          <a:p>
            <a:pPr lvl="3" eaLnBrk="1" hangingPunct="1"/>
            <a:r>
              <a:rPr lang="en-US" altLang="ko-KR" smtClean="0"/>
              <a:t>&lt;</a:t>
            </a:r>
            <a:r>
              <a:rPr lang="ko-KR" altLang="en-US" smtClean="0"/>
              <a:t>홍길동</a:t>
            </a:r>
            <a:r>
              <a:rPr lang="en-US" altLang="ko-KR" smtClean="0"/>
              <a:t>, 880-1234, </a:t>
            </a:r>
            <a:r>
              <a:rPr lang="ko-KR" altLang="en-US" smtClean="0"/>
              <a:t>서울</a:t>
            </a:r>
            <a:r>
              <a:rPr lang="en-US" altLang="ko-KR" smtClean="0"/>
              <a:t>, 3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</a:t>
            </a:r>
            <a:r>
              <a:rPr lang="en-US" altLang="ko-KR" smtClean="0"/>
              <a:t>&gt;</a:t>
            </a:r>
          </a:p>
          <a:p>
            <a:pPr eaLnBrk="1" hangingPunct="1"/>
            <a:r>
              <a:rPr lang="ko-KR" altLang="en-US" sz="2000" smtClean="0"/>
              <a:t>이 책에서는 테이블</a:t>
            </a:r>
            <a:r>
              <a:rPr lang="en-US" altLang="ko-KR" sz="2000" smtClean="0"/>
              <a:t>, </a:t>
            </a:r>
            <a:r>
              <a:rPr lang="ko-KR" altLang="en-US" sz="2000" smtClean="0"/>
              <a:t>필드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레코드란 용어를 사용함</a:t>
            </a:r>
            <a:endParaRPr lang="en-US" altLang="ko-KR" sz="2000" smtClean="0"/>
          </a:p>
        </p:txBody>
      </p:sp>
      <p:graphicFrame>
        <p:nvGraphicFramePr>
          <p:cNvPr id="5" name="Group 30"/>
          <p:cNvGraphicFramePr>
            <a:graphicFrameLocks noGrp="1"/>
          </p:cNvGraphicFramePr>
          <p:nvPr/>
        </p:nvGraphicFramePr>
        <p:xfrm>
          <a:off x="1905000" y="4624388"/>
          <a:ext cx="4694238" cy="1171575"/>
        </p:xfrm>
        <a:graphic>
          <a:graphicData uri="http://schemas.openxmlformats.org/drawingml/2006/table">
            <a:tbl>
              <a:tblPr/>
              <a:tblGrid>
                <a:gridCol w="167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릴레이션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테이블</a:t>
                      </a: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필드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(field)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(column)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튜플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레코드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(record)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행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(row)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53" marR="91453"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64572" y="3077894"/>
              <a:ext cx="824400" cy="6321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2" y="3066014"/>
                <a:ext cx="8481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잉크 24"/>
              <p14:cNvContentPartPr/>
              <p14:nvPr/>
            </p14:nvContentPartPr>
            <p14:xfrm>
              <a:off x="1043052" y="3039374"/>
              <a:ext cx="734760" cy="360"/>
            </p14:xfrm>
          </p:contentPart>
        </mc:Choice>
        <mc:Fallback>
          <p:pic>
            <p:nvPicPr>
              <p:cNvPr id="25" name="잉크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172" y="3027494"/>
                <a:ext cx="758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잉크 25"/>
              <p14:cNvContentPartPr/>
              <p14:nvPr/>
            </p14:nvContentPartPr>
            <p14:xfrm>
              <a:off x="2447052" y="3013814"/>
              <a:ext cx="618480" cy="36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5172" y="3001934"/>
                <a:ext cx="642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잉크 29"/>
              <p14:cNvContentPartPr/>
              <p14:nvPr/>
            </p14:nvContentPartPr>
            <p14:xfrm>
              <a:off x="3181092" y="3013814"/>
              <a:ext cx="180720" cy="360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9212" y="3001934"/>
                <a:ext cx="204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잉크 33"/>
              <p14:cNvContentPartPr/>
              <p14:nvPr/>
            </p14:nvContentPartPr>
            <p14:xfrm>
              <a:off x="3284052" y="5148974"/>
              <a:ext cx="464040" cy="51804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2172" y="5137094"/>
                <a:ext cx="487800" cy="54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‘전산개론’을 수강한 학생들의 학번과 성적을 검색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TextBox 8"/>
          <p:cNvSpPr txBox="1">
            <a:spLocks noChangeArrowheads="1"/>
          </p:cNvSpPr>
          <p:nvPr/>
        </p:nvSpPr>
        <p:spPr bwMode="auto">
          <a:xfrm>
            <a:off x="2613025" y="3725863"/>
            <a:ext cx="18716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최종 연산 결과</a:t>
            </a:r>
          </a:p>
        </p:txBody>
      </p:sp>
      <p:pic>
        <p:nvPicPr>
          <p:cNvPr id="63494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776413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292600"/>
            <a:ext cx="2438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>
                <a:latin typeface="+mj-ea"/>
              </a:rPr>
              <a:t>카티션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프로덕트</a:t>
            </a:r>
            <a:r>
              <a:rPr lang="en-US" altLang="ko-KR" dirty="0" smtClean="0">
                <a:latin typeface="+mj-ea"/>
              </a:rPr>
              <a:t>(Cartesian product)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451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40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교환법칙과 결합법칙이 성립함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052638"/>
            <a:ext cx="3190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3140075"/>
            <a:ext cx="4981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3894138"/>
            <a:ext cx="485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778250"/>
            <a:ext cx="20669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추가연산</a:t>
            </a:r>
            <a:endParaRPr lang="en-US" altLang="ko-KR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2275" y="1684338"/>
            <a:ext cx="8229600" cy="2335212"/>
          </a:xfrm>
        </p:spPr>
        <p:txBody>
          <a:bodyPr/>
          <a:lstStyle/>
          <a:p>
            <a:pPr eaLnBrk="1" hangingPunct="1"/>
            <a:r>
              <a:rPr lang="ko-KR" altLang="en-US" smtClean="0"/>
              <a:t>조인</a:t>
            </a:r>
            <a:r>
              <a:rPr lang="en-US" altLang="ko-KR" smtClean="0"/>
              <a:t>(</a:t>
            </a:r>
            <a:r>
              <a:rPr lang="ko-KR" altLang="en-US" smtClean="0"/>
              <a:t>세타 조인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/>
              <a:t>자연 조인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외부 조인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지정 연산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조인</a:t>
            </a:r>
            <a:r>
              <a:rPr lang="en-US" altLang="ko-KR" dirty="0" smtClean="0">
                <a:latin typeface="+mj-ea"/>
              </a:rPr>
              <a:t>(join)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테이블로 부터 특정 조건을 만족하는 레코드들을 하나의 레코드로 결합하는 연산</a:t>
            </a:r>
            <a:endParaRPr lang="en-US" altLang="ko-KR" sz="2000" smtClean="0"/>
          </a:p>
          <a:p>
            <a:pPr eaLnBrk="1" hangingPunct="1"/>
            <a:r>
              <a:rPr lang="ko-KR" altLang="en-US" sz="2000" smtClean="0"/>
              <a:t>카티션 프로덕트는 모든 가능한 조합에 의해 레코드들을 생성하지만 조인은 특정 조건은 만족하는 레코드만을 선택</a:t>
            </a:r>
          </a:p>
          <a:p>
            <a:pPr eaLnBrk="1" hangingPunct="1"/>
            <a:r>
              <a:rPr lang="ko-KR" altLang="en-US" sz="2000" smtClean="0"/>
              <a:t>세타</a:t>
            </a:r>
            <a:r>
              <a:rPr lang="en-US" altLang="ko-KR" sz="2000" smtClean="0"/>
              <a:t>(theta: Θ) </a:t>
            </a:r>
            <a:r>
              <a:rPr lang="ko-KR" altLang="en-US" sz="2000" smtClean="0"/>
              <a:t> 조인이라고도 함</a:t>
            </a:r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r>
              <a:rPr lang="en-US" altLang="ko-KR" sz="1800" smtClean="0">
                <a:sym typeface="Symbol" pitchFamily="18" charset="2"/>
              </a:rPr>
              <a:t>&lt;</a:t>
            </a:r>
            <a:r>
              <a:rPr lang="ko-KR" altLang="en-US" sz="1800" smtClean="0">
                <a:sym typeface="Symbol" pitchFamily="18" charset="2"/>
              </a:rPr>
              <a:t>조건식</a:t>
            </a:r>
            <a:r>
              <a:rPr lang="en-US" altLang="ko-KR" sz="1800" smtClean="0">
                <a:sym typeface="Symbol" pitchFamily="18" charset="2"/>
              </a:rPr>
              <a:t>&gt;</a:t>
            </a:r>
          </a:p>
          <a:p>
            <a:pPr lvl="2" eaLnBrk="1" hangingPunct="1"/>
            <a:r>
              <a:rPr lang="ko-KR" altLang="en-US" sz="1800" smtClean="0">
                <a:sym typeface="Symbol" pitchFamily="18" charset="2"/>
              </a:rPr>
              <a:t>조인조건</a:t>
            </a:r>
            <a:r>
              <a:rPr lang="en-US" altLang="ko-KR" sz="1800" smtClean="0">
                <a:sym typeface="Symbol" pitchFamily="18" charset="2"/>
              </a:rPr>
              <a:t>(join condition)</a:t>
            </a:r>
            <a:r>
              <a:rPr lang="ko-KR" altLang="en-US" sz="1800" smtClean="0">
                <a:sym typeface="Symbol" pitchFamily="18" charset="2"/>
              </a:rPr>
              <a:t>이라 부름</a:t>
            </a:r>
            <a:endParaRPr lang="en-US" altLang="ko-KR" sz="1800" smtClean="0">
              <a:sym typeface="Symbol" pitchFamily="18" charset="2"/>
            </a:endParaRPr>
          </a:p>
          <a:p>
            <a:pPr lvl="3" eaLnBrk="1" hangingPunct="1"/>
            <a:r>
              <a:rPr lang="ko-KR" altLang="en-US" sz="1600" smtClean="0">
                <a:sym typeface="Symbol" pitchFamily="18" charset="2"/>
              </a:rPr>
              <a:t>조인 조건은 필드간의 동등비교</a:t>
            </a:r>
            <a:r>
              <a:rPr lang="en-US" altLang="ko-KR" sz="1600" smtClean="0">
                <a:sym typeface="Symbol" pitchFamily="18" charset="2"/>
              </a:rPr>
              <a:t>(=)</a:t>
            </a:r>
            <a:r>
              <a:rPr lang="ko-KR" altLang="en-US" sz="1600" smtClean="0">
                <a:sym typeface="Symbol" pitchFamily="18" charset="2"/>
              </a:rPr>
              <a:t>가 대부분이며 이를 동등조인</a:t>
            </a:r>
            <a:r>
              <a:rPr lang="en-US" altLang="ko-KR" sz="1600" smtClean="0">
                <a:sym typeface="Symbol" pitchFamily="18" charset="2"/>
              </a:rPr>
              <a:t>(equijoin)</a:t>
            </a:r>
            <a:r>
              <a:rPr lang="ko-KR" altLang="en-US" sz="1600" smtClean="0">
                <a:sym typeface="Symbol" pitchFamily="18" charset="2"/>
              </a:rPr>
              <a:t>이하 함</a:t>
            </a:r>
            <a:endParaRPr lang="en-US" altLang="ko-KR" sz="1600" smtClean="0">
              <a:sym typeface="Symbol" pitchFamily="18" charset="2"/>
            </a:endParaRPr>
          </a:p>
          <a:p>
            <a:pPr eaLnBrk="1" hangingPunct="1"/>
            <a:r>
              <a:rPr lang="ko-KR" altLang="en-US" sz="1800" smtClean="0">
                <a:sym typeface="Symbol" pitchFamily="18" charset="2"/>
              </a:rPr>
              <a:t>다음과 같이 카티션 프로덕트로 표현가능</a:t>
            </a:r>
            <a:endParaRPr lang="en-US" altLang="ko-KR" sz="1800" smtClean="0">
              <a:sym typeface="Symbol" pitchFamily="18" charset="2"/>
            </a:endParaRP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987675"/>
            <a:ext cx="779621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5467350"/>
            <a:ext cx="76771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조인</a:t>
            </a:r>
            <a:r>
              <a:rPr lang="en-US" altLang="ko-KR" dirty="0" smtClean="0">
                <a:latin typeface="+mj-ea"/>
              </a:rPr>
              <a:t>(join)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36563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학생과 학생이 소속된 학과에 관한 정보를 검색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589" name="TextBox 8"/>
          <p:cNvSpPr txBox="1">
            <a:spLocks noChangeArrowheads="1"/>
          </p:cNvSpPr>
          <p:nvPr/>
        </p:nvSpPr>
        <p:spPr bwMode="auto">
          <a:xfrm>
            <a:off x="628650" y="2474913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67590" name="Picture 1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58925"/>
            <a:ext cx="8305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08300"/>
            <a:ext cx="6640512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조인</a:t>
            </a:r>
            <a:r>
              <a:rPr lang="en-US" altLang="ko-KR" dirty="0" smtClean="0">
                <a:latin typeface="+mj-ea"/>
              </a:rPr>
              <a:t>(join)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kumimoji="0" lang="ko-KR" altLang="en-US" sz="1800" dirty="0">
                <a:latin typeface="+mn-ea"/>
                <a:ea typeface="+mn-ea"/>
              </a:rPr>
              <a:t>교수들의 이름과 소속된 학과 이름을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ko-KR" altLang="en-US" sz="1800" dirty="0">
                <a:latin typeface="+mn-ea"/>
                <a:ea typeface="+mn-ea"/>
              </a:rPr>
              <a:t>‘전산개론’을 수강한 학생들의 학번과 성적을 검색</a:t>
            </a: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endParaRPr kumimoji="0" lang="en-US" altLang="ko-KR" sz="1800" dirty="0">
              <a:latin typeface="+mn-ea"/>
              <a:ea typeface="+mn-ea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endParaRPr kumimoji="0" lang="en-US" altLang="ko-KR" sz="1800" dirty="0">
              <a:latin typeface="+mn-ea"/>
              <a:ea typeface="+mn-ea"/>
            </a:endParaRP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574800"/>
            <a:ext cx="82581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93950"/>
            <a:ext cx="8181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673475"/>
            <a:ext cx="82391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6861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5059363"/>
            <a:ext cx="8220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자연 조인</a:t>
            </a:r>
            <a:r>
              <a:rPr lang="en-US" altLang="ko-KR" dirty="0" smtClean="0">
                <a:latin typeface="+mj-ea"/>
              </a:rPr>
              <a:t>(natural join)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서로 다른 테이블에서 같은 이름을 갖는 두 필드에 대한 동등 조인 중 하나의 필드를 제거하여 단순히 표현한 연산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ko-KR" altLang="en-US" sz="2000" smtClean="0"/>
              <a:t>다음이 성립함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lvl="2" eaLnBrk="1" hangingPunct="1"/>
            <a:r>
              <a:rPr lang="en-US" altLang="ko-KR" sz="1700" smtClean="0">
                <a:sym typeface="Symbol" pitchFamily="18" charset="2"/>
              </a:rPr>
              <a:t>              : </a:t>
            </a:r>
            <a:r>
              <a:rPr lang="ko-KR" altLang="en-US" sz="1700" smtClean="0">
                <a:sym typeface="Symbol" pitchFamily="18" charset="2"/>
              </a:rPr>
              <a:t>필드들의 합집합</a:t>
            </a:r>
            <a:endParaRPr lang="en-US" altLang="ko-KR" sz="1700" smtClean="0">
              <a:sym typeface="Symbol" pitchFamily="18" charset="2"/>
            </a:endParaRPr>
          </a:p>
          <a:p>
            <a:pPr lvl="2" eaLnBrk="1" hangingPunct="1"/>
            <a:r>
              <a:rPr lang="en-US" altLang="ko-KR" sz="1700" smtClean="0">
                <a:sym typeface="Symbol" pitchFamily="18" charset="2"/>
              </a:rPr>
              <a:t>                  :</a:t>
            </a:r>
            <a:r>
              <a:rPr lang="ko-KR" altLang="en-US" sz="1700" smtClean="0">
                <a:sym typeface="Symbol" pitchFamily="18" charset="2"/>
              </a:rPr>
              <a:t>공통 필드</a:t>
            </a:r>
            <a:endParaRPr lang="en-US" altLang="ko-KR" sz="1700" smtClean="0">
              <a:sym typeface="Symbol" pitchFamily="18" charset="2"/>
            </a:endParaRPr>
          </a:p>
          <a:p>
            <a:pPr eaLnBrk="1" hangingPunct="1"/>
            <a:endParaRPr lang="en-US" altLang="ko-KR" sz="2000" smtClean="0">
              <a:sym typeface="Symbol" pitchFamily="18" charset="2"/>
            </a:endParaRPr>
          </a:p>
          <a:p>
            <a:pPr eaLnBrk="1" hangingPunct="1"/>
            <a:r>
              <a:rPr lang="ko-KR" altLang="en-US" sz="2000" smtClean="0">
                <a:sym typeface="Symbol" pitchFamily="18" charset="2"/>
              </a:rPr>
              <a:t>공통되는 필드가 없으면 카티션 프로덕트와 같음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z="2000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3600450"/>
            <a:ext cx="7407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171950"/>
            <a:ext cx="6524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4573588"/>
            <a:ext cx="9969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024063"/>
            <a:ext cx="8162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자연 조인</a:t>
            </a:r>
            <a:r>
              <a:rPr lang="en-US" altLang="ko-KR" dirty="0" smtClean="0">
                <a:latin typeface="+mj-ea"/>
              </a:rPr>
              <a:t>(natural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0659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조인의 예</a:t>
            </a:r>
          </a:p>
          <a:p>
            <a:pPr eaLnBrk="1" hangingPunct="1">
              <a:buFont typeface="Wingdings 3" pitchFamily="18" charset="2"/>
              <a:buNone/>
            </a:pPr>
            <a:endParaRPr lang="ko-KR" altLang="en-US" smtClean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1" name="TextBox 8"/>
          <p:cNvSpPr txBox="1">
            <a:spLocks noChangeArrowheads="1"/>
          </p:cNvSpPr>
          <p:nvPr/>
        </p:nvSpPr>
        <p:spPr bwMode="auto">
          <a:xfrm>
            <a:off x="869950" y="2439988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692275"/>
            <a:ext cx="2603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4" name="TextBox 12"/>
          <p:cNvSpPr txBox="1">
            <a:spLocks noChangeArrowheads="1"/>
          </p:cNvSpPr>
          <p:nvPr/>
        </p:nvSpPr>
        <p:spPr bwMode="auto">
          <a:xfrm>
            <a:off x="6489700" y="2317750"/>
            <a:ext cx="234632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공통</a:t>
            </a:r>
            <a:r>
              <a:rPr lang="en-US" altLang="ko-KR" sz="1400" b="1"/>
              <a:t> </a:t>
            </a:r>
            <a:r>
              <a:rPr lang="ko-KR" altLang="en-US" sz="1400" b="1"/>
              <a:t>필드가 하나만 나타남</a:t>
            </a:r>
            <a:endParaRPr lang="en-US" altLang="ko-KR" sz="1400" b="1"/>
          </a:p>
        </p:txBody>
      </p:sp>
      <p:sp>
        <p:nvSpPr>
          <p:cNvPr id="70665" name="직사각형 14"/>
          <p:cNvSpPr>
            <a:spLocks noChangeArrowheads="1"/>
          </p:cNvSpPr>
          <p:nvPr/>
        </p:nvSpPr>
        <p:spPr bwMode="auto">
          <a:xfrm>
            <a:off x="5019675" y="1212850"/>
            <a:ext cx="3689350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ko-KR" altLang="en-US" sz="1400" b="1"/>
              <a:t>전체적으로 동일한 필드가 없으므로 </a:t>
            </a:r>
            <a:endParaRPr lang="en-US" altLang="ko-KR" sz="1400" b="1"/>
          </a:p>
          <a:p>
            <a:r>
              <a:rPr lang="ko-KR" altLang="en-US" sz="1400" b="1"/>
              <a:t>필드명 앞에 소속 테이블을 명시할 </a:t>
            </a:r>
            <a:endParaRPr lang="en-US" altLang="ko-KR" sz="1400" b="1"/>
          </a:p>
          <a:p>
            <a:r>
              <a:rPr lang="ko-KR" altLang="en-US" sz="1400" b="1"/>
              <a:t>필요가 없음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381500" y="1565275"/>
            <a:ext cx="612775" cy="1246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667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2830513"/>
            <a:ext cx="6783387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화살표 연결선 11"/>
          <p:cNvCxnSpPr>
            <a:stCxn id="70664" idx="1"/>
          </p:cNvCxnSpPr>
          <p:nvPr/>
        </p:nvCxnSpPr>
        <p:spPr>
          <a:xfrm flipH="1">
            <a:off x="5770563" y="2471738"/>
            <a:ext cx="719137" cy="41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자연 조인</a:t>
            </a:r>
            <a:r>
              <a:rPr lang="en-US" altLang="ko-KR" dirty="0" smtClean="0">
                <a:latin typeface="+mj-ea"/>
              </a:rPr>
              <a:t>(natural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168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‘데이터베이스’ 과목이 개설된 연도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학기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분반 정보를 검색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r>
              <a:rPr lang="ko-KR" altLang="en-US" sz="1800" smtClean="0"/>
              <a:t>다음 질의들과 동일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5" name="TextBox 8"/>
          <p:cNvSpPr txBox="1">
            <a:spLocks noChangeArrowheads="1"/>
          </p:cNvSpPr>
          <p:nvPr/>
        </p:nvSpPr>
        <p:spPr bwMode="auto">
          <a:xfrm>
            <a:off x="646113" y="4795838"/>
            <a:ext cx="1279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 sz="2000" b="1"/>
          </a:p>
          <a:p>
            <a:pPr eaLnBrk="1" hangingPunct="1"/>
            <a:r>
              <a:rPr lang="ko-KR" altLang="en-US" sz="2000" b="1"/>
              <a:t>연산 결과</a:t>
            </a:r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68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8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52575"/>
            <a:ext cx="822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082925"/>
            <a:ext cx="8210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4978400"/>
            <a:ext cx="26860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외부 조인</a:t>
            </a:r>
            <a:r>
              <a:rPr lang="en-US" altLang="ko-KR" dirty="0" smtClean="0">
                <a:latin typeface="+mj-ea"/>
              </a:rPr>
              <a:t>(outer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270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8625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자연 조인의 예</a:t>
            </a:r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  <a:p>
            <a:pPr lvl="1" eaLnBrk="1" hangingPunct="1"/>
            <a:r>
              <a:rPr lang="ko-KR" altLang="en-US" sz="1600" smtClean="0"/>
              <a:t>‘조영수’와 ‘이진영’은 서로 일치되는 레코드가 없어 검색 결과에서 배제됨</a:t>
            </a:r>
            <a:endParaRPr lang="en-US" altLang="ko-KR" sz="1600" smtClean="0"/>
          </a:p>
          <a:p>
            <a:pPr eaLnBrk="1" hangingPunct="1"/>
            <a:endParaRPr lang="en-US" altLang="ko-KR" sz="2000" smtClean="0"/>
          </a:p>
          <a:p>
            <a:pPr eaLnBrk="1" hangingPunct="1"/>
            <a:r>
              <a:rPr lang="ko-KR" altLang="en-US" sz="2000" smtClean="0"/>
              <a:t>외부 조인</a:t>
            </a:r>
            <a:endParaRPr lang="en-US" altLang="ko-KR" sz="2000" smtClean="0"/>
          </a:p>
          <a:p>
            <a:pPr lvl="1" eaLnBrk="1" hangingPunct="1"/>
            <a:r>
              <a:rPr lang="ko-KR" altLang="en-US" sz="1700" smtClean="0"/>
              <a:t>조인 조건에 만족되지 않은 레코드까지 검색 결과에 포함시키기 위한 방법</a:t>
            </a:r>
            <a:endParaRPr lang="en-US" altLang="ko-KR" sz="1700" smtClean="0"/>
          </a:p>
          <a:p>
            <a:pPr lvl="1" eaLnBrk="1" hangingPunct="1"/>
            <a:r>
              <a:rPr lang="ko-KR" altLang="en-US" sz="1600" smtClean="0"/>
              <a:t>서로 매치되지 않는 필드에 대해서는 </a:t>
            </a:r>
            <a:r>
              <a:rPr lang="en-US" altLang="ko-KR" sz="1600" smtClean="0"/>
              <a:t>NULL</a:t>
            </a:r>
            <a:r>
              <a:rPr lang="ko-KR" altLang="en-US" sz="1600" smtClean="0"/>
              <a:t>을 입력함</a:t>
            </a:r>
            <a:endParaRPr lang="en-US" altLang="ko-KR" sz="1600" smtClean="0"/>
          </a:p>
          <a:p>
            <a:pPr lvl="1" eaLnBrk="1" hangingPunct="1"/>
            <a:r>
              <a:rPr lang="ko-KR" altLang="en-US" sz="1600" smtClean="0"/>
              <a:t>종류</a:t>
            </a:r>
            <a:endParaRPr lang="en-US" altLang="ko-KR" sz="1600" smtClean="0"/>
          </a:p>
          <a:p>
            <a:pPr lvl="2" eaLnBrk="1" hangingPunct="1"/>
            <a:r>
              <a:rPr lang="ko-KR" altLang="en-US" sz="1600" smtClean="0"/>
              <a:t>왼쪽 외부조인</a:t>
            </a:r>
            <a:r>
              <a:rPr lang="en-US" altLang="ko-KR" sz="1600" smtClean="0"/>
              <a:t>(left outer join)</a:t>
            </a:r>
          </a:p>
          <a:p>
            <a:pPr lvl="2" eaLnBrk="1" hangingPunct="1"/>
            <a:r>
              <a:rPr lang="ko-KR" altLang="en-US" sz="1600" smtClean="0"/>
              <a:t>오른쪽 외부조인</a:t>
            </a:r>
            <a:r>
              <a:rPr lang="en-US" altLang="ko-KR" sz="1600" smtClean="0"/>
              <a:t>(right outer join)</a:t>
            </a:r>
          </a:p>
          <a:p>
            <a:pPr lvl="2" eaLnBrk="1" hangingPunct="1"/>
            <a:r>
              <a:rPr lang="ko-KR" altLang="en-US" sz="1600" smtClean="0"/>
              <a:t>완전 외부조인</a:t>
            </a:r>
            <a:r>
              <a:rPr lang="en-US" altLang="ko-KR" sz="1600" smtClean="0"/>
              <a:t>(full outer join)</a:t>
            </a:r>
            <a:endParaRPr lang="ko-KR" altLang="en-US" sz="1600" smtClean="0"/>
          </a:p>
          <a:p>
            <a:pPr lvl="1" eaLnBrk="1" hangingPunct="1"/>
            <a:endParaRPr lang="en-US" altLang="ko-KR" sz="1500" smtClean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72713" name="그룹 18"/>
          <p:cNvGrpSpPr>
            <a:grpSpLocks/>
          </p:cNvGrpSpPr>
          <p:nvPr/>
        </p:nvGrpSpPr>
        <p:grpSpPr bwMode="auto">
          <a:xfrm>
            <a:off x="2436813" y="2273300"/>
            <a:ext cx="420687" cy="325438"/>
            <a:chOff x="3912079" y="2592237"/>
            <a:chExt cx="419819" cy="324930"/>
          </a:xfrm>
        </p:grpSpPr>
        <p:sp>
          <p:nvSpPr>
            <p:cNvPr id="17" name="이등변 삼각형 16"/>
            <p:cNvSpPr/>
            <p:nvPr/>
          </p:nvSpPr>
          <p:spPr>
            <a:xfrm rot="5400000">
              <a:off x="3856551" y="2647765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6200000">
              <a:off x="4068837" y="2654106"/>
              <a:ext cx="318590" cy="20753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2714" name="TextBox 19"/>
          <p:cNvSpPr txBox="1">
            <a:spLocks noChangeArrowheads="1"/>
          </p:cNvSpPr>
          <p:nvPr/>
        </p:nvSpPr>
        <p:spPr bwMode="auto">
          <a:xfrm>
            <a:off x="5227638" y="2070100"/>
            <a:ext cx="563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600"/>
              <a:t>=</a:t>
            </a:r>
            <a:endParaRPr lang="ko-KR" altLang="en-US" sz="3600"/>
          </a:p>
        </p:txBody>
      </p:sp>
      <p:sp>
        <p:nvSpPr>
          <p:cNvPr id="727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2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7" name="_x85697368" descr="EMB000010d413e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5392738"/>
            <a:ext cx="542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19" name="_x85709920" descr="EMB000010d413e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5719763"/>
            <a:ext cx="577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2721" name="_x86284552" descr="EMB000010d413e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6064250"/>
            <a:ext cx="66357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28788"/>
            <a:ext cx="17430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3" name="Picture 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731963"/>
            <a:ext cx="1898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4" name="Picture 7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1844675"/>
            <a:ext cx="2719387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dirty="0" smtClean="0"/>
              <a:t>도메인</a:t>
            </a:r>
            <a:r>
              <a:rPr lang="en-US" altLang="ko-KR" sz="2400" dirty="0" smtClean="0"/>
              <a:t>(domain)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 smtClean="0"/>
              <a:t>각 필드에 입력 가능한 값들의 범위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각 필드가 가질 수 있는 모든 값들의 집합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 err="1" smtClean="0"/>
              <a:t>원자값</a:t>
            </a:r>
            <a:r>
              <a:rPr lang="en-US" altLang="ko-KR" sz="2000" dirty="0" smtClean="0"/>
              <a:t>(atomic value, </a:t>
            </a:r>
            <a:r>
              <a:rPr lang="ko-KR" altLang="en-US" sz="2000" dirty="0" smtClean="0"/>
              <a:t>더 이상 분리되지 않는 값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이어야 함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주소록의 도메인</a:t>
            </a:r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 smtClean="0"/>
              <a:t>이름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개인 이름들로 구성된 문자열 집합</a:t>
            </a:r>
            <a:endParaRPr lang="ko-KR" altLang="en-US" sz="1600" b="1" dirty="0" smtClean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:  </a:t>
            </a:r>
            <a:r>
              <a:rPr lang="en-US" altLang="ko-KR" sz="1600" dirty="0" smtClean="0">
                <a:latin typeface="Times New Roman" pitchFamily="18" charset="0"/>
              </a:rPr>
              <a:t>“ddd-</a:t>
            </a:r>
            <a:r>
              <a:rPr lang="en-US" altLang="ko-KR" sz="1600" dirty="0" smtClean="0"/>
              <a:t>ddd-dddd</a:t>
            </a:r>
            <a:r>
              <a:rPr lang="en-US" altLang="ko-KR" sz="1600" dirty="0" smtClean="0">
                <a:latin typeface="Times New Roman" pitchFamily="18" charset="0"/>
              </a:rPr>
              <a:t>”</a:t>
            </a:r>
            <a:r>
              <a:rPr lang="ko-KR" altLang="en-US" sz="1600" dirty="0" smtClean="0"/>
              <a:t>의 형식으로 구성된 문자열의 집합 </a:t>
            </a:r>
            <a:r>
              <a:rPr lang="en-US" altLang="ko-KR" sz="1600" dirty="0" smtClean="0"/>
              <a:t>(d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</a:t>
            </a:r>
            <a:r>
              <a:rPr lang="ko-KR" altLang="en-US" sz="1600" dirty="0" err="1" smtClean="0"/>
              <a:t>부터</a:t>
            </a:r>
            <a:r>
              <a:rPr lang="en-US" altLang="ko-KR" sz="1600" dirty="0" smtClean="0"/>
              <a:t>9</a:t>
            </a:r>
            <a:r>
              <a:rPr lang="ko-KR" altLang="en-US" sz="1600" dirty="0" err="1" smtClean="0"/>
              <a:t>까지의</a:t>
            </a:r>
            <a:r>
              <a:rPr lang="ko-KR" altLang="en-US" sz="1600" dirty="0" smtClean="0"/>
              <a:t> 숫자</a:t>
            </a:r>
            <a:r>
              <a:rPr lang="en-US" altLang="ko-KR" sz="1600" dirty="0" smtClean="0"/>
              <a:t>)</a:t>
            </a:r>
            <a:endParaRPr lang="en-US" altLang="ko-KR" sz="1600" b="1" dirty="0" smtClean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 smtClean="0"/>
              <a:t>주소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도시를 나타내는 문자열의 집합</a:t>
            </a:r>
            <a:endParaRPr lang="ko-KR" altLang="en-US" sz="1600" b="1" dirty="0" smtClean="0"/>
          </a:p>
          <a:p>
            <a:pPr lvl="3"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1600" dirty="0" smtClean="0"/>
              <a:t>생일</a:t>
            </a:r>
            <a:r>
              <a:rPr lang="en-US" altLang="ko-KR" sz="1600" dirty="0" smtClean="0"/>
              <a:t>:  </a:t>
            </a:r>
            <a:r>
              <a:rPr lang="en-US" altLang="ko-KR" sz="1600" dirty="0" smtClean="0">
                <a:latin typeface="Times New Roman" pitchFamily="18" charset="0"/>
              </a:rPr>
              <a:t>“</a:t>
            </a:r>
            <a:r>
              <a:rPr lang="en-US" altLang="ko-KR" sz="1600" dirty="0" smtClean="0"/>
              <a:t>dd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dd</a:t>
            </a:r>
            <a:r>
              <a:rPr lang="ko-KR" altLang="en-US" sz="1600" dirty="0" err="1" smtClean="0"/>
              <a:t>일</a:t>
            </a:r>
            <a:r>
              <a:rPr lang="ko-KR" altLang="en-US" sz="1600" dirty="0" err="1" smtClean="0">
                <a:latin typeface="Times New Roman" pitchFamily="18" charset="0"/>
              </a:rPr>
              <a:t>”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구성된 문자열의 집합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400" dirty="0" smtClean="0"/>
              <a:t>널</a:t>
            </a:r>
            <a:r>
              <a:rPr lang="en-US" altLang="ko-KR" sz="2400" dirty="0" smtClean="0"/>
              <a:t>(null)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ko-KR" altLang="en-US" sz="2000" dirty="0" smtClean="0"/>
              <a:t>특정 필드에 대한 값을 </a:t>
            </a:r>
            <a:r>
              <a:rPr lang="ko-KR" altLang="en-US" sz="2000" dirty="0" smtClean="0">
                <a:solidFill>
                  <a:srgbClr val="FF0000"/>
                </a:solidFill>
              </a:rPr>
              <a:t>알지 못하거나 아직 정해지지 않아 </a:t>
            </a:r>
            <a:r>
              <a:rPr lang="ko-KR" altLang="en-US" sz="2000" dirty="0" smtClean="0"/>
              <a:t>입력하지 못한 경우의 필드의 값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ko-KR" sz="2000" dirty="0" smtClean="0"/>
              <a:t>0</a:t>
            </a:r>
            <a:r>
              <a:rPr lang="ko-KR" altLang="en-US" sz="2000" dirty="0" smtClean="0"/>
              <a:t>이나 공백 문자와는 다름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991572" y="1545374"/>
              <a:ext cx="1172520" cy="777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692" y="1533494"/>
                <a:ext cx="1196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094532" y="1595774"/>
              <a:ext cx="1623240" cy="435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2652" y="1583894"/>
                <a:ext cx="1647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888612" y="5267414"/>
              <a:ext cx="889200" cy="36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6732" y="5255534"/>
                <a:ext cx="912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잉크 14"/>
              <p14:cNvContentPartPr/>
              <p14:nvPr/>
            </p14:nvContentPartPr>
            <p14:xfrm>
              <a:off x="3696252" y="5456414"/>
              <a:ext cx="3838320" cy="10728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8372" y="5360294"/>
                <a:ext cx="3934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잉크 16"/>
              <p14:cNvContentPartPr/>
              <p14:nvPr/>
            </p14:nvContentPartPr>
            <p14:xfrm>
              <a:off x="1983372" y="2742374"/>
              <a:ext cx="4186080" cy="52560"/>
            </p14:xfrm>
          </p:contentPart>
        </mc:Choice>
        <mc:Fallback>
          <p:pic>
            <p:nvPicPr>
              <p:cNvPr id="17" name="잉크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1492" y="2730494"/>
                <a:ext cx="420984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외부 조인</a:t>
            </a:r>
            <a:r>
              <a:rPr lang="en-US" altLang="ko-KR" dirty="0" smtClean="0">
                <a:latin typeface="+mj-ea"/>
              </a:rPr>
              <a:t>(outer join)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37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36725"/>
            <a:ext cx="3752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3235325"/>
            <a:ext cx="3590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557713"/>
            <a:ext cx="3695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3746" name="TextBox 8"/>
          <p:cNvSpPr txBox="1">
            <a:spLocks noChangeArrowheads="1"/>
          </p:cNvSpPr>
          <p:nvPr/>
        </p:nvSpPr>
        <p:spPr bwMode="auto">
          <a:xfrm>
            <a:off x="5235575" y="1206500"/>
            <a:ext cx="1279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/>
              <a:t>연산 결과</a:t>
            </a:r>
          </a:p>
        </p:txBody>
      </p:sp>
      <p:pic>
        <p:nvPicPr>
          <p:cNvPr id="73747" name="Picture 8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630363"/>
            <a:ext cx="2330450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8" name="Picture 9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043238"/>
            <a:ext cx="25130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9" name="Picture 9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4565650"/>
            <a:ext cx="25161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+mj-ea"/>
              </a:rPr>
              <a:t>지정</a:t>
            </a:r>
            <a:r>
              <a:rPr lang="en-US" altLang="ko-KR" dirty="0" smtClean="0">
                <a:latin typeface="+mj-ea"/>
              </a:rPr>
              <a:t>(assignment) </a:t>
            </a:r>
            <a:r>
              <a:rPr lang="ko-KR" altLang="en-US" dirty="0" smtClean="0">
                <a:latin typeface="+mj-ea"/>
              </a:rPr>
              <a:t>연산</a:t>
            </a:r>
            <a:endParaRPr lang="en-US" altLang="ko-KR" dirty="0" smtClean="0">
              <a:latin typeface="+mj-ea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93688" y="1219200"/>
            <a:ext cx="8686800" cy="3059113"/>
          </a:xfrm>
        </p:spPr>
        <p:txBody>
          <a:bodyPr/>
          <a:lstStyle/>
          <a:p>
            <a:pPr lvl="1" eaLnBrk="1" hangingPunct="1"/>
            <a:r>
              <a:rPr lang="ko-KR" altLang="en-US" sz="2000" smtClean="0"/>
              <a:t>복잡한 질의를 여러 개의 질의로 분리하거나 중간 결과에 이름을 부여</a:t>
            </a:r>
          </a:p>
          <a:p>
            <a:pPr lvl="1" eaLnBrk="1" hangingPunct="1"/>
            <a:r>
              <a:rPr lang="ko-KR" altLang="en-US" sz="2000" smtClean="0"/>
              <a:t>최종 질의를 결과에 이름을 부여</a:t>
            </a:r>
          </a:p>
          <a:p>
            <a:pPr lvl="1" eaLnBrk="1" hangingPunct="1"/>
            <a:r>
              <a:rPr lang="ko-KR" altLang="en-US" sz="2000" smtClean="0"/>
              <a:t>연산 기호로는 </a:t>
            </a:r>
            <a:r>
              <a:rPr lang="ko-KR" altLang="en-US" sz="2000" smtClean="0">
                <a:sym typeface="Symbol" pitchFamily="18" charset="2"/>
              </a:rPr>
              <a:t>←를 사용</a:t>
            </a:r>
            <a:endParaRPr lang="en-US" altLang="ko-KR" smtClean="0"/>
          </a:p>
          <a:p>
            <a:pPr lvl="1" eaLnBrk="1" hangingPunct="1"/>
            <a:r>
              <a:rPr lang="ko-KR" altLang="en-US" sz="2000" smtClean="0"/>
              <a:t>예</a:t>
            </a:r>
            <a:r>
              <a:rPr lang="en-US" altLang="ko-KR" sz="2000" smtClean="0"/>
              <a:t>) student </a:t>
            </a:r>
            <a:r>
              <a:rPr lang="ko-KR" altLang="en-US" sz="2000" smtClean="0"/>
              <a:t>테이블에서 </a:t>
            </a:r>
            <a:r>
              <a:rPr lang="en-US" altLang="ko-KR" sz="2000" smtClean="0"/>
              <a:t>3</a:t>
            </a:r>
            <a:r>
              <a:rPr lang="ko-KR" altLang="en-US" sz="2000" smtClean="0"/>
              <a:t>학년인 학생을 선택해서 그 결과 테이블을 </a:t>
            </a:r>
            <a:r>
              <a:rPr lang="en-US" altLang="ko-KR" sz="2000" smtClean="0"/>
              <a:t>junior</a:t>
            </a:r>
            <a:r>
              <a:rPr lang="ko-KR" altLang="en-US" sz="2000" smtClean="0"/>
              <a:t>이라는 이름으로 지정</a:t>
            </a:r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r>
              <a:rPr lang="ko-KR" altLang="en-US" sz="2000" smtClean="0"/>
              <a:t>다음의 두 질의는 동일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z="2000" smtClean="0"/>
          </a:p>
          <a:p>
            <a:pPr lvl="1" eaLnBrk="1" hangingPunct="1"/>
            <a:endParaRPr lang="en-US" altLang="ko-KR" sz="2000" smtClean="0"/>
          </a:p>
          <a:p>
            <a:pPr lvl="2" eaLnBrk="1" hangingPunct="1"/>
            <a:endParaRPr lang="en-US" altLang="ko-KR" sz="1700" smtClean="0"/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3074988"/>
            <a:ext cx="7418388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02150"/>
            <a:ext cx="75311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5114925"/>
            <a:ext cx="72405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릴레이션의 개념</a:t>
            </a:r>
            <a:r>
              <a:rPr lang="en-US" altLang="ko-KR" smtClean="0"/>
              <a:t>(5)</a:t>
            </a:r>
          </a:p>
        </p:txBody>
      </p:sp>
      <p:sp>
        <p:nvSpPr>
          <p:cNvPr id="1945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1288"/>
            <a:ext cx="76073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266572" y="3747494"/>
              <a:ext cx="610560" cy="3362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4692" y="3735614"/>
                <a:ext cx="634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146972" y="4455974"/>
              <a:ext cx="734400" cy="3384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5092" y="4444094"/>
                <a:ext cx="7581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2575932" y="4922534"/>
              <a:ext cx="850320" cy="234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4052" y="4910654"/>
                <a:ext cx="874080" cy="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522288"/>
            <a:ext cx="8162925" cy="519112"/>
          </a:xfrm>
        </p:spPr>
        <p:txBody>
          <a:bodyPr/>
          <a:lstStyle/>
          <a:p>
            <a:pPr eaLnBrk="1" hangingPunct="1"/>
            <a:r>
              <a:rPr lang="ko-KR" altLang="en-US" smtClean="0"/>
              <a:t> 테이블 스키마와 테이블 인스턴스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400" smtClean="0"/>
              <a:t>테이블 스키마</a:t>
            </a:r>
            <a:r>
              <a:rPr lang="en-US" altLang="ko-KR" sz="2400" smtClean="0"/>
              <a:t>(table schema, </a:t>
            </a:r>
            <a:r>
              <a:rPr lang="ko-KR" altLang="en-US" sz="2400" smtClean="0"/>
              <a:t>스키마</a:t>
            </a:r>
            <a:r>
              <a:rPr lang="en-US" altLang="ko-KR" sz="2400" smtClean="0"/>
              <a:t>)</a:t>
            </a:r>
          </a:p>
          <a:p>
            <a:pPr lvl="2" eaLnBrk="1" hangingPunct="1"/>
            <a:r>
              <a:rPr lang="ko-KR" altLang="en-US" smtClean="0"/>
              <a:t>테이블 정의에 따라 만들어진 데이터 구조</a:t>
            </a:r>
          </a:p>
          <a:p>
            <a:pPr lvl="3" eaLnBrk="1" hangingPunct="1"/>
            <a:r>
              <a:rPr lang="en-US" altLang="ko-KR" smtClean="0"/>
              <a:t>R(A</a:t>
            </a:r>
            <a:r>
              <a:rPr lang="en-US" altLang="ko-KR" baseline="-25000" smtClean="0"/>
              <a:t>1</a:t>
            </a:r>
            <a:r>
              <a:rPr lang="en-US" altLang="ko-KR" smtClean="0"/>
              <a:t>, A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, A</a:t>
            </a:r>
            <a:r>
              <a:rPr lang="en-US" altLang="ko-KR" baseline="-25000" smtClean="0"/>
              <a:t>n</a:t>
            </a:r>
            <a:r>
              <a:rPr lang="en-US" altLang="ko-KR" smtClean="0"/>
              <a:t>)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	R : </a:t>
            </a:r>
            <a:r>
              <a:rPr lang="ko-KR" altLang="en-US" smtClean="0"/>
              <a:t>테이블의 이름</a:t>
            </a:r>
          </a:p>
          <a:p>
            <a:pPr lvl="3" eaLnBrk="1" hangingPunct="1">
              <a:buFontTx/>
              <a:buNone/>
            </a:pPr>
            <a:r>
              <a:rPr lang="en-US" altLang="ko-KR" smtClean="0"/>
              <a:t>		A</a:t>
            </a:r>
            <a:r>
              <a:rPr lang="en-US" altLang="ko-KR" baseline="-25000" smtClean="0"/>
              <a:t>1</a:t>
            </a:r>
            <a:r>
              <a:rPr lang="en-US" altLang="ko-KR" smtClean="0"/>
              <a:t>, A</a:t>
            </a:r>
            <a:r>
              <a:rPr lang="en-US" altLang="ko-KR" baseline="-25000" smtClean="0"/>
              <a:t>2</a:t>
            </a:r>
            <a:r>
              <a:rPr lang="en-US" altLang="ko-KR" smtClean="0"/>
              <a:t>, </a:t>
            </a:r>
            <a:r>
              <a:rPr lang="en-US" altLang="ko-KR" smtClean="0">
                <a:latin typeface="Times New Roman" pitchFamily="18" charset="0"/>
              </a:rPr>
              <a:t>…</a:t>
            </a:r>
            <a:r>
              <a:rPr lang="en-US" altLang="ko-KR" smtClean="0"/>
              <a:t>, A</a:t>
            </a:r>
            <a:r>
              <a:rPr lang="en-US" altLang="ko-KR" baseline="-25000" smtClean="0"/>
              <a:t>n </a:t>
            </a:r>
            <a:r>
              <a:rPr lang="en-US" altLang="ko-KR" smtClean="0"/>
              <a:t>: </a:t>
            </a:r>
            <a:r>
              <a:rPr lang="ko-KR" altLang="en-US" smtClean="0"/>
              <a:t>필드들의 이름</a:t>
            </a:r>
          </a:p>
          <a:p>
            <a:pPr lvl="3" eaLnBrk="1" hangingPunct="1"/>
            <a:r>
              <a:rPr lang="ko-KR" altLang="en-US" smtClean="0"/>
              <a:t>예</a:t>
            </a:r>
            <a:r>
              <a:rPr lang="en-US" altLang="ko-KR" smtClean="0"/>
              <a:t>) </a:t>
            </a:r>
          </a:p>
          <a:p>
            <a:pPr lvl="4" eaLnBrk="1" hangingPunct="1"/>
            <a:r>
              <a:rPr lang="ko-KR" altLang="en-US" smtClean="0"/>
              <a:t>신입생</a:t>
            </a:r>
            <a:r>
              <a:rPr lang="en-US" altLang="ko-KR" smtClean="0"/>
              <a:t>(</a:t>
            </a:r>
            <a:r>
              <a:rPr lang="ko-KR" altLang="en-US" smtClean="0"/>
              <a:t>학번</a:t>
            </a:r>
            <a:r>
              <a:rPr lang="en-US" altLang="ko-KR" smtClean="0"/>
              <a:t>, </a:t>
            </a:r>
            <a:r>
              <a:rPr lang="ko-KR" altLang="en-US" smtClean="0"/>
              <a:t>주민등록번호</a:t>
            </a:r>
            <a:r>
              <a:rPr lang="en-US" altLang="ko-KR" smtClean="0"/>
              <a:t>, </a:t>
            </a:r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주소</a:t>
            </a:r>
            <a:r>
              <a:rPr lang="en-US" altLang="ko-KR" smtClean="0"/>
              <a:t>, </a:t>
            </a:r>
            <a:r>
              <a:rPr lang="ko-KR" altLang="en-US" smtClean="0"/>
              <a:t>학과명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z="2400" smtClean="0"/>
              <a:t>차수</a:t>
            </a:r>
            <a:r>
              <a:rPr lang="en-US" altLang="ko-KR" sz="2400" smtClean="0"/>
              <a:t>(degree) </a:t>
            </a:r>
          </a:p>
          <a:p>
            <a:pPr lvl="2" eaLnBrk="1" hangingPunct="1"/>
            <a:r>
              <a:rPr lang="ko-KR" altLang="en-US" smtClean="0"/>
              <a:t>테이블 스키마에 정의된 필드의 수</a:t>
            </a:r>
          </a:p>
          <a:p>
            <a:pPr lvl="3" eaLnBrk="1" hangingPunct="1"/>
            <a:r>
              <a:rPr lang="ko-KR" altLang="en-US" smtClean="0"/>
              <a:t>차수 </a:t>
            </a:r>
            <a:r>
              <a:rPr lang="en-US" altLang="ko-KR" smtClean="0"/>
              <a:t>= 1 : 	</a:t>
            </a:r>
            <a:r>
              <a:rPr lang="ko-KR" altLang="en-US" smtClean="0"/>
              <a:t>단항 테이블</a:t>
            </a:r>
            <a:r>
              <a:rPr lang="en-US" altLang="ko-KR" smtClean="0"/>
              <a:t>(unary relation)</a:t>
            </a:r>
          </a:p>
          <a:p>
            <a:pPr lvl="3" eaLnBrk="1" hangingPunct="1"/>
            <a:r>
              <a:rPr lang="ko-KR" altLang="en-US" smtClean="0"/>
              <a:t>차수 </a:t>
            </a:r>
            <a:r>
              <a:rPr lang="en-US" altLang="ko-KR" smtClean="0"/>
              <a:t>= 2 : 	</a:t>
            </a:r>
            <a:r>
              <a:rPr lang="ko-KR" altLang="en-US" smtClean="0"/>
              <a:t>이항 테이블</a:t>
            </a:r>
            <a:r>
              <a:rPr lang="en-US" altLang="ko-KR" smtClean="0"/>
              <a:t>(binary relation)</a:t>
            </a:r>
          </a:p>
          <a:p>
            <a:pPr lvl="3" eaLnBrk="1" hangingPunct="1"/>
            <a:r>
              <a:rPr lang="ko-KR" altLang="en-US" smtClean="0"/>
              <a:t>차수 </a:t>
            </a:r>
            <a:r>
              <a:rPr lang="en-US" altLang="ko-KR" smtClean="0"/>
              <a:t>= n : 	n </a:t>
            </a:r>
            <a:r>
              <a:rPr lang="ko-KR" altLang="en-US" smtClean="0"/>
              <a:t>항 테이블</a:t>
            </a:r>
            <a:r>
              <a:rPr lang="en-US" altLang="ko-KR" smtClean="0"/>
              <a:t>(n-ary relation)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2755932" y="2640134"/>
              <a:ext cx="1288440" cy="4298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052" y="2628254"/>
                <a:ext cx="13122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1725612" y="5383334"/>
              <a:ext cx="99216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732" y="5371454"/>
                <a:ext cx="1015920" cy="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 테이블 스키마와 테이블 인스턴스</a:t>
            </a:r>
            <a:r>
              <a:rPr lang="en-US" altLang="ko-KR" smtClean="0"/>
              <a:t>(2)</a:t>
            </a:r>
            <a:endParaRPr lang="ko-KR" altLang="ko-KR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테이블 인스턴스</a:t>
            </a:r>
            <a:r>
              <a:rPr lang="en-US" altLang="ko-KR" sz="2000" dirty="0" smtClean="0"/>
              <a:t>(table instance, </a:t>
            </a:r>
            <a:r>
              <a:rPr lang="ko-KR" altLang="en-US" sz="2000" dirty="0" smtClean="0"/>
              <a:t>인스턴스</a:t>
            </a:r>
            <a:r>
              <a:rPr lang="en-US" altLang="ko-KR" sz="2000" dirty="0" smtClean="0"/>
              <a:t>)</a:t>
            </a:r>
          </a:p>
          <a:p>
            <a:pPr lvl="2" eaLnBrk="1" hangingPunct="1"/>
            <a:r>
              <a:rPr lang="ko-KR" altLang="en-US" sz="1800" dirty="0" smtClean="0"/>
              <a:t>테이블 스키마에 현실 세계의 데이터를 레코드로 저장한 형태</a:t>
            </a:r>
            <a:endParaRPr lang="en-US" altLang="ko-KR" sz="1800" dirty="0" smtClean="0"/>
          </a:p>
          <a:p>
            <a:pPr lvl="2" eaLnBrk="1" hangingPunct="1"/>
            <a:r>
              <a:rPr lang="ko-KR" altLang="en-US" sz="1800" dirty="0" smtClean="0"/>
              <a:t>스키마는 한번 정의하면 거의 변함이 없지만 인스턴스는 수시로 바뀔 수 있음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레코드의 삽입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 등</a:t>
            </a:r>
          </a:p>
          <a:p>
            <a:pPr eaLnBrk="1" hangingPunct="1"/>
            <a:r>
              <a:rPr lang="ko-KR" altLang="en-US" sz="2000" dirty="0" smtClean="0"/>
              <a:t>기수</a:t>
            </a:r>
            <a:r>
              <a:rPr lang="en-US" altLang="ko-KR" sz="2000" dirty="0" smtClean="0"/>
              <a:t>(cardinality)</a:t>
            </a:r>
          </a:p>
          <a:p>
            <a:pPr lvl="2" eaLnBrk="1" hangingPunct="1"/>
            <a:r>
              <a:rPr lang="ko-KR" altLang="en-US" sz="1800" dirty="0" smtClean="0"/>
              <a:t>테이블 인스턴스의 레코드의 수</a:t>
            </a:r>
          </a:p>
        </p:txBody>
      </p:sp>
      <p:sp>
        <p:nvSpPr>
          <p:cNvPr id="21509" name="Rectangle 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1510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1511" name="Picture 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51" y="3292475"/>
            <a:ext cx="4518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2 </a:t>
            </a:r>
            <a:r>
              <a:rPr lang="ko-KR" altLang="en-US" smtClean="0"/>
              <a:t>장 관계형 데이터베이스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21508" name="Text Box 333"/>
          <p:cNvSpPr txBox="1">
            <a:spLocks noChangeArrowheads="1"/>
          </p:cNvSpPr>
          <p:nvPr/>
        </p:nvSpPr>
        <p:spPr bwMode="auto">
          <a:xfrm>
            <a:off x="2410439" y="62103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1800" b="1" dirty="0"/>
              <a:t>예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신입생 테이블의 </a:t>
            </a:r>
            <a:r>
              <a:rPr lang="ko-KR" altLang="en-US" sz="1800" b="1" dirty="0" err="1"/>
              <a:t>인스턴스</a:t>
            </a:r>
            <a:endParaRPr lang="ko-KR" altLang="en-US" sz="1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579372" y="2472734"/>
              <a:ext cx="219600" cy="23220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492" y="2460854"/>
                <a:ext cx="243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914532" y="2871974"/>
              <a:ext cx="157140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652" y="2860094"/>
                <a:ext cx="1595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/>
              <p14:cNvContentPartPr/>
              <p14:nvPr/>
            </p14:nvContentPartPr>
            <p14:xfrm>
              <a:off x="3335532" y="3218654"/>
              <a:ext cx="1249560" cy="529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3652" y="3206774"/>
                <a:ext cx="12733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잉크 49"/>
              <p14:cNvContentPartPr/>
              <p14:nvPr/>
            </p14:nvContentPartPr>
            <p14:xfrm>
              <a:off x="6387972" y="3129734"/>
              <a:ext cx="1275480" cy="1302840"/>
            </p14:xfrm>
          </p:contentPart>
        </mc:Choice>
        <mc:Fallback>
          <p:pic>
            <p:nvPicPr>
              <p:cNvPr id="50" name="잉크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092" y="3117854"/>
                <a:ext cx="1299240" cy="1326600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직사각형 61"/>
          <p:cNvSpPr/>
          <p:nvPr/>
        </p:nvSpPr>
        <p:spPr>
          <a:xfrm>
            <a:off x="7083380" y="3786374"/>
            <a:ext cx="2060620" cy="2189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504" name="잉크 21503"/>
              <p14:cNvContentPartPr/>
              <p14:nvPr/>
            </p14:nvContentPartPr>
            <p14:xfrm>
              <a:off x="2202252" y="3750374"/>
              <a:ext cx="644400" cy="190800"/>
            </p14:xfrm>
          </p:contentPart>
        </mc:Choice>
        <mc:Fallback>
          <p:pic>
            <p:nvPicPr>
              <p:cNvPr id="21504" name="잉크 2150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90372" y="3738494"/>
                <a:ext cx="668160" cy="214560"/>
              </a:xfrm>
              <a:prstGeom prst="rect">
                <a:avLst/>
              </a:prstGeom>
            </p:spPr>
          </p:pic>
        </mc:Fallback>
      </mc:AlternateContent>
      <p:sp>
        <p:nvSpPr>
          <p:cNvPr id="21522" name="TextBox 21521"/>
          <p:cNvSpPr txBox="1"/>
          <p:nvPr/>
        </p:nvSpPr>
        <p:spPr>
          <a:xfrm>
            <a:off x="7556311" y="3786374"/>
            <a:ext cx="213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학기 과목 점수</a:t>
            </a:r>
            <a:endParaRPr lang="ko-KR" altLang="en-US" sz="1600" dirty="0"/>
          </a:p>
        </p:txBody>
      </p:sp>
      <p:sp>
        <p:nvSpPr>
          <p:cNvPr id="21536" name="TextBox 21535"/>
          <p:cNvSpPr txBox="1"/>
          <p:nvPr/>
        </p:nvSpPr>
        <p:spPr>
          <a:xfrm>
            <a:off x="2653048" y="2575775"/>
            <a:ext cx="2551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Uml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multiplicity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같은거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540" name="잉크 21539"/>
              <p14:cNvContentPartPr/>
              <p14:nvPr/>
            </p14:nvContentPartPr>
            <p14:xfrm>
              <a:off x="8628845" y="5022614"/>
              <a:ext cx="360" cy="360"/>
            </p14:xfrm>
          </p:contentPart>
        </mc:Choice>
        <mc:Fallback>
          <p:pic>
            <p:nvPicPr>
              <p:cNvPr id="21540" name="잉크 2153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0565" y="5014334"/>
                <a:ext cx="16920" cy="16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1542" name="직선 연결선 21541"/>
          <p:cNvCxnSpPr/>
          <p:nvPr/>
        </p:nvCxnSpPr>
        <p:spPr>
          <a:xfrm>
            <a:off x="7431110" y="3786374"/>
            <a:ext cx="0" cy="218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4" name="직선 연결선 21543"/>
          <p:cNvCxnSpPr>
            <a:endCxn id="62" idx="2"/>
          </p:cNvCxnSpPr>
          <p:nvPr/>
        </p:nvCxnSpPr>
        <p:spPr>
          <a:xfrm>
            <a:off x="8087932" y="3786374"/>
            <a:ext cx="25758" cy="218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6" name="직선 연결선 21545"/>
          <p:cNvCxnSpPr>
            <a:stCxn id="21522" idx="0"/>
          </p:cNvCxnSpPr>
          <p:nvPr/>
        </p:nvCxnSpPr>
        <p:spPr>
          <a:xfrm>
            <a:off x="8625258" y="3786374"/>
            <a:ext cx="3587" cy="218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48" name="직선 연결선 21547"/>
          <p:cNvCxnSpPr/>
          <p:nvPr/>
        </p:nvCxnSpPr>
        <p:spPr>
          <a:xfrm>
            <a:off x="7083380" y="4124928"/>
            <a:ext cx="2060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0" name="직선 연결선 21549"/>
          <p:cNvCxnSpPr/>
          <p:nvPr/>
        </p:nvCxnSpPr>
        <p:spPr>
          <a:xfrm>
            <a:off x="7083380" y="4340414"/>
            <a:ext cx="2060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559" name="잉크 21558"/>
              <p14:cNvContentPartPr/>
              <p14:nvPr/>
            </p14:nvContentPartPr>
            <p14:xfrm>
              <a:off x="7133765" y="4119014"/>
              <a:ext cx="261360" cy="252000"/>
            </p14:xfrm>
          </p:contentPart>
        </mc:Choice>
        <mc:Fallback>
          <p:pic>
            <p:nvPicPr>
              <p:cNvPr id="21559" name="잉크 2155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21885" y="4107134"/>
                <a:ext cx="285120" cy="27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1 장 데이타와 데이타베이스</Template>
  <TotalTime>3223</TotalTime>
  <Words>2625</Words>
  <Application>Microsoft Office PowerPoint</Application>
  <PresentationFormat>화면 슬라이드 쇼(4:3)</PresentationFormat>
  <Paragraphs>660</Paragraphs>
  <Slides>61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5" baseType="lpstr">
      <vt:lpstr>굴림</vt:lpstr>
      <vt:lpstr>돋움</vt:lpstr>
      <vt:lpstr>맑은 고딕</vt:lpstr>
      <vt:lpstr>바탕체</vt:lpstr>
      <vt:lpstr>Arial</vt:lpstr>
      <vt:lpstr>Bookman Old Style</vt:lpstr>
      <vt:lpstr>Gill Sans MT</vt:lpstr>
      <vt:lpstr>Symbol</vt:lpstr>
      <vt:lpstr>Times New Roman</vt:lpstr>
      <vt:lpstr>Verdana</vt:lpstr>
      <vt:lpstr>Wingdings</vt:lpstr>
      <vt:lpstr>Wingdings 3</vt:lpstr>
      <vt:lpstr>한컴바탕</vt:lpstr>
      <vt:lpstr>원본</vt:lpstr>
      <vt:lpstr>제 2장 관계형 데이터베이스</vt:lpstr>
      <vt:lpstr>데이터 모델이란?</vt:lpstr>
      <vt:lpstr>릴레이션(relation)의 개념(1)</vt:lpstr>
      <vt:lpstr>릴레이션의 개념(2)</vt:lpstr>
      <vt:lpstr>릴레이션의 개념(3)</vt:lpstr>
      <vt:lpstr>릴레이션의 개념(4)</vt:lpstr>
      <vt:lpstr>릴레이션의 개념(5)</vt:lpstr>
      <vt:lpstr> 테이블 스키마와 테이블 인스턴스</vt:lpstr>
      <vt:lpstr> 테이블 스키마와 테이블 인스턴스(2)</vt:lpstr>
      <vt:lpstr>테이블의 특성</vt:lpstr>
      <vt:lpstr>키(key)</vt:lpstr>
      <vt:lpstr>수퍼키, 후보키, 기본키의 개념</vt:lpstr>
      <vt:lpstr>키가 널(null)이 될 수 있나?</vt:lpstr>
      <vt:lpstr>외래 키(foreign key)(1)</vt:lpstr>
      <vt:lpstr>외래 키(foreign key)(2)</vt:lpstr>
      <vt:lpstr>외래 키(foreign key)(3)</vt:lpstr>
      <vt:lpstr>외래 키(foreign key)(4)</vt:lpstr>
      <vt:lpstr>관계형 데이터베이스(relational database)</vt:lpstr>
      <vt:lpstr>예제: 학사 데이터베이스 (1)</vt:lpstr>
      <vt:lpstr>예제: 학사 데이터베이스 (2)</vt:lpstr>
      <vt:lpstr>예제: 학사 데이터베이스 (3)</vt:lpstr>
      <vt:lpstr>예제: 학사 데이터베이스 (4)</vt:lpstr>
      <vt:lpstr>예제: 학사 데이터베이스 (5)</vt:lpstr>
      <vt:lpstr>관계 대수 (Relational Algebra)</vt:lpstr>
      <vt:lpstr>관계 대수 (Relational Algebra)(2)</vt:lpstr>
      <vt:lpstr>관계대수의 연산 종류</vt:lpstr>
      <vt:lpstr>선택(selection)</vt:lpstr>
      <vt:lpstr>선택(selection)</vt:lpstr>
      <vt:lpstr>선택(selection)</vt:lpstr>
      <vt:lpstr>선택(selection)</vt:lpstr>
      <vt:lpstr>선택 연산에서 널(null)의 처리</vt:lpstr>
      <vt:lpstr>추출(project)</vt:lpstr>
      <vt:lpstr>추출(project)</vt:lpstr>
      <vt:lpstr>추출(project)</vt:lpstr>
      <vt:lpstr>연산자들의 조합</vt:lpstr>
      <vt:lpstr>연산자들의 조합</vt:lpstr>
      <vt:lpstr>연산자들의 조합</vt:lpstr>
      <vt:lpstr>연산자들의 조합</vt:lpstr>
      <vt:lpstr>재명명 연산</vt:lpstr>
      <vt:lpstr>재명명 연산</vt:lpstr>
      <vt:lpstr>집합 연산</vt:lpstr>
      <vt:lpstr>합집합(∪)</vt:lpstr>
      <vt:lpstr>교집합</vt:lpstr>
      <vt:lpstr>차집합(-)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카티션 프로덕트(Cartesian product)</vt:lpstr>
      <vt:lpstr>추가연산</vt:lpstr>
      <vt:lpstr>조인(join)</vt:lpstr>
      <vt:lpstr>조인(join)</vt:lpstr>
      <vt:lpstr>조인(join)</vt:lpstr>
      <vt:lpstr>자연 조인(natural join)</vt:lpstr>
      <vt:lpstr>자연 조인(natural join)</vt:lpstr>
      <vt:lpstr>자연 조인(natural join)</vt:lpstr>
      <vt:lpstr>외부 조인(outer join)</vt:lpstr>
      <vt:lpstr>외부 조인(outer join)</vt:lpstr>
      <vt:lpstr>지정(assignment) 연산</vt:lpstr>
    </vt:vector>
  </TitlesOfParts>
  <Company>서울대학교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2 장 관계형 데이타베이스</dc:title>
  <dc:creator>김태훈</dc:creator>
  <cp:lastModifiedBy>KYH</cp:lastModifiedBy>
  <cp:revision>186</cp:revision>
  <dcterms:created xsi:type="dcterms:W3CDTF">2002-02-13T03:41:21Z</dcterms:created>
  <dcterms:modified xsi:type="dcterms:W3CDTF">2021-04-19T13:59:32Z</dcterms:modified>
</cp:coreProperties>
</file>