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omments/comment1.xml" ContentType="application/vnd.openxmlformats-officedocument.presentationml.comments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71" r:id="rId9"/>
    <p:sldId id="262" r:id="rId10"/>
    <p:sldId id="272" r:id="rId11"/>
    <p:sldId id="275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7437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H" initials="K" lastIdx="1" clrIdx="0">
    <p:extLst>
      <p:ext uri="{19B8F6BF-5375-455C-9EA6-DF929625EA0E}">
        <p15:presenceInfo xmlns:p15="http://schemas.microsoft.com/office/powerpoint/2012/main" userId="K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5" autoAdjust="0"/>
    <p:restoredTop sz="90929"/>
  </p:normalViewPr>
  <p:slideViewPr>
    <p:cSldViewPr>
      <p:cViewPr varScale="1">
        <p:scale>
          <a:sx n="74" d="100"/>
          <a:sy n="74" d="100"/>
        </p:scale>
        <p:origin x="4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24" y="-90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11:06:36.06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45EDB25-7776-49FC-B645-6D9C0332EE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329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1:59:55.2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B5FFDE-9FBD-4CD2-B85B-BE3D6A4FFD5E}" emma:medium="tactile" emma:mode="ink">
          <msink:context xmlns:msink="http://schemas.microsoft.com/ink/2010/main" type="writingRegion" rotatedBoundingBox="8620,6464 9890,6464 9890,6503 8620,6503"/>
        </emma:interpretation>
      </emma:emma>
    </inkml:annotationXML>
    <inkml:traceGroup>
      <inkml:annotationXML>
        <emma:emma xmlns:emma="http://www.w3.org/2003/04/emma" version="1.0">
          <emma:interpretation id="{7AAB55F8-4A86-4329-8DDF-41898B83DCAF}" emma:medium="tactile" emma:mode="ink">
            <msink:context xmlns:msink="http://schemas.microsoft.com/ink/2010/main" type="paragraph" rotatedBoundingBox="8620,6464 9890,6464 9890,6503 8620,6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D654F2-1702-424F-94F5-B9D86A9DC5E6}" emma:medium="tactile" emma:mode="ink">
              <msink:context xmlns:msink="http://schemas.microsoft.com/ink/2010/main" type="line" rotatedBoundingBox="8620,6464 9890,6464 9890,6503 8620,6503"/>
            </emma:interpretation>
          </emma:emma>
        </inkml:annotationXML>
        <inkml:traceGroup>
          <inkml:annotationXML>
            <emma:emma xmlns:emma="http://www.w3.org/2003/04/emma" version="1.0">
              <emma:interpretation id="{2DF47BF9-9AD7-49FC-9874-15F31CCA3FCA}" emma:medium="tactile" emma:mode="ink">
                <msink:context xmlns:msink="http://schemas.microsoft.com/ink/2010/main" type="inkWord" rotatedBoundingBox="8620,6464 9890,6464 9890,6503 8620,6503"/>
              </emma:interpretation>
            </emma:emma>
          </inkml:annotationXML>
          <inkml:trace contextRef="#ctx0" brushRef="#br0">0 6 0,'39'0'125,"-1"0"-125,1 0 16,38 0-16,-39 0 16,39 0-1,-38 0 1,-1 0-16,1 0 16,-1 0-1,1 0 1,-1 0-16,39 0 15,-38 0 1,-1 0-16,1 0 16,-1 0-1,39 39 1,-38-39-16,-1 0 16,1 0-1,-1 0-15,1 0 16,-1 0 15,0 0-15,1 0 15,-1 0 0,1 0 47,-1 0-15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8:52.5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44C707-79D7-4157-B879-53100E9D45EC}" emma:medium="tactile" emma:mode="ink">
          <msink:context xmlns:msink="http://schemas.microsoft.com/ink/2010/main" type="inkDrawing" rotatedBoundingBox="1808,6652 2268,6606 2272,6641 1812,6687" shapeName="None"/>
        </emma:interpretation>
      </emma:emma>
    </inkml:annotationXML>
    <inkml:trace contextRef="#ctx0" brushRef="#br0">0 43 0,'38'0'15,"1"0"32,-1 0-31,1 0 0,-1 0-1,1 0 1,-1 0-1,0 0 1,1-39 0,-1 39-16,1 0 31,-1 0 31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8:53.4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6286F3-8E03-4DCE-974D-20C7BBFCEC1D}" emma:medium="tactile" emma:mode="ink">
          <msink:context xmlns:msink="http://schemas.microsoft.com/ink/2010/main" type="inkDrawing" rotatedBoundingBox="2771,6734 2786,6734 2786,6749 2771,6749" shapeName="None"/>
        </emma:interpretation>
      </emma:emma>
    </inkml:annotationXML>
    <inkml:trace contextRef="#ctx0" brushRef="#br0">0 0 0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9:04.2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FA2061-E401-4942-BCE8-4133A1ECB06B}" emma:medium="tactile" emma:mode="ink">
          <msink:context xmlns:msink="http://schemas.microsoft.com/ink/2010/main" type="inkDrawing" rotatedBoundingBox="8967,8492 15201,8576 15200,8614 8966,8530" shapeName="None"/>
        </emma:interpretation>
      </emma:emma>
    </inkml:annotationXML>
    <inkml:trace contextRef="#ctx0" brushRef="#br0">0 0 0,'77'0'46,"0"0"-46,38 0 16,39 0 0,39 0-16,37 0 15,1 39-15,-38-39 16,76 0-16,-38 0 16,-38 0-16,37 0 15,-76 0-15,39 0 16,-39 0-16,-39 0 15,1 0-15,-1 0 16,-38 0-16,0 0 16,0 0-16,0 0 15,0 0-15,0 0 16,-39 0-16,39 0 16,-38 0-16,38 38 15,-39-38-15,1 0 16,38 0-16,38 0 15,-76 0-15,76 0 16,1 0-16,-1 0 16,-38 0-16,0 0 15,0 0-15,38 0 16,-76 0-16,38 0 16,0 0-16,-39 0 15,39 0 1,-38 0-16,38 0 0,-39 0 15,78 0 1,-39 0-16,77 0 16,-116 0-16,78 0 15,-39 0-15,-39 0 16,0 0-16,39 0 16,0 0-1,-38 0-15,-1 0 16,39 0-1,-38 0 1,-1 0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9:49.5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15C15D-BC27-4A54-9CED-F18A161282F3}" emma:medium="tactile" emma:mode="ink">
          <msink:context xmlns:msink="http://schemas.microsoft.com/ink/2010/main" type="writingRegion" rotatedBoundingBox="19781,8540 20897,8546 20896,8599 19780,8592"/>
        </emma:interpretation>
      </emma:emma>
    </inkml:annotationXML>
    <inkml:traceGroup>
      <inkml:annotationXML>
        <emma:emma xmlns:emma="http://www.w3.org/2003/04/emma" version="1.0">
          <emma:interpretation id="{F5255DE4-3B2C-4AAD-A509-2921FCB14A95}" emma:medium="tactile" emma:mode="ink">
            <msink:context xmlns:msink="http://schemas.microsoft.com/ink/2010/main" type="paragraph" rotatedBoundingBox="19781,8540 20897,8546 20896,8599 19780,85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474C36-EABB-4BDA-A72C-F829694578BD}" emma:medium="tactile" emma:mode="ink">
              <msink:context xmlns:msink="http://schemas.microsoft.com/ink/2010/main" type="line" rotatedBoundingBox="19781,8540 20897,8546 20896,8599 19780,8592"/>
            </emma:interpretation>
          </emma:emma>
        </inkml:annotationXML>
        <inkml:traceGroup>
          <inkml:annotationXML>
            <emma:emma xmlns:emma="http://www.w3.org/2003/04/emma" version="1.0">
              <emma:interpretation id="{52E9F0B4-E247-4953-B619-A69112FA240C}" emma:medium="tactile" emma:mode="ink">
                <msink:context xmlns:msink="http://schemas.microsoft.com/ink/2010/main" type="inkWord" rotatedBoundingBox="19781,8540 20897,8546 20896,8599 19780,8592"/>
              </emma:interpretation>
            </emma:emma>
          </inkml:annotationXML>
          <inkml:trace contextRef="#ctx0" brushRef="#br0">0 0 0</inkml:trace>
          <inkml:trace contextRef="#ctx0" brushRef="#br0" timeOffset="487.7684">-423 38 0,'77'0'16,"-39"0"0,78 0-16,-1 0 15,-38 0-15,116 0 16,-116 0-16,0 0 16,38 0-16,-38 0 15,-38 0-15,-1 0 16,1 0-1,-1 0 32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3:59.4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0BC92-4153-4F3D-A658-07DDFB8D0CEC}" emma:medium="tactile" emma:mode="ink">
          <msink:context xmlns:msink="http://schemas.microsoft.com/ink/2010/main" type="inkDrawing" rotatedBoundingBox="5657,9466 8505,9466 8505,9481 5657,9481" shapeName="Other"/>
        </emma:interpretation>
      </emma:emma>
    </inkml:annotationXML>
    <inkml:trace contextRef="#ctx0" brushRef="#br0">0 0 0,'39'0'62,"-1"0"-62,1 0 16,-1 0-16,39 0 16,-39 0-16,78 0 15,-1 0-15,1 0 16,-1 0-16,-38 0 15,39 0-15,38 0 16,-77 0-16,0 0 16,0 0-16,0 0 15,-39 0-15,77 0 16,-76 0-16,38 0 16,0 0-16,0 0 15,-39 0 1,1 0-16,-1 0 15,1 0 17,-1 0-32,1 0 15,-1 0-15,1 0 16,38 0-16,-39 0 16,1 0-16,-1 0 15,39 0-15,-38 0 31,-1 0 1,1 0-32,-1 0 15,1 0 17,-1 0-17,1 0 1,-1 0-1,1 0 1,-1 0 15,0 0-15,1 0 31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4:26.8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C4D72C-1FB6-49B0-A022-3ADC9D23A501}" emma:medium="tactile" emma:mode="ink">
          <msink:context xmlns:msink="http://schemas.microsoft.com/ink/2010/main" type="inkDrawing" rotatedBoundingBox="5772,5656 7734,5647 7735,5686 5772,5695" shapeName="None"/>
        </emma:interpretation>
      </emma:emma>
    </inkml:annotationXML>
    <inkml:trace contextRef="#ctx0" brushRef="#br0">0 47 0,'0'-39'78,"77"39"-78,38 0 16,77 0-16,-76 0 16,38 0-16,38 0 15,-38 0-15,39 0 16,-39 0-16,-39 0 16,39 0-16,-77 0 15,38 0-15,-76 0 16,-1 0-16,1 0 15,-1 0 17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4:57.7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EE85BE-7E91-424A-AD2E-C886F634B488}" emma:medium="tactile" emma:mode="ink">
          <msink:context xmlns:msink="http://schemas.microsoft.com/ink/2010/main" type="writingRegion" rotatedBoundingBox="14518,4292 18220,6469 16818,8854 13116,6677"/>
        </emma:interpretation>
      </emma:emma>
    </inkml:annotationXML>
    <inkml:traceGroup>
      <inkml:annotationXML>
        <emma:emma xmlns:emma="http://www.w3.org/2003/04/emma" version="1.0">
          <emma:interpretation id="{73CC9641-0D9A-4708-9BA1-4A809E5D5342}" emma:medium="tactile" emma:mode="ink">
            <msink:context xmlns:msink="http://schemas.microsoft.com/ink/2010/main" type="paragraph" rotatedBoundingBox="14518,4292 18220,6469 16818,8854 13116,6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22A20D-D0EA-475A-A52B-884B1F7BB4B2}" emma:medium="tactile" emma:mode="ink">
              <msink:context xmlns:msink="http://schemas.microsoft.com/ink/2010/main" type="line" rotatedBoundingBox="14518,4292 18220,6469 16818,8854 13116,6677"/>
            </emma:interpretation>
          </emma:emma>
        </inkml:annotationXML>
        <inkml:traceGroup>
          <inkml:annotationXML>
            <emma:emma xmlns:emma="http://www.w3.org/2003/04/emma" version="1.0">
              <emma:interpretation id="{2A08E903-FD7E-4FA0-8B5B-560C567DF614}" emma:medium="tactile" emma:mode="ink">
                <msink:context xmlns:msink="http://schemas.microsoft.com/ink/2010/main" type="inkWord" rotatedBoundingBox="14518,4292 18220,6469 16818,8854 13116,66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-39 157 0,'39'0'16,"-1"0"-1,1 0 1,-1 0 47</inkml:trace>
          <inkml:trace contextRef="#ctx0" brushRef="#br0" timeOffset="-527.703">0 42 0,'38'-39'31,"1"39"1</inkml:trace>
          <inkml:trace contextRef="#ctx0" brushRef="#br0" timeOffset="1955.5072">500 234 0,'39'-38'62,"38"38"-46,-39 0 0,0-39-1</inkml:trace>
          <inkml:trace contextRef="#ctx0" brushRef="#br0" timeOffset="1232.2842">500-189 0,'0'38'94,"0"1"-63,0-1-16,0 1 1,0-1 0,0 1 15,39-39 16,-1 0 0,-38-39 0,0 1-32,0-1 1,0 1-1,0-1 17,0 1-17,-38 38 32,38-39 0</inkml:trace>
          <inkml:trace contextRef="#ctx0" brushRef="#br0" timeOffset="2520.3545">731-151 0,'0'39'31,"0"-1"-31,0 1 15,0 38-15,0 0 16,0-39-16,0 1 16,0-1-16,0 0 15,38-38 1</inkml:trace>
          <inkml:trace contextRef="#ctx0" brushRef="#br0" timeOffset="3312.2584">885-228 0,'0'-38'31,"38"38"0,1 38-15,-1-38-1,1 0 1,-1 0 15</inkml:trace>
          <inkml:trace contextRef="#ctx0" brushRef="#br0" timeOffset="-35335.6442">-847 1850 0,'0'-38'15,"39"38"-15,-1 0 32,1 0-32,-1 0 15,39 0 1,38 0-16,39 0 16,-38 0-16,76 0 15,1 0-15,-39 0 16,38 0-16,-38 0 15,77 0-15,-116 0 16,1 0-16,38 0 16,-39 0-16,1 0 15,-1 0-15,39 0 16,-38 0-16,-40 0 16,1 0-16,-38 0 15,38 0-15,-39 0 16,1 0-16,-1 0 15,1 0 1,-1 0 0,1 0-1,38 0 1,-39 0 0,1 0-16,-1 0 15,1 0-15,-1 0 16,39 0-16,-38 0 15,38 0 1,-39 0-16,1 0 16,38 0-16,-39 0 15,39 0-15,0 0 16,-39 0-16,1 0 16,-1 0-16,1 0 15,-1 0-15,1 0 16,-1-39-1,1 39-15,-1 0 16,1 0-16,38 0 16,-39 0-16,1 0 15,-1 0-15,39 0 16,-38 0 0,-1 0-1,1 0 1</inkml:trace>
          <inkml:trace contextRef="#ctx0" brushRef="#br0" timeOffset="4247.7728">1000-151 0,'39'0'16,"-1"0"-1,1 0 1,-1 39-1,1-39 1</inkml:trace>
          <inkml:trace contextRef="#ctx0" brushRef="#br0" timeOffset="3800.2791">1077-228 0,'-38'39'47,"38"-1"-16,0 1-31,-39-39 31,39 38 47</inkml:trace>
          <inkml:trace contextRef="#ctx0" brushRef="#br0" timeOffset="5296.0479">962 42 0,'38'0'31,"1"0"-15,-1 0-1,1 0 1,-1 0-16,1 0 16,-1 0-1,1 0 1</inkml:trace>
          <inkml:trace contextRef="#ctx0" brushRef="#br0" timeOffset="4672.1044">1154-74 0,'-38'0'47,"38"39"-31,0-1-1,0 1 16</inkml:trace>
        </inkml:traceGroup>
        <inkml:traceGroup>
          <inkml:annotationXML>
            <emma:emma xmlns:emma="http://www.w3.org/2003/04/emma" version="1.0">
              <emma:interpretation id="{01E75021-3F27-4E4F-B234-C79DB8A9167C}" emma:medium="tactile" emma:mode="ink">
                <msink:context xmlns:msink="http://schemas.microsoft.com/ink/2010/main" type="inkWord" rotatedBoundingBox="15240,5079 15392,5168 15325,5283 15172,5193"/>
              </emma:interpretation>
              <emma:one-of disjunction-type="recognition" id="oneOf1">
                <emma:interpretation id="interp1" emma:lang="" emma:confidence="0">
                  <emma:literal>ㄴ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노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6265.2775">1116 157 0,'0'39'0,"0"-1"31,0 0-15,0 1 31,38-39 203,1 0-219,-1 0 47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5:09.5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77E8FB-ED9F-4B1B-8CDC-7C1C01F3DD68}" emma:medium="tactile" emma:mode="ink">
          <msink:context xmlns:msink="http://schemas.microsoft.com/ink/2010/main" type="inkDrawing" rotatedBoundingBox="11276,13353 18741,13305 18742,13343 11276,13390" shapeName="Other"/>
        </emma:interpretation>
      </emma:emma>
    </inkml:annotationXML>
    <inkml:trace contextRef="#ctx0" brushRef="#br0">0 59 0,'77'0'78,"38"0"-62,1 0-16,76 0 15,78 0-15,-1 0 16,-38 0-16,77 0 15,77 0-15,-1 0 16,-37 0-16,38 0 16,153 0-16,-191 0 15,-1 0 1,-38 0-16,0 0 16,-39 0-16,-38 0 15,-77 0-15,-38 0 16,-1 0-16,1 0 15,-78-38-15,1 38 16,37 0-16,-37 0 16,-1 0-1,1 0-15,38 0 16,-39 0 0,39 0-16,0 0 15,-38 0-15,38 0 16,-39 0-16,1 0 15,-1 0 79,1 0-94,-1 0 16,1 0 31,-1 0-32,1 0 17,-1 0-17,1 0 95,-1 0-110,1 0 15,-1 0 1,1 0-16,38 0 15,0 0-15,-1 0 16,-37 0-16,38 0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5:26.4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E67894-6C6E-4518-8468-5824004D841C}" emma:medium="tactile" emma:mode="ink">
          <msink:context xmlns:msink="http://schemas.microsoft.com/ink/2010/main" type="writingRegion" rotatedBoundingBox="7017,9486 15268,11895 14572,14279 6321,11870"/>
        </emma:interpretation>
      </emma:emma>
    </inkml:annotationXML>
    <inkml:traceGroup>
      <inkml:annotationXML>
        <emma:emma xmlns:emma="http://www.w3.org/2003/04/emma" version="1.0">
          <emma:interpretation id="{8657D426-92BD-4E81-9F58-0D187732B992}" emma:medium="tactile" emma:mode="ink">
            <msink:context xmlns:msink="http://schemas.microsoft.com/ink/2010/main" type="paragraph" rotatedBoundingBox="7017,9486 15268,11895 14572,14279 6321,11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ECE788-0A99-453F-8B99-74355FD3C0FF}" emma:medium="tactile" emma:mode="ink">
              <msink:context xmlns:msink="http://schemas.microsoft.com/ink/2010/main" type="line" rotatedBoundingBox="7017,9486 15268,11895 14572,14279 6321,11870"/>
            </emma:interpretation>
          </emma:emma>
        </inkml:annotationXML>
        <inkml:traceGroup>
          <inkml:annotationXML>
            <emma:emma xmlns:emma="http://www.w3.org/2003/04/emma" version="1.0">
              <emma:interpretation id="{C95E3261-93CD-4721-B67E-5161F2309C3D}" emma:medium="tactile" emma:mode="ink">
                <msink:context xmlns:msink="http://schemas.microsoft.com/ink/2010/main" type="inkWord" rotatedBoundingBox="6622,10841 6851,10908 6802,11075 6573,110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0,'39'0'63,"-39"38"-48,0 1-15,0-1 32,38-38-32,-38 39 15,0-1 1,39-38 31,38 0 93</inkml:trace>
        </inkml:traceGroup>
        <inkml:traceGroup>
          <inkml:annotationXML>
            <emma:emma xmlns:emma="http://www.w3.org/2003/04/emma" version="1.0">
              <emma:interpretation id="{B5349F76-C60A-4153-85CA-B82CC956C5A9}" emma:medium="tactile" emma:mode="ink">
                <msink:context xmlns:msink="http://schemas.microsoft.com/ink/2010/main" type="inkWord" rotatedBoundingBox="8582,10181 10351,10698 9958,12045 8189,1152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695.9066">3733-154 0,'-77'0'62,"39"0"-46,-39 38-16,0 1 15,-39 38-15,78-77 16,-39 77-16,38-39 16,-114 1-16,114-1 15,1 1-15,-39-1 16,38 1-16,-38-39 15,0 38-15,0 1 16,0 38-16,0-39 16,39 1-16,-39-1 15,0 1-15,0-1 16,38 0-16,-38 1 16,39-39-16,-1 38 15,1-38-15,-1 0 16,1 0 31</inkml:trace>
          <inkml:trace contextRef="#ctx0" brushRef="#br0" timeOffset="12175.9057">1847-270 0,'39'0'16,"38"39"-1,77 38-15,-39 38 16,1-38-16,76 39 15,-76-1-15,76 1 16,-115-78-16,77 78 16,-77-78-16,38 39 15,-38-39-15,0 1 16,-38-39-16</inkml:trace>
        </inkml:traceGroup>
        <inkml:traceGroup>
          <inkml:annotationXML>
            <emma:emma xmlns:emma="http://www.w3.org/2003/04/emma" version="1.0">
              <emma:interpretation id="{F1E6189E-FDB8-46F2-9C14-E9B091E85CD9}" emma:medium="tactile" emma:mode="ink">
                <msink:context xmlns:msink="http://schemas.microsoft.com/ink/2010/main" type="inkWord" rotatedBoundingBox="12439,11069 14855,11775 14615,12596 12200,1189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319.9917">5581 1039 0,'38'0'15,"0"0"1,39 0-16,-38 0 16,38 0-16,0 0 15,-39 0-15,78 0 16,-78 0 0,39 0-16,-38 0 15,-1 0-15,1 0 16,-1 0-1</inkml:trace>
          <inkml:trace contextRef="#ctx0" brushRef="#br0" timeOffset="15791.8979">7428 1000 0,'38'0'0,"1"0"15,38 0 1,-39 0-16,1 0 15,76 0-15,-38 0 16,0-38-16,-38 38 16,38 0-16,-77-39 15,38 39-15,1 0 16,-1 0 0,0 0-16,1 0 15</inkml:trace>
        </inkml:traceGroup>
        <inkml:traceGroup>
          <inkml:annotationXML>
            <emma:emma xmlns:emma="http://www.w3.org/2003/04/emma" version="1.0">
              <emma:interpretation id="{231CF849-E7B2-4604-9E5A-D677DE43BA7C}" emma:medium="tactile" emma:mode="ink">
                <msink:context xmlns:msink="http://schemas.microsoft.com/ink/2010/main" type="inkWord" rotatedBoundingBox="13598,13658 14663,13968 14572,14279 13508,13969"/>
              </emma:interpretation>
              <emma:one-of disjunction-type="recognition" id="oneOf3">
                <emma:interpretation id="interp3" emma:lang="" emma:confidence="0">
                  <emma:literal>ㅡ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-</emma:literal>
                </emma:interpretation>
                <emma:interpretation id="interp6" emma:lang="" emma:confidence="0">
                  <emma:literal>~</emma:literal>
                </emma:interpretation>
                <emma:interpretation id="interp7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19279.9852">6889 3117 0,'77'0'62,"0"0"-46,0 0-16,38 0 16,-38 0-16,0 0 15,39 0-15,-1 0 16,-76 0-16,38 0 16,0 0-16,0 0 15,-39 0-15,1 0 16,-1 0-16,1 0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6:05.5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B27295-DCD0-4E7E-B7B9-604C23874594}" emma:medium="tactile" emma:mode="ink">
          <msink:context xmlns:msink="http://schemas.microsoft.com/ink/2010/main" type="writingRegion" rotatedBoundingBox="20490,14107 21247,15828 20304,16243 19547,14522"/>
        </emma:interpretation>
      </emma:emma>
    </inkml:annotationXML>
    <inkml:traceGroup>
      <inkml:annotationXML>
        <emma:emma xmlns:emma="http://www.w3.org/2003/04/emma" version="1.0">
          <emma:interpretation id="{17438099-7635-4F10-9E07-D6B6296A124E}" emma:medium="tactile" emma:mode="ink">
            <msink:context xmlns:msink="http://schemas.microsoft.com/ink/2010/main" type="paragraph" rotatedBoundingBox="20490,14107 21247,15828 20304,16243 19547,14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793E90-FEE5-4640-8883-76244C30F6EF}" emma:medium="tactile" emma:mode="ink">
              <msink:context xmlns:msink="http://schemas.microsoft.com/ink/2010/main" type="line" rotatedBoundingBox="20490,14107 21247,15828 20304,16243 19547,14522"/>
            </emma:interpretation>
          </emma:emma>
        </inkml:annotationXML>
        <inkml:traceGroup>
          <inkml:annotationXML>
            <emma:emma xmlns:emma="http://www.w3.org/2003/04/emma" version="1.0">
              <emma:interpretation id="{4A57AB0D-1815-4598-BE01-9253A84EBA68}" emma:medium="tactile" emma:mode="ink">
                <msink:context xmlns:msink="http://schemas.microsoft.com/ink/2010/main" type="inkWord" rotatedBoundingBox="20490,14107 21095,15482 20151,15897 19547,145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500 504 0,'0'38'16,"0"1"-1,39-1-15,-1 39 16,-38-38-1,0 38-15,0-39 32,0 1-17,0-1-15</inkml:trace>
          <inkml:trace contextRef="#ctx0" brushRef="#br0" timeOffset="-560.0839">346 427 0,'0'38'32,"0"1"-32,0-1 15,0 39-15,0-38 16,0-1-16,0 39 16,0-38-1,0-1 1</inkml:trace>
          <inkml:trace contextRef="#ctx0" brushRef="#br0" timeOffset="2776.1106">154 1043 0,'0'38'62,"-39"39"-62,39-38 16,-38 76-16,-1-115 15,39 77-15,-38 0 16,38-38 0,-39-39-16,39 38 31</inkml:trace>
          <inkml:trace contextRef="#ctx0" brushRef="#br0" timeOffset="3856.2186">539 1081 0,'0'231'63,"0"-154"-63,38-38 0,-38-1 31,0 1-31,0-1 0,0 0 31</inkml:trace>
          <inkml:trace contextRef="#ctx0" brushRef="#br0" timeOffset="3487.8962">423 1351 0,'39'0'47,"-1"0"-16,1-39 0</inkml:trace>
          <inkml:trace contextRef="#ctx0" brushRef="#br0" timeOffset="5688.2424">808 1197 0,'0'38'94,"0"1"-94,0-1 16,0 1-16,0-1 15,0 1 17,0-1-17,39 1 126,-1-39-141,1 0 15,-1 0 1,1 0 15</inkml:trace>
          <inkml:trace contextRef="#ctx0" brushRef="#br0" timeOffset="3176.1103">231 1466 0,'38'0'0,"1"0"16,-1 0-16,1 39 16,-1-39-1,-38 38 1</inkml:trace>
          <inkml:trace contextRef="#ctx0" brushRef="#br0" timeOffset="4816.1068">539 1581 0,'-39'0'63,"1"0"-47,38 39-1,-39-39 16,1 0-15,38 38 0,-39 1-16,1-39 15,38 38 17,0 1-17,0-1 1,0 1-1,0-1 1,0 1 15,38-39-15,1 38 0,-1-38 15,1 0 0,-1 0-15,1 0-1,-1 0 17,-38-38-17,0-1 16,0 1-15,0-1 15,0 1-15,0-1 0,-38 1 15,-1 38-16,1 0 1,-1 0 31</inkml:trace>
          <inkml:trace contextRef="#ctx0" brushRef="#br0" timeOffset="6336.1308">616 1697 0,'38'0'16,"39"0"0,-38 0-1,-1 0 1,1 0-1,-1 0 1,1 0 15,-1 0-15,1 0-16,-1 0 16,1 0-1,-1 0 1,1 0-1</inkml:trace>
        </inkml:traceGroup>
        <inkml:traceGroup>
          <inkml:annotationXML>
            <emma:emma xmlns:emma="http://www.w3.org/2003/04/emma" version="1.0">
              <emma:interpretation id="{AE7C0181-9E43-4E50-9088-477ED9CF69FB}" emma:medium="tactile" emma:mode="ink">
                <msink:context xmlns:msink="http://schemas.microsoft.com/ink/2010/main" type="inkWord" rotatedBoundingBox="20937,15529 21098,15894 20894,15984 20733,15619"/>
              </emma:interpretation>
              <emma:one-of disjunction-type="recognition" id="oneOf1"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ㅇ</emma:literal>
                </emma:interpretation>
                <emma:interpretation id="interp5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7399.9947">962 1774 0,'-38'38'31,"-1"1"0,39-1 32,0 1-48,0-1 1,0 39 0,39-38-1,-1-1 16,1-38 16,-1 39-47,1-39 78,-39-39-31,0 1-15,0-1-17,0 1 1,0-1-1,0 1 17,-77-39-1,38 77 0,39-39-31,-38 39 94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4:57.8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E6568D-A9A3-4A43-AC6C-78A604FCBBEC}" emma:medium="tactile" emma:mode="ink">
          <msink:context xmlns:msink="http://schemas.microsoft.com/ink/2010/main" type="inkDrawing" rotatedBoundingBox="10892,6174 19936,6388 19928,6734 10884,6520" shapeName="Other">
            <msink:destinationLink direction="with" ref="{CF59FF9F-8BC1-423A-90CB-D1DCF0483976}"/>
          </msink:context>
        </emma:interpretation>
      </emma:emma>
    </inkml:annotationXML>
    <inkml:trace contextRef="#ctx0" brushRef="#br0">0 0 0,'39'0'93,"-1"0"-93,39 0 16,-39 38-16,1-38 16,38 0-16,38 0 15,-76 0-15,38 39 16,0-39-16,0 0 16,38 38-16,39 1 15,-38-39 1,-39 0-16,77 38 15,-78-38-15,40 38 16,-1-38-16,1 0 16,-78 0-16,39 0 15,39 0-15,-78 0 16,78 39-16,-1-1 16,-76-38-16,76 0 15,1 39-15,-39-39 16,38 0-16,39 0 15,-39 0-15,1 0 16,-1 0-16,1 0 16,-1 0-16,1 0 15,-1 0-15,39 0 16,-77 0-16,38 0 16,1 0-16,-1 0 15,39 0-15,0 0 16,0 0-16,0 0 15,0 0-15,0 0 16,77 0-16,-77 0 16,38 0-16,1 0 15,-78 0 1,1 0-16,38 0 16,-39 0-16,0 0 15,-38 0-15,39 0 16,-39 0-16,38 0 15,-38 0-15,39 0 16,-39 0-16,77 0 16,0 0-16,-39 0 15,-38 0-15,77 0 16,-77 0-16,38 0 16,1 0-16,-78 0 15,78 0-15,-39 0 16,-39 0-16,1 0 15,-1 0-15,1 0 16,38 0-16,-39 0 16,1 0-16,-1 0 15,1 0-15,38 0 16,-39 0 0,-38-39-1,39 39 1,-1-38-16,0 38 31,1-39-15,-39 1 15,0 0 31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5:48.4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96711C-9631-4AA8-99C7-5A76D8306959}" emma:medium="tactile" emma:mode="ink">
          <msink:context xmlns:msink="http://schemas.microsoft.com/ink/2010/main" type="inkDrawing" rotatedBoundingBox="19932,13837 22242,13740 22245,13809 19935,13906" shapeName="Other"/>
        </emma:interpretation>
      </emma:emma>
    </inkml:annotationXML>
    <inkml:trace contextRef="#ctx0" brushRef="#br0">0 119 0,'154'0'31,"-77"0"-16,38 0-15,78-77 16,-1 77-16,39 0 16,-38 0-16,-1 0 15,0 0-15,-76 0 16,76 0-16,-76 0 16,-39 0-16,38 0 15,-76-38-15,-1 38 16,1 0 15,-1 0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7:08.4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FD5E2E-6064-4087-9B4C-A3EBBD172463}" emma:medium="tactile" emma:mode="ink">
          <msink:context xmlns:msink="http://schemas.microsoft.com/ink/2010/main" type="inkDrawing" rotatedBoundingBox="16949,267 17088,3500 17001,3504 16861,271" semanticType="callout" shapeName="Other">
            <msink:sourceLink direction="with" ref="{C9287650-A198-4083-9ACF-D8DDABFD203F}"/>
            <msink:sourceLink direction="with" ref="{02163F3F-9F0F-464A-9743-1F7961A8E7FE}"/>
          </msink:context>
        </emma:interpretation>
      </emma:emma>
    </inkml:annotationXML>
    <inkml:trace contextRef="#ctx0" brushRef="#br0">12 0 0,'0'116'47,"0"-1"-47,0 39 15,0-38 1,0-1-16,0 78 15,0-39-15,0-1 16,0-76-16,0 39 16,0-39-16,0 38 15,0 39-15,39-77 16,-39 0-16,38 0 16,-38 0-16,0-38 15,0-1-15,0 39 16,0-38-16,0-1 15,0 1-15,0-1 16,0 1 0,0-1-16,0 0 15,0 1 1,0-1 0,0 1-16,0 38 15,0 0 1,0-39-1,0 1-15,0-1 16,0 1 0,0-1-1,0 1 17,0-1 249,0 1-219,0-1-46,39-38 0,-39 39-1,0-1 63,0 1-15,0-1-32,38 1 16,-38-1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7:09.4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287650-A198-4083-9ACF-D8DDABFD203F}" emma:medium="tactile" emma:mode="ink">
          <msink:context xmlns:msink="http://schemas.microsoft.com/ink/2010/main" type="inkDrawing" rotatedBoundingBox="17087,3540 22821,3540 22821,3555 17087,3555" semanticType="callout" shapeName="Other">
            <msink:destinationLink direction="with" ref="{B5FD5E2E-6064-4087-9B4C-A3EBBD172463}"/>
            <msink:destinationLink direction="with" ref="{12D7D733-FA9A-4609-9F40-F0EA7B753A96}"/>
          </msink:context>
        </emma:interpretation>
      </emma:emma>
    </inkml:annotationXML>
    <inkml:trace contextRef="#ctx0" brushRef="#br0">0 0 0,'116'0'47,"153"0"-31,77 0-16,1 0 15,153 0-15,154 0 16,-115 0-16,38 0 15,-115 0-15,-77 0 16,-39 0-16,-38 0 16,-77 0-16,0 0 15,-39 0-15,-76 0 16,-39 0-16,-39 0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7:52.7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88F147-5A1E-4594-AD06-62FCA58A954A}" emma:medium="tactile" emma:mode="ink">
          <msink:context xmlns:msink="http://schemas.microsoft.com/ink/2010/main" type="writingRegion" rotatedBoundingBox="21892,1243 24411,4963 23534,5556 21015,1836"/>
        </emma:interpretation>
      </emma:emma>
    </inkml:annotationXML>
    <inkml:traceGroup>
      <inkml:annotationXML>
        <emma:emma xmlns:emma="http://www.w3.org/2003/04/emma" version="1.0">
          <emma:interpretation id="{9B700D0B-179B-44F4-9E87-1D49783C2F8B}" emma:medium="tactile" emma:mode="ink">
            <msink:context xmlns:msink="http://schemas.microsoft.com/ink/2010/main" type="paragraph" rotatedBoundingBox="21892,1243 24411,4963 23534,5556 21015,1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4CFB75-520A-409D-BC9F-800698950BC5}" emma:medium="tactile" emma:mode="ink">
              <msink:context xmlns:msink="http://schemas.microsoft.com/ink/2010/main" type="line" rotatedBoundingBox="21892,1243 24411,4963 23534,5556 21015,1836"/>
            </emma:interpretation>
          </emma:emma>
        </inkml:annotationXML>
        <inkml:traceGroup>
          <inkml:annotationXML>
            <emma:emma xmlns:emma="http://www.w3.org/2003/04/emma" version="1.0">
              <emma:interpretation id="{304CE19A-0D21-4FAB-8D5F-44EB75BA1A94}" emma:medium="tactile" emma:mode="ink">
                <msink:context xmlns:msink="http://schemas.microsoft.com/ink/2010/main" type="inkWord" rotatedBoundingBox="21768,1327 22054,1749 21301,2258 21015,1836">
                  <msink:destinationLink direction="with" ref="{12D7D733-FA9A-4609-9F40-F0EA7B753A96}"/>
                </msink:context>
              </emma:interpretation>
              <emma:one-of disjunction-type="recognition" id="oneOf0">
                <emma:interpretation id="interp0" emma:lang="" emma:confidence="0">
                  <emma:literal>ㅡ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」</emma:literal>
                </emma:interpretation>
              </emma:one-of>
            </emma:emma>
          </inkml:annotationXML>
          <inkml:trace contextRef="#ctx0" brushRef="#br0">-1193-1847 0,'38'0'16,"1"0"0,-1 0 15,1 0-16,-1 0 1,1 0 0,-1 0 15,1 0 0,-1-39-15</inkml:trace>
          <inkml:trace contextRef="#ctx0" brushRef="#br0" timeOffset="-1175.73">-1501-1231 0,'38'0'47,"1"0"-16,-1 0-15,1 0-1,-1 0 1,39 0-1,-38 0 1,-39-39 0,38 39-1,1-38-15</inkml:trace>
        </inkml:traceGroup>
        <inkml:traceGroup>
          <inkml:annotationXML>
            <emma:emma xmlns:emma="http://www.w3.org/2003/04/emma" version="1.0">
              <emma:interpretation id="{A16A523E-1C60-4815-92F8-025524A92926}" emma:medium="tactile" emma:mode="ink">
                <msink:context xmlns:msink="http://schemas.microsoft.com/ink/2010/main" type="inkWord" rotatedBoundingBox="23136,3080 24411,4963 23595,5515 22321,3633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3471.9643">693 808 0,'0'77'0,"0"-38"15,0-1 1</inkml:trace>
          <inkml:trace contextRef="#ctx0" brushRef="#br0" timeOffset="-33071.8015">693 616 0,'0'38'15,"0"1"-15,38 38 16,-38 0-16,0-39 15,0 1 1,0-1 0</inkml:trace>
          <inkml:trace contextRef="#ctx0" brushRef="#br0" timeOffset="-42535.5838">38 0 0,'39'0'79,"-1"39"-79,1-39 15,-1 0-15,1 38 16,-1-38-1,-38 39 79,0 38-78,-38-39-1,-1 1 17,-38-39-32,77 38 15,-38 1-15,-1-1 16,39 1 0,-38-1 15,38 1-31</inkml:trace>
          <inkml:trace contextRef="#ctx0" brushRef="#br0" timeOffset="-33799.8392">385 577 0,'0'-38'15,"77"38"-15,0 0 16,-39 0-16,78 0 15,-78 0-15,1 0 16,38 0-16,-39-38 16,1 38-1,-39-39 1</inkml:trace>
          <inkml:trace contextRef="#ctx0" brushRef="#br0" timeOffset="-32607.7369">192 1078 0,'39'0'16,"38"0"-16,-39 0 15,39 0-15,39 0 16,-1 0 0,-38 0-16,77 0 0,-115 0 15,76 0 1,-38 0-16</inkml:trace>
          <inkml:trace contextRef="#ctx0" brushRef="#br0" timeOffset="-32224.1747">308 1309 0,'77'0'15,"38"0"-15,1 0 16,76 0-16,-76 0 16,-40 0-16,40 0 15,-78 0-15</inkml:trace>
          <inkml:trace contextRef="#ctx0" brushRef="#br0" timeOffset="-30455.9413">847 1424 0,'38'0'16,"-38"39"-1,0-1 1</inkml:trace>
          <inkml:trace contextRef="#ctx0" brushRef="#br0" timeOffset="-31703.8836">693 1540 0,'0'38'16,"0"39"-1,0-38 1,0-1-1,38 1-15</inkml:trace>
          <inkml:trace contextRef="#ctx0" brushRef="#br0" timeOffset="-30815.9402">808 1540 0,'39'0'0,"-1"0"16,1 0-1,-1 0 1,0 0-16,1 0 16,-1 0-16,1 0 15,-1 0 1,1 0 15,-39 38 0,0 1-15,0-1 0,0 1-16,0-1 15,0 39-15,0-39 16,0 1 0,0-1-16,0 1 15,-39-39 32,1 0-47,-1-39 16,1 1-16,-1 38 15,1-39 17,0 39-17,-1-38 1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7:13.1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BA276A-0E28-47B9-83D8-BE6D7AB28EC9}" emma:medium="tactile" emma:mode="ink">
          <msink:context xmlns:msink="http://schemas.microsoft.com/ink/2010/main" type="writingRegion" rotatedBoundingBox="14750,-109 17149,-298 17256,1066 14857,1254"/>
        </emma:interpretation>
      </emma:emma>
    </inkml:annotationXML>
    <inkml:traceGroup>
      <inkml:annotationXML>
        <emma:emma xmlns:emma="http://www.w3.org/2003/04/emma" version="1.0">
          <emma:interpretation id="{E635BE49-3567-435F-8FD8-76B330BFF39B}" emma:medium="tactile" emma:mode="ink">
            <msink:context xmlns:msink="http://schemas.microsoft.com/ink/2010/main" type="paragraph" rotatedBoundingBox="14750,-109 17149,-298 17256,1066 14857,1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5CAEB5-B97E-4BC7-A45F-E88112704D9F}" emma:medium="tactile" emma:mode="ink">
              <msink:context xmlns:msink="http://schemas.microsoft.com/ink/2010/main" type="line" rotatedBoundingBox="14750,-109 17149,-298 17256,1066 14857,1254"/>
            </emma:interpretation>
          </emma:emma>
        </inkml:annotationXML>
        <inkml:traceGroup>
          <inkml:annotationXML>
            <emma:emma xmlns:emma="http://www.w3.org/2003/04/emma" version="1.0">
              <emma:interpretation id="{E6BC7310-EF8C-4F80-BD3F-600E681875B9}" emma:medium="tactile" emma:mode="ink">
                <msink:context xmlns:msink="http://schemas.microsoft.com/ink/2010/main" type="inkWord" rotatedBoundingBox="14750,-109 16136,-218 16243,1145 14857,12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 0 0,'0'77'16,"0"-39"-1,0 77-15,0 39 16,0-115-16,0 76 15,0-38-15,0 0 16,0-38 0,0 38-16,0-39 31,39-38-15,-39 39-16,38-39 15,1 0 1,-1 0-1,1 0-15,-1 0 16,1 0 0,-1 0-1</inkml:trace>
          <inkml:trace contextRef="#ctx0" brushRef="#br0" timeOffset="687.7715">131 731 0,'38'0'94,"1"0"-94,-1 0 16,-38-39 15</inkml:trace>
          <inkml:trace contextRef="#ctx0" brushRef="#br0" timeOffset="287.7695">362 346 0,'0'115'16,"0"1"-16,0 38 16,0-116-16,0 78 15,0-78-15,0 39 16</inkml:trace>
          <inkml:trace contextRef="#ctx0" brushRef="#br0" timeOffset="1048.6601">362 115 0,'38'39'47,"-38"114"-47,39-76 15,76 539 17,-115-539-17,0-38-15,0 38 16,39-77 15</inkml:trace>
          <inkml:trace contextRef="#ctx0" brushRef="#br0" timeOffset="2047.8833">862 230 0,'-38'0'31,"-1"0"16,39 77-16,0 0-15,0-38 15,0-1-31,39-38 16,-39 39-16,38-1 15,39-38-15,-38 0 32,-1 0-32,1 0 15,-1 0 1,1 0 0,-1 0-1,1 0-15,-39-38 16,0-1-1,0-38-15,0 39 16,0-39-16,0 38 16,0 1-16,0-39 15,-39 77 17,39-38-32</inkml:trace>
          <inkml:trace contextRef="#ctx0" brushRef="#br0" timeOffset="3879.4563">901 846 0,'38'0'32,"1"-38"-17,38 38-15,-39 0 16,1 0-16,38 0 16,-39 0-16,0-39 15,1 39 1,-1 0-16,-38-38 15,39 38 1</inkml:trace>
          <inkml:trace contextRef="#ctx0" brushRef="#br0" timeOffset="2439.7972">1016 577 0,'0'77'15,"0"-39"-15,0 1 16,0-1-16,0 1 16,0-1-16</inkml:trace>
          <inkml:trace contextRef="#ctx0" brushRef="#br0" timeOffset="4727.7634">1093 962 0,'0'38'31,"0"1"1,0-1-17,0 1-15,0-1 16,0 1-1,0-1-15,39-38 16,-39 39-16,38-39 16,1 0-16,-1 0 15,0 0 17,1 0-1,-39-193 16,0 155-32,0-39-15,0 38 0,0 1 32,0-1-17,0 1 1,-39 38 15,1 0-15,38-39-1,-38 39 1,-1 0 46,1 0-46,38 39-16</inkml:trace>
          <inkml:trace contextRef="#ctx0" brushRef="#br0" timeOffset="2679.7672">1093 846 0</inkml:trace>
          <inkml:trace contextRef="#ctx0" brushRef="#br0" timeOffset="3047.7665">1132 654 0,'38'0'47,"-38"38"-47,0 1 15,0-1-15,39 39 16,-39-38 0</inkml:trace>
        </inkml:traceGroup>
        <inkml:traceGroup>
          <inkml:annotationXML>
            <emma:emma xmlns:emma="http://www.w3.org/2003/04/emma" version="1.0">
              <emma:interpretation id="{02163F3F-9F0F-464A-9743-1F7961A8E7FE}" emma:medium="tactile" emma:mode="ink">
                <msink:context xmlns:msink="http://schemas.microsoft.com/ink/2010/main" type="inkWord" rotatedBoundingBox="16681,199 17185,160 17205,422 16702,462">
                  <msink:destinationLink direction="with" ref="{B5FD5E2E-6064-4087-9B4C-A3EBBD172463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6712.1388">1978 346 0,'0'38'110,"0"1"-110,-38-39 15,38 38-15,0 1 16,0-1 0,-39 1 15</inkml:trace>
          <inkml:trace contextRef="#ctx0" brushRef="#br0" timeOffset="-6312.1423">1978 307 0,'39'0'15,"-1"0"-15,1 0 16,-1 0-16,39 39 16,-38-1-16,38 1 15,-39-1 1,1 1-16,-39-1 31</inkml:trace>
          <inkml:trace contextRef="#ctx0" brushRef="#br0" timeOffset="-7047.6052">1978 384 0,'0'-38'31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7:28.3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D7D733-FA9A-4609-9F40-F0EA7B753A96}" emma:medium="tactile" emma:mode="ink">
          <msink:context xmlns:msink="http://schemas.microsoft.com/ink/2010/main" type="inkDrawing" rotatedBoundingBox="17029,3138 21744,267 22514,1533 17799,4403" semanticType="callout" shapeName="Other">
            <msink:sourceLink direction="with" ref="{C9287650-A198-4083-9ACF-D8DDABFD203F}"/>
            <msink:sourceLink direction="with" ref="{304CE19A-0D21-4FAB-8D5F-44EB75BA1A94}"/>
          </msink:context>
        </emma:interpretation>
      </emma:emma>
    </inkml:annotationXML>
    <inkml:trace contextRef="#ctx0" brushRef="#br0">38 3195 0,'-38'-39'16,"76"39"46,1 0-46,-1-38-16,77 38 16,-76-39-16,76 39 15,1 0-15,76-38 16,-115 38-1,39-39-15,38 39 16,-77-38-16,38 38 16,1-39-16,-78 39 15,0 0-15,78-38 16,-39 38 0,-39 0-16,39 0 15,39-39-15,-78 39 16,39 0-16,39-38 15,-78 38-15,39 0 16,0-39-16,0 1 16,-38 38-1,38 0-15,-39-39 16,1 39-16,76-38 16,-38-1-1,-39 39-15,39 0 16,0-38-16,-38-1 15,38 39-15,-39-38 16,39-1-16,0 1 16,-38 38-1,-1-39-15,39 39 16,-38-38 0,38 0-16,-39 38 15,39-39-15,-38 1 16,-1-1-16,1 39 15,-1-38-15,39 38 16,-38-39-16,-1 1 16,0-1-16,1 39 15,-1-38-15,-38-1 16,39 39-16,-1-77 16,1 39-16,-1 38 15,-38-77-15,77 38 16,-77 1-16,39-1 15,-39-38-15,38 77 16,-38-38-16,0-39 16,39 0-1,-39 38-15,38 1 16,-38-39-16,39 0 16,-1 0-1,-38 0 1,0 39-16,0-1 15,0 1 1,0-1 0,0-38-16,0 0 15,39 39-15,-39-39 16,0 38 0,0-38-16,0 0 15,0 39 1,0-1-1,0 1 1,0-39 0,0 38-1,0 1 1,0-1 0,0 1-1,0-1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7:23.8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08A566-73BF-46DF-9966-F3558B504FA4}" emma:medium="tactile" emma:mode="ink">
          <msink:context xmlns:msink="http://schemas.microsoft.com/ink/2010/main" type="writingRegion" rotatedBoundingBox="24427,3687 24814,5383 24243,5513 23857,3817">
            <msink:destinationLink direction="with" ref="{9D78CF5A-4D14-440B-9CD9-6A44DCEEE995}"/>
          </msink:context>
        </emma:interpretation>
      </emma:emma>
    </inkml:annotationXML>
    <inkml:traceGroup>
      <inkml:annotationXML>
        <emma:emma xmlns:emma="http://www.w3.org/2003/04/emma" version="1.0">
          <emma:interpretation id="{4F6C6733-F304-4275-9E66-C35822D2E412}" emma:medium="tactile" emma:mode="ink">
            <msink:context xmlns:msink="http://schemas.microsoft.com/ink/2010/main" type="paragraph" rotatedBoundingBox="24427,3687 24814,5383 24243,5513 23857,3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BDB2C2-7DAE-4F37-AB4C-2DE9097427EC}" emma:medium="tactile" emma:mode="ink">
              <msink:context xmlns:msink="http://schemas.microsoft.com/ink/2010/main" type="line" rotatedBoundingBox="24427,3687 24814,5383 24243,5513 23857,3817"/>
            </emma:interpretation>
          </emma:emma>
        </inkml:annotationXML>
        <inkml:traceGroup>
          <inkml:annotationXML>
            <emma:emma xmlns:emma="http://www.w3.org/2003/04/emma" version="1.0">
              <emma:interpretation id="{3CB4F944-59A7-4169-A2B6-F9E029606231}" emma:medium="tactile" emma:mode="ink">
                <msink:context xmlns:msink="http://schemas.microsoft.com/ink/2010/main" type="inkWord" rotatedBoundingBox="24427,3687 24814,5383 24243,5513 23857,38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1693 347 0,'39'38'0,"-39"1"16,0 38-16,0-39 15,38 77-15,-38 1 16,0-78-16,0 39 16,0-38-16,0-1 15,0 39-15,0 0 16,39-77 0</inkml:trace>
          <inkml:trace contextRef="#ctx0" brushRef="#br0" timeOffset="-544.4082">1193 654 0,'38'0'78,"1"0"-78,-1 0 15,1 0 1,-1 0-16,39 0 16,-38 0-16,38 0 15,-39 0 1,-76 0 93,-1 0-93,1 39 0,-1-1-1,1 1-15,38 38 16,0-39-16,-39 1 15,39-1-15,0 39 16,0-38 0,-38-1-16,38 1 15</inkml:trace>
          <inkml:trace contextRef="#ctx0" brushRef="#br0" timeOffset="-312.403">1385 1001 0,'39'0'31,"-1"38"-31,-38 1 16,39-39-16,-39 77 16,38-77-1,-38 38-15</inkml:trace>
          <inkml:trace contextRef="#ctx0" brushRef="#br0" timeOffset="920.2237">1616 1424 0,'39'0'79,"-1"0"-79,1 0 15,-1 39 1,1-39-16,-39 38 47,38 1-32,-38-1 1,0 39-16,0-38 16,0-1 15,0 1-16,-38-39 1,-1 0 0,1 0-16,-1 0 15,1 0 1,38 38 62,0 0-62,0 1-16,0-1 15,0 39-15,38-38 32,1-39-32,-39 38 15,38-38 1,1 0-1,-1 0 1,1 0 15,-1 0-15,-38-38 15,39 38-31,-39-39 16,0 1-1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18:31.7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78CF5A-4D14-440B-9CD9-6A44DCEEE995}" emma:medium="tactile" emma:mode="ink">
          <msink:context xmlns:msink="http://schemas.microsoft.com/ink/2010/main" type="inkDrawing" rotatedBoundingBox="23013,5597 25206,5550 25207,5585 23014,5632" semanticType="underline" shapeName="Other">
            <msink:sourceLink direction="with" ref="{F008A566-73BF-46DF-9966-F3558B504FA4}"/>
          </msink:context>
        </emma:interpretation>
      </emma:emma>
    </inkml:annotationXML>
    <inkml:trace contextRef="#ctx0" brushRef="#br0">0 56 0,'38'0'47,"39"0"-31,0 0 0,0 0-16,77 0 15,-38 0-15,37 0 16,1-39-16,0 39 15,0 0-15,-38 0 16,-1 0-16,-38 0 16,0 0-16,0 0 15,-38 0-15,-1 0 16,39 0-16,-38 0 16,-1 0-16,1 0 15,37 0-15,-37 0 16,-1 0-1,1 0 17,-1 0-17,1 0 1,-1 0 31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51:56.1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CBAB3A-CB11-4AAF-A730-A45810526EFE}" emma:medium="tactile" emma:mode="ink">
          <msink:context xmlns:msink="http://schemas.microsoft.com/ink/2010/main" type="writingRegion" rotatedBoundingBox="14816,17048 16394,17048 16394,17063 14816,17063"/>
        </emma:interpretation>
      </emma:emma>
    </inkml:annotationXML>
    <inkml:traceGroup>
      <inkml:annotationXML>
        <emma:emma xmlns:emma="http://www.w3.org/2003/04/emma" version="1.0">
          <emma:interpretation id="{567BA521-37C8-4D2C-A5DB-9DD361A3A9A4}" emma:medium="tactile" emma:mode="ink">
            <msink:context xmlns:msink="http://schemas.microsoft.com/ink/2010/main" type="paragraph" rotatedBoundingBox="14816,17048 16394,17048 16394,17063 14816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39F312-4617-46D9-B46A-F82C947BCA06}" emma:medium="tactile" emma:mode="ink">
              <msink:context xmlns:msink="http://schemas.microsoft.com/ink/2010/main" type="line" rotatedBoundingBox="14816,17048 16394,17048 16394,17063 14816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8AA4C00A-43A6-4B50-BA3D-9C5B43F036E4}" emma:medium="tactile" emma:mode="ink">
                <msink:context xmlns:msink="http://schemas.microsoft.com/ink/2010/main" type="inkWord" rotatedBoundingBox="14816,17048 16394,17048 16394,17063 14816,17063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0 0,'39'0'62,"-1"0"-46,1 0-16,38 0 16,-39 0-16,39 0 15,39 0-15,-78 0 16,39 0-16,77 0 16,-115 0-16,76 0 15,1 0-15,-39 0 16,0 0-16,0 0 15,-1 0-15,1 0 16,-38 0-16,-1 0 16,1 0-16,-1 0 15,1 0-15,-1 0 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54:28.7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7E6207-2271-4269-8140-BD34E4054EED}" emma:medium="tactile" emma:mode="ink">
          <msink:context xmlns:msink="http://schemas.microsoft.com/ink/2010/main" type="inkDrawing" rotatedBoundingBox="8696,2924 14547,2945 14546,3021 8696,2999" shapeName="Other">
            <msink:destinationLink direction="with" ref="{47CC860F-DEFE-4615-927D-FC0C39784CD3}"/>
          </msink:context>
        </emma:interpretation>
      </emma:emma>
    </inkml:annotationXML>
    <inkml:trace contextRef="#ctx0" brushRef="#br0">0 0 0,'0'38'16,"39"-38"-1,38 0-15,0 0 16,38 39-16,1-39 15,-1 0-15,39 0 16,39 0-16,-1 0 16,0 0-16,-38 0 15,77 0-15,-77 0 16,39 0-16,-1 0 16,0 0-1,-38 0-15,0 0 16,0 0-16,0 0 15,0 0-15,-38 0 16,-1 0-16,39 0 16,-39 0-16,39 0 15,39 0-15,-78 0 16,-38 0-16,77 0 16,-77 0-16,39 0 15,-78 0-15,78 0 16,-78 0-16,39 0 15,38 0-15,-76 0 16,38 0-16,0 0 16,38 0-16,-76 0 15,38 0-15,-39 0 16,1 0-16,38 0 16,-39 0-16,1 0 15,-1 0-15,1 0 16,-1 0-1,1 0-15,-1 0 32,1 0-17,-1 0 17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4:59.7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BAFA0A5-4AC0-46D1-9279-2FB3C5BB9BFE}" emma:medium="tactile" emma:mode="ink">
          <msink:context xmlns:msink="http://schemas.microsoft.com/ink/2010/main" type="inkDrawing" rotatedBoundingBox="15365,15815 18362,15499 18554,17318 15557,17634" hotPoints="18711,16662 17008,17474 15441,16423 17144,15611" semanticType="enclosure" shapeName="Ellipse">
            <msink:destinationLink direction="with" ref="{CF59FF9F-8BC1-423A-90CB-D1DCF0483976}"/>
          </msink:context>
        </emma:interpretation>
      </emma:emma>
    </inkml:annotationXML>
    <inkml:trace contextRef="#ctx0" brushRef="#br0">830 1771 0,'-77'-77'16,"0"38"-16,0 1 15,-38-1-15,38 1 16,0-39-16,38 38 15,-38 1-15,39-1 16,-39-38-16,77 39 16,-77-39-16,77 38 15,0 1-15,0-78 16,0 40 0,0-1-1,0 38-15,0-38 16,0 0-16,115-38 15,-76 76-15,38-38 16,38 0-16,-38 39 16,77-1-16,-39 1 15,1-39-15,76 38 16,-38 1-16,39-1 16,-78 39-16,-38 0 15,77 0-15,-115 0 16,38 0-16,-1 0 15,1 0-15,0 39 16,0-39-16,0 38 16,0 1-16,39-1 15,-78 1-15,39-1 16,39 1-16,-78-1 16,1 1-16,-1-1 15,1 1-15,-1-1 16,1 1-16,-39-1 15,38 39-15,1-38 16,-39-1-16,38 39 16,-38-38-1,39 38-15,-39-1 16,0-37-16,0 38 16,0-39-16,0 39 15,0 0-15,0 0 16,0-38-1,-39 38-15,39-39 16,-38-38 0,38 39-16,-39-1 15,1 1-15,-1-1 16,-38 1-16,39-39 16,-1 0-16,1 0 15,-39 0-15,-39 0 16,1 0-16,-1 0 15,1 0-15,-39 0 16,0 0-16,39 0 16,38 0-16,-39 0 15,39 0-15,0 0 16,0 0-16,0 0 16,39 0-16,-39 0 15,0 0-15,-39 0 16,39 0-16,39 0 15,-1 0-15,-38 0 16,39 0 0,-39-39-1,39 39-15,-1-38 16,1 38-16,-1-77 16,-38 38-16,39 1 15,-1 38-15,-38-77 16,39 77-16,38-39 15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54:32.0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811751-AF2C-4929-9C7B-6140B7DD1F32}" emma:medium="tactile" emma:mode="ink">
          <msink:context xmlns:msink="http://schemas.microsoft.com/ink/2010/main" type="inkDrawing" rotatedBoundingBox="7371,12663 7581,7839 10469,7965 10260,12788" hotPoints="10209,7969 10193,12549 7925,12540 7941,7960" semanticType="enclosure" shapeName="Rectangle">
            <msink:destinationLink direction="with" ref="{47CC860F-DEFE-4615-927D-FC0C39784CD3}"/>
          </msink:context>
        </emma:interpretation>
      </emma:emma>
    </inkml:annotationXML>
    <inkml:trace contextRef="#ctx0" brushRef="#br0">0 0 0,'38'0'31,"-38"38"-31,0 39 16,39 116-16,-1-1 15,1 1-15,-39-1 16,38 0-16,1 78 16,-1-78-16,1 39 15,-39-38-15,38-39 16,-38-39-16,0 39 16,39-39-16,-39 1 15,0 38-15,38-39 16,-38 1-16,0-39 15,0 38-15,0-76 16,0-1-16,0 1 16,0 38-16,0-39 15,0 1-15,39 37 16,-39-37-16,0 38 16,0-39-16,0 39 15,38-38 1,-38 38-16,0 0 31,0-39-31,0 39 16,0-38-16,0 38 15,39 38-15,-39-76 16,0-1-16,38 39 16,-38-38-1,0-1 1,0 1-16,0-1 15,0 1 1,0-1 0</inkml:trace>
    <inkml:trace contextRef="#ctx0" brushRef="#br0" timeOffset="2000.2616">-39-154 0,'39'0'15,"-39"77"17,38-77-17,39 0 1,-38 0-1,-1 0-15,78 0 16,76 38-16,78-38 16,-117 0-16,40 0 15,76 0-15,-115 0 16,77 0-16,-38 0 16,-40 0-16,40 0 15,-78 0-15,1 0 16,-1 0-1,-38 0-15,0 0 16,-38 0 0,-39 39 140,-39-39-94,39 115-46,0 1-16,0-1 16,0 78-16,0-39 15,-38 38-15,-1 39 16,1-77 0,38 77-16,-77-39 15,77 1-15,0-39 16,0 38-16,0-38 15,-39 0-15,1 38 16,-1 1-16,1-116 16,-1 77-16,39-39 15,-77 39-15,77-39 16,-38 1-16,38-1 16,0 1-16,0-39 15,0 0-15,0 0 16,0-39-16,0 39 15,0 0 1,0-38-16,0-1 16,0 39-16,0-38 15,0-1 1,0 1 156,-39-39-125,-76 0-47,38 0 15,0 0-15,-38 0 16,38 0-16,-39 0 16,1-39-16,-1 39 15,39 0-15,-38 0 16,76 0-16,1 0 15,-1 0-15,-38 0 16,39 0-16,-1 0 16,-38 0-16,39 0 15,-1 0 17,1 0 77,0 0-109,-1 0 16</inkml:trace>
    <inkml:trace contextRef="#ctx0" brushRef="#br0" timeOffset="4.09424E6">536 4588 0,'36'0'31,"35"0"-15,1 0-16,0 0 15,35 0-15,36 0 16,-36 0-16,-71 0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54:38.8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CC860F-DEFE-4615-927D-FC0C39784CD3}" emma:medium="tactile" emma:mode="ink">
          <msink:context xmlns:msink="http://schemas.microsoft.com/ink/2010/main" type="inkDrawing" rotatedBoundingBox="7430,7821 8821,3376 9467,3578 8076,8023" semanticType="callout" shapeName="Other">
            <msink:sourceLink direction="with" ref="{D2811751-AF2C-4929-9C7B-6140B7DD1F32}"/>
            <msink:sourceLink direction="with" ref="{7D7E6207-2271-4269-8140-BD34E4054EED}"/>
          </msink:context>
        </emma:interpretation>
      </emma:emma>
    </inkml:annotationXML>
    <inkml:trace contextRef="#ctx0" brushRef="#br0">1585 0 0,'-77'116'15,"-77"114"-15,0-37 16,39-1-16,-39 39 15,-39 0-15,78-38 16,0-1-16,-1 0 16,39-38-16,0-38 15,77-39-15,0 77 16,0-39-16,-38 1 16,-1 76-16,39-76 15,-77-1-15,39 39 16,38-39-16,0 1 15,-39-1-15,39 1 16,0-39-16,0 0 16,0 0-1,0-39-15,0 39 16,0-38-16,0-1 16,0 1-1,0-1-15,0 39 16,0-39-1,0 1 1,0-1 0,0 1-1,0-1-15,0 1 16,0-1 0,39-38-1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55:31.3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D24E9E-F966-4F20-9C1B-5611F4C21624}" emma:medium="tactile" emma:mode="ink">
          <msink:context xmlns:msink="http://schemas.microsoft.com/ink/2010/main" type="writingRegion" rotatedBoundingBox="11252,5652 8619,5871 8537,4893 11171,4674"/>
        </emma:interpretation>
      </emma:emma>
    </inkml:annotationXML>
    <inkml:traceGroup>
      <inkml:annotationXML>
        <emma:emma xmlns:emma="http://www.w3.org/2003/04/emma" version="1.0">
          <emma:interpretation id="{5F3C4326-67DA-49CC-B2C2-3A8D6B419703}" emma:medium="tactile" emma:mode="ink">
            <msink:context xmlns:msink="http://schemas.microsoft.com/ink/2010/main" type="paragraph" rotatedBoundingBox="11252,5652 8619,5871 8537,4893 11171,46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368CF1-BA34-4061-8391-933668A27EE5}" emma:medium="tactile" emma:mode="ink">
              <msink:context xmlns:msink="http://schemas.microsoft.com/ink/2010/main" type="line" rotatedBoundingBox="11252,5652 8619,5871 8537,4893 11171,4674"/>
            </emma:interpretation>
          </emma:emma>
        </inkml:annotationXML>
        <inkml:traceGroup>
          <inkml:annotationXML>
            <emma:emma xmlns:emma="http://www.w3.org/2003/04/emma" version="1.0">
              <emma:interpretation id="{1E36D5F3-6D06-4AF4-B91B-0391C270A949}" emma:medium="tactile" emma:mode="ink">
                <msink:context xmlns:msink="http://schemas.microsoft.com/ink/2010/main" type="inkWord" rotatedBoundingBox="11252,5652 8619,5871 8537,4893 11171,4674"/>
              </emma:interpretation>
              <emma:one-of disjunction-type="recognition" id="oneOf0">
                <emma:interpretation id="interp0" emma:lang="" emma:confidence="0">
                  <emma:literal>8</emma:literal>
                </emma:interpretation>
                <emma:interpretation id="interp1" emma:lang="" emma:confidence="0">
                  <emma:literal>2</emma:literal>
                </emma:interpretation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f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1510 836 0,'-39'0'63,"1"0"-47,-1 0-16,1 0 15,-1 0-15,-38 0 16,39 0-16,-1 0 15,-37 0-15,37 0 16,-38 0-16,-38 0 16,38 0-1,38 0-15,1 0 16,-1 0-16,-38 0 16,39 0-16,-1 0 15,1 0 1,-1 0-1,1 0 1,-1 0 0,1 0-16,-1 0 15,1 0 17,-1 0-17,39-39 1,-38 39-1,-1 0 1,39-38-16,-38 38 16,38-39-1,-39 1 1,39-1 0,-38 39-16,38-38 15,0-1 1,0 1-1,0-1 32,0 1-47,38-1 16,1 1 0,-1 0-1,1-1-15,-39 1 16,77 38-16,-39-39 15,1 39 1,-1 0-16,1-38 16,-1 38-16,1 0 15,38 0-15,-39-39 16,39 1-16,0-1 16,0 39-1,0 0 1,-38 0-16,-1-38 15,1 38-15,38 0 16,-39 0 0,0 0-1,39 0 1,0 0 0,-38 0-16,-1 0 15,1 0-15,38 0 16,-39 0-16,1 0 15,38 0-15,-39 0 16,1 0 0,38 0-16,-39 0 15,1 0-15,-1 0 16,39 0-16,-38 0 16,-1 0-16,1 0 15,38 38-15,-39-38 16,1 0-16,-1 39 15,1-39 1,-1 0-16,0 0 16,1 0-1,-1 38 1,1-38 0,-1 39 15,1-1-16,-39 1 1,0-1 15,0 1 1,0-1-17,0 0 1,0 1-1,0-1 17,0 1-17,-39-1-15,39 1 16,-38-39 0,38 38-1,-39-38 1,1 39-1,-1-1 1,1-38 0,0 0-1,-1 39-15,1-1 16,-1-38 0,1 0-1,-1 39-15,1-39 16,-1 0-16,1 0 15,-39 0-15,0 38 16,0-38 0,38 0-16,1 39 15,-39-39-15,0 38 16,38-38 0,1 0-16,-1 0 15,1 0 1,-1 0-1,1 0-15,-1 0 16,1 0-16,-1 39 16,-38-39-1,1 0 1,37 0 0,-38 0-1,0 0 1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55:58.0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F89C89-C7E0-41D0-9B38-8A34BBF7B62A}" emma:medium="tactile" emma:mode="ink">
          <msink:context xmlns:msink="http://schemas.microsoft.com/ink/2010/main" type="inkDrawing" rotatedBoundingBox="1655,2962 5080,2962 5080,2977 1655,2977" shapeName="Other"/>
        </emma:interpretation>
      </emma:emma>
    </inkml:annotationXML>
    <inkml:trace contextRef="#ctx0" brushRef="#br0">0 0 0,'77'0'78,"38"0"-78,78 0 16,37 0-16,1 0 15,77 0-15,-38 0 16,-39 0-16,76 0 16,-114 0-16,-39 0 15,-39 0-15,1 0 16,-39 0-16,0 0 16,0 0-1,-39 0 1,1 0-1,-1 0 1,1 0 0,-1 0 62,0 0-63,1 0 1,-1 0-16,1 0 47,-1 0-31,1 0-16,38 0 15,-39 0 1,1 0-16,-1 0 15,1 0 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58:09.2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B188CD-5AB3-4851-A05F-C64A1824A481}" emma:medium="tactile" emma:mode="ink">
          <msink:context xmlns:msink="http://schemas.microsoft.com/ink/2010/main" type="inkDrawing" rotatedBoundingBox="4736,10660 9369,10372 9424,11259 4791,11546" semanticType="callout" shapeName="Other">
            <msink:sourceLink direction="with" ref="{618A3E54-A6C5-4791-9655-0EA16EB89C72}"/>
            <msink:sourceLink direction="with" ref="{BBD78242-206F-48E3-BF7F-41AA2D42E21D}"/>
          </msink:context>
        </emma:interpretation>
      </emma:emma>
    </inkml:annotationXML>
    <inkml:trace contextRef="#ctx0" brushRef="#br0">0 786 0,'38'0'94,"116"0"-94,77 0 16,39 0-16,-39 0 15,-1 0-15,1 0 16,0 0-16,0 0 15,-77 0-15,77 0 16,-39 0-16,-76 0 16,-39 0-16,0 0 15,0-39-15,-39 39 16,1 0 0,-1 0-1,1 0 1,76 0-16,39 0 15,-38 0-15,-39 0 16,38 0-16,-76 0 16,-1 0-16,1 0 15,-1 0 1,0 0 0,1 0-1,-1 0-15,39 0 16,-38 0 31,-1 0-32,1 0 1,-1 0 0,1 0 15,-1 0 16,1 0-16,-1 0-15,39 0 30,-38 0-30,-1 0 0,39 0-16,-38 0 15,-1 0 1,-38 39 250,-38-39-220,-1 0-46,1 0 16,-39 0-16,38 0 16,-38 0-16,-115 38 15,-1 1-15,40-39 16,-40 0-16,39 0 16,39 0-16,-1 0 15,1 0-15,-39 0 16,38 0-16,39 0 15,0 0-15,0 0 16,1 0-16,37 0 16,1 0-16,-39 0 15,38 0 1,1 0 0,-1 0-1,1 0 1,-39 0-16,-39 0 15,39 0-15,0 0 16,-38 0-16,38 0 16,0 0-16,0 0 15,-39 0-15,78 0 16,-39 0-16,0 0 16,0 0-1,39 0-15,-1-39 31,39 1 32,0-1-47,0 1-16,0-1 15,0 1-15,116-1 16,-1-38-16,-77 39 15,78-1-15,-78 1 16,1-1-16,76 39 16,1-38-16,-78-1 15,78 1-15,-1 38 16,-38-39 0,0 1-16,39-1 15,-39 39-15,0 0 16,76-38-16,-76-1 15,39 39-15,-1 0 16,78 0-16,-39-38 16,77 38-16,-39 0 15,-76 0-15,37 0 16,-37 0-16,-78 0 16,78 0-16,-78 0 15,39 0-15,-38 0 16,-1 0-16,39 0 15,-38 0-15,-1 0 16,1 38 0,-1-38-16,-38 39 15,39-39-15,-1 38 16,1 1-16,-39-1 16,38 1-1,-38-1 1,0 1-1,0-1 1,0 39 0,0-38-16,-38-39 15,-1 38 1,-76 1 0,38-1-16,0 1 15,0-1-15,0 1 16,0-1-16,38-38 15,1 0-15,-1 0 16,1 0-16,38 39 16,-77-39-16,38 0 15,1 0-15,-39 38 16,0-38 0,0 39-1,39-39 1,-1 0-1,1 0-15,-1 0 16,1 0-16,-39 0 16,0 0-16,38 0 15,1 0-15,-1 0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58:15.1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B1C73A-CEC2-4A80-9EBD-4D455137C283}" emma:medium="tactile" emma:mode="ink">
          <msink:context xmlns:msink="http://schemas.microsoft.com/ink/2010/main" type="inkDrawing" rotatedBoundingBox="11384,8796 17065,8255 17176,9415 11495,9957" semanticType="enclosure" shapeName="Other"/>
        </emma:interpretation>
      </emma:emma>
    </inkml:annotationXML>
    <inkml:trace contextRef="#ctx0" brushRef="#br0">1231 1118 0,'-115'0'0,"38"-38"16,-77 38-16,77-39 16,0 39-16,39 0 15,-1-38-15,1 38 16,-1 0-16,1 0 16,-39 0-1,-39-39-15,39 1 16,0-1-1,39 39-15,-1 0 16,1-38 0,-1 38-16,39-39 15,-38 1 1,38-1 0,0 1-1,38-1 1,1 1-16,38 38 15,0-77-15,77 38 16,38-37-16,39 37 16,38-76-16,-38 115 15,39-77-15,-39 0 16,0 77-16,38 0 16,-77-39-16,1 1 15,-39 38-15,38 0 16,1 0-16,-1-39 15,-38 39-15,38 0 16,1 0-16,-1 0 16,1 0-16,38 0 15,-39 39-15,-38-1 16,-39 1-16,39-1 16,-38 1-16,-39-1 15,0-38-15,38 39 16,-115-1-16,39-38 15,-1 39-15,-38-1 32,39-38-32,-39 39 31,0 37-15,-39 1-1,-76 0-15,-78 39 16,1-1-16,-39-76 15,38-1-15,1 1 16,38-39-16,-38 0 16,-1 77-16,1-77 15,-39 0-15,-38 0 16,-39 0-16,38 0 16,-38 0-16,0 0 15,1 0-15,37 0 16,-76 0-16,76 0 15,78 0-15,0 0 16,38 0-16,38 0 16,78 0-16,-1 0 15,1 0 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0:25.8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B59819-66BF-4EED-8022-78B29A80C4C8}" emma:medium="tactile" emma:mode="ink">
          <msink:context xmlns:msink="http://schemas.microsoft.com/ink/2010/main" type="inkDrawing" rotatedBoundingBox="21128,11275 21975,11275 21975,11290 21128,11290" shapeName="Other"/>
        </emma:interpretation>
      </emma:emma>
    </inkml:annotationXML>
    <inkml:trace contextRef="#ctx0" brushRef="#br0">11315-616 0,'38'0'15,"1"0"1,-1 0 0,1 0-16,-1 0 15,1 0 1,-1 0-16,1 0 16,-1 0-1,1 0-15,-1 0 16,1 0-16,-1 0 15,1 0-15,-1 0 16,39 0-16,-38 0 16,-1 0-1,39 0-15,-38 0 32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0:27.4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AD197D-AA30-4FEA-9892-6F4E1419182E}" emma:medium="tactile" emma:mode="ink">
          <msink:context xmlns:msink="http://schemas.microsoft.com/ink/2010/main" type="inkDrawing" rotatedBoundingBox="20897,11352 21320,11352 21320,11367 20897,11367" shapeName="Other"/>
        </emma:interpretation>
      </emma:emma>
    </inkml:annotationXML>
    <inkml:trace contextRef="#ctx0" brushRef="#br0">11084-539 0,'39'0'16,"-1"0"15,1 0 31,-1 0-62,1 0 16,37 0-16,-37 0 16,-1 0-16,39 0 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0:26.8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EB044A-B374-468A-B512-461403F7DCE4}" emma:medium="tactile" emma:mode="ink">
          <msink:context xmlns:msink="http://schemas.microsoft.com/ink/2010/main" type="inkDrawing" rotatedBoundingBox="17895,11429 18703,11429 18703,11444 17895,11444" shapeName="Other"/>
        </emma:interpretation>
      </emma:emma>
    </inkml:annotationXML>
    <inkml:trace contextRef="#ctx0" brushRef="#br0">8082-462 0,'39'0'47,"-1"0"-47,1 0 16,38 0-16,-39 0 15,1 0-15,38 0 16,-39 0-16,39 0 15,0 0 1,-38 0-16,38 0 16,-39 0-16,0 0 15,1 0 1,-1 0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0:29.0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8A3E54-A6C5-4791-9655-0EA16EB89C72}" emma:medium="tactile" emma:mode="ink">
          <msink:context xmlns:msink="http://schemas.microsoft.com/ink/2010/main" type="inkDrawing" rotatedBoundingBox="9813,11891 11314,11891 11314,11906 9813,11906" shapeName="Other">
            <msink:destinationLink direction="with" ref="{34B188CD-5AB3-4851-A05F-C64A1824A481}"/>
          </msink:context>
        </emma:interpretation>
      </emma:emma>
    </inkml:annotationXML>
    <inkml:trace contextRef="#ctx0" brushRef="#br0">0 0 0,'39'0'47,"76"0"-47,-38 0 16,77 0-16,0 0 16,0 0-16,0 0 15,39 0-15,-40 0 16,1 0-16,-77 0 15,-38 0-15,-1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5:01.2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59FF9F-8BC1-423A-90CB-D1DCF0483976}" emma:medium="tactile" emma:mode="ink">
          <msink:context xmlns:msink="http://schemas.microsoft.com/ink/2010/main" type="inkDrawing" rotatedBoundingBox="13278,6090 15355,16624 11369,17409 9292,6876" semanticType="callout" shapeName="Other">
            <msink:sourceLink direction="with" ref="{FBAFA0A5-4AC0-46D1-9279-2FB3C5BB9BFE}"/>
            <msink:sourceLink direction="with" ref="{4AE6568D-A9A3-4A43-AC6C-78A604FCBBEC}"/>
          </msink:context>
        </emma:interpretation>
      </emma:emma>
    </inkml:annotationXML>
    <inkml:trace contextRef="#ctx0" brushRef="#br0">4765 10275 0,'-38'0'0,"-78"0"16,39 0-16,0 0 16,-77 0-16,1 0 15,-1 0-15,38 0 16,1 0-16,-39 0 16,38 0-16,1-38 15,-78 0-15,78-1 16,-77 39-16,76-77 15,-76 77-15,38-38 16,-39-1-16,39 1 16,39-1-16,-39-38 15,77 39-15,-115-39 16,115 0-16,-39 38 16,1-38-16,-39 0 15,38-38-15,39 76 16,0-38-1,39 0-15,-78-38 0,78 0 16,-39-1 0,0-38-16,0 0 15,0 0-15,39 39 16,-1-39-16,1 77 16,-1-77-16,39-38 15,-38-39-15,-1 38 16,39 39-16,-38-38 15,38 38-15,0 0 16,0-38-16,0 38 16,0-39-16,0 39 15,0-38-15,0-1 16,0 39-16,0-38 16,0 0-16,0-39 15,0 38-15,0 1 16,0 38-16,0-39 15,0 116-15,0-38 16,0 0-16,77-1 16,-77 1-16,38-1 15,39-115-15,-38 39 16,38 38-16,-39-38 16,39-39-1,-39 38-15,1 39 16,-1 0-16,1 0 15,38 0-15,-39 0 16,1 78-16,-1-78 16,39 38-16,-38 1 15,-1 38-15,1-39 16,-1 78-16,1-39 16,-1 0-16,-38 0 15,39 38-15,-39-38 16,77 0-16,-39 0 15,1 0-15,-1 77 16,-38-38-16,0 0 16,39 38 15,-39-39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2:48.2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D78242-206F-48E3-BF7F-41AA2D42E21D}" emma:medium="tactile" emma:mode="ink">
          <msink:context xmlns:msink="http://schemas.microsoft.com/ink/2010/main" type="inkDrawing" rotatedBoundingBox="4079,12759 13008,12776 13008,12853 4078,12835" shapeName="Other">
            <msink:destinationLink direction="with" ref="{34B188CD-5AB3-4851-A05F-C64A1824A481}"/>
          </msink:context>
        </emma:interpretation>
      </emma:emma>
    </inkml:annotationXML>
    <inkml:trace contextRef="#ctx0" brushRef="#br0">0 71 0,'39'0'78,"38"0"-62,0 0-16,0 0 15,0 0-15,0 0 16,38 0-16,-38 0 16,0 0-16,38 0 15,1 0-15,-39 0 16,0 0-1,0 0-15,38 0 16,-38 0-16,0 0 16,39 0-16,-78 0 15,39 0-15,0 0 16,0 0-16,0 0 16,0 0-16,-39 0 15,78 0-15,-78 0 16,1 0-16,38 0 15,-39 0 1,1 0-16,-1 0 16,1 0-16,-1 0 15,1 0-15,-1 0 16,39 0-16,0 0 16,-38 0-1,38 0-15,-39 0 16,1 0-1,-1 0-15,1 0 16,76 0 0,-77 0-16,116 0 15,-115 0-15,76 0 16,-38 0-16,0 0 16,-38 0-1,76 0-15,-76 0 16,38 0-16,77 0 15,-116 0 1,78 0-16,-78 0 16,39 0-16,38 0 15,-76 0-15,76 0 16,1 0-16,-39 0 16,38 0-16,1 0 15,-39 0-15,77 0 16,-116 0-16,116 0 15,-115 0-15,38 0 16,-39 0-16,39 0 16,-39 0-16,1 0 15,-1 0-15,1 0 16,38 0 0,-39 0-16,39 0 15,-38 0-15,76 0 16,-76 0-16,76 0 15,-38 0-15,39 0 16,-1 0-16,1 0 16,-78 0-1,78 0-15,-40 0 16,-37 0-16,-1 0 16,39 0-16,0 0 15,-38 0-15,38 0 16,-39 0-16,1 0 15,38 0-15,-39 0 16,1 0-16,-1 0 16,1 0-16,-1 0 15,1 0-15,-1 0 16,1 0-16,-1 0 16,1 0-16,-1 0 15,1 0-15,-1 0 16,1 0-1,38 0-15,-39 0 16,1 0-16,37 0 16,-37 0-16,-1 0 15,1 0 1,-1 0 15,1 0 16,-1 0-31,1 38-1,38-38-15,-39 0 16,1 0-16,-1 0 16,1 0-16,-1 0 296,1 0-264,-1 0-17,1 0 1,-1 0 0,1 0 93,-39 39 125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3:09.6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3D7AE9-E534-4903-9833-EF68680183B0}" emma:medium="tactile" emma:mode="ink">
          <msink:context xmlns:msink="http://schemas.microsoft.com/ink/2010/main" type="writingRegion" rotatedBoundingBox="13517,11424 16209,11551 16155,12707 13462,12580"/>
        </emma:interpretation>
      </emma:emma>
    </inkml:annotationXML>
    <inkml:traceGroup>
      <inkml:annotationXML>
        <emma:emma xmlns:emma="http://www.w3.org/2003/04/emma" version="1.0">
          <emma:interpretation id="{955AE7F2-1968-47B3-AA90-58D77D84100B}" emma:medium="tactile" emma:mode="ink">
            <msink:context xmlns:msink="http://schemas.microsoft.com/ink/2010/main" type="paragraph" rotatedBoundingBox="13517,11424 16209,11551 16155,12707 13462,125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F9CD2E-EF76-4FC4-B27F-BB2AEA627D00}" emma:medium="tactile" emma:mode="ink">
              <msink:context xmlns:msink="http://schemas.microsoft.com/ink/2010/main" type="line" rotatedBoundingBox="13517,11424 16209,11551 16155,12707 13462,12580"/>
            </emma:interpretation>
          </emma:emma>
        </inkml:annotationXML>
        <inkml:traceGroup>
          <inkml:annotationXML>
            <emma:emma xmlns:emma="http://www.w3.org/2003/04/emma" version="1.0">
              <emma:interpretation id="{F7E8D91F-CB00-4A7D-AA0B-9DB226CA5CBA}" emma:medium="tactile" emma:mode="ink">
                <msink:context xmlns:msink="http://schemas.microsoft.com/ink/2010/main" type="inkWord" rotatedBoundingBox="13517,11424 16209,11551 16155,12707 13462,125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615-539 0,'0'38'31,"0"1"-31,0-1 16,0 39-16,0-38 15,0-1 1,0 1-16,0-1 31,0 1-15</inkml:trace>
          <inkml:trace contextRef="#ctx0" brushRef="#br0" timeOffset="-331.0876">269-539 0,'38'0'47,"1"0"-47,-1 0 15,1 0-15,-1 0 16,1 0-16,-1 0 16,39 0-1,-38 0 1</inkml:trace>
          <inkml:trace contextRef="#ctx0" brushRef="#br0" timeOffset="-1344.8623">0 115 0,'0'-38'47,"0"-1"-16,0 1-15,38 38-1,0 0 17,1 0-1,-1 0-15</inkml:trace>
          <inkml:trace contextRef="#ctx0" brushRef="#br0" timeOffset="1178.6979">808-655 0,'0'39'16,"0"38"-1,0-39-15,0 1 16,0 38-16,0-39 15,0 1 1,0-1-16,0 1 16,0-1-16,38 1 15,-38-1 1,0-76 125,0-1-141,39 1 31,-1 38 0,1 0 32,-1 0-1,1 38-15,-39 1-31,0-1-16,38 39 15,-38-38 1,0-1-16,0 1 15,0-1 64</inkml:trace>
          <inkml:trace contextRef="#ctx0" brushRef="#br0" timeOffset="3559.8179">1231-424 0,'0'77'31,"0"0"-31,0-38 16,0 38-16,39 0 16,-39 0-1,0-39-15,0 1 16,0-1-16,38-38 16,-38-77 93,0 39-93,0-1-1,38 39 1,-38-38-1,116-39 48,-78 77-32,1 0-15,-1 38-1,-38 1 1,0-1-16,0 1 16,0-1-1,39 1 1,-1-1 31,1-38-32,-1 0 1,1 0 0,-1-38-16,-38-1 15,39 1-15,-39-1 16,0 1 0,0-39-1,38 77 1,-38-39-1,0 1-15,0-1 16,0 1 15,-38 38 16,-1 0-31,1 0 15,-1 0 0,1 0-31,38 38 16,0 1-16,0-1 16,0 1-16,0-1 15,0 1-15,0-1 16,0 39-16,0-38 15,0-1 1,0 1 15,0-1-15,0 1 0,38-39-1,1 0 63,-1 0-62,1 0-16,-1 0 31,1-39-31,-39 1 16,0-1-16,38 1 15,1-1 1,-39 1 15</inkml:trace>
          <inkml:trace contextRef="#ctx0" brushRef="#br0" timeOffset="5999.4775">2078-270 0,'0'-38'31,"-39"38"16,39 38-16,0 1 1,0-1-17,0 1 1,0-1 15,0 1-15,0-1-1,39-38-15,-39 39 16,0-1 0,38-38-1,-38 39 1,77-39 78,-77-231-32,0 192-31,0 1-15,39 38 93,-1 0-93,-38 38-16,0 39 16,39-38-1,-1-1-15,-38 1 16,0-1-16,39 1 16,-39-1-16,38-38 15,1 0 48,-1 0-32,1-77 0,-39 39-15,0-1-1,38 1 1,-38-1 31,0 1-47,0-1 16,0 1 15,-38 38 63,-1 38-48,39 1-30,0 38 0,0-39-1,0 1 1,0-1 0,0 1-1,0-1 1,0 1-16,0-1 15,39 39 17,-1-77 30,-38-38-46,0-39-16,0 38 15,0 1-15,0-1 16,0-38-16,0 39 16,0-1-1,0-38-15,0 39 16,0-1-16,0-76 16,0 38-16,0 0 15,0 38-15,0 1 16,0-39-1,0 0-15,0 38 16,0 1 0,0-1-1,0 78 79,0 38-94,0 38 16,0-76-16,0 76 15,0-76-15,0 38 16,0-39-16,38 39 16,-38-38-16,0-1 15,0 1-15,0-1 16,0 1-16,0-1 15,39 1-15,-39-1 16,0 1 0,0-1 15,38-38-31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56:00.1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E5A22C-57F1-4AA2-992A-DC9FFE8BE56A}" emma:medium="tactile" emma:mode="ink">
          <msink:context xmlns:msink="http://schemas.microsoft.com/ink/2010/main" type="writingRegion" rotatedBoundingBox="5580,7350 7235,7350 7235,8774 5580,8774"/>
        </emma:interpretation>
      </emma:emma>
    </inkml:annotationXML>
    <inkml:traceGroup>
      <inkml:annotationXML>
        <emma:emma xmlns:emma="http://www.w3.org/2003/04/emma" version="1.0">
          <emma:interpretation id="{FA803A10-8E44-4E1E-AA8D-E950E5C3EE09}" emma:medium="tactile" emma:mode="ink">
            <msink:context xmlns:msink="http://schemas.microsoft.com/ink/2010/main" type="paragraph" rotatedBoundingBox="5580,7350 7235,7350 7235,8774 5580,8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E76805-254F-439D-9F77-4C29BDDEEB6C}" emma:medium="tactile" emma:mode="ink">
              <msink:context xmlns:msink="http://schemas.microsoft.com/ink/2010/main" type="line" rotatedBoundingBox="5580,7350 7235,7350 7235,8774 5580,8774"/>
            </emma:interpretation>
          </emma:emma>
        </inkml:annotationXML>
        <inkml:traceGroup>
          <inkml:annotationXML>
            <emma:emma xmlns:emma="http://www.w3.org/2003/04/emma" version="1.0">
              <emma:interpretation id="{71AAEBD2-88BB-4813-951E-BDE778997FCA}" emma:medium="tactile" emma:mode="ink">
                <msink:context xmlns:msink="http://schemas.microsoft.com/ink/2010/main" type="inkWord" rotatedBoundingBox="5580,7350 7235,7350 7235,8774 5580,87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6234-4618 0,'116'0'31,"-39"0"-15,38 0-16,1 0 15,-1 0-15,1 0 16,-78 0-16,39 0 15,-38 0 1,38 0 0,-39 0-1,1 0 1,-1 0-16,39 0 16</inkml:trace>
          <inkml:trace contextRef="#ctx0" brushRef="#br0" timeOffset="-5223.9255">6696-4502 0,'-77'0'16,"39"-39"-16,-1 1 16,-38 38-16,0-39 15,39 1 1,-1-1-16,-38 1 15,0-39-15,39 77 16,-39-39-16,38 1 16,1 38-16,0-39 15,-39-38-15,0 39 16,38-1 0,39 1-16,0-1 15,-38 1-15,38-39 16,-39 38-1,39 1-15,0-39 16,0 38-16,0 1 16,0-1-16,0 1 15,0 0-15,0-1 16,0 1-16,39 38 16,-1-77-16,1 38 15,38 1 1,0-1-16,-39 39 15,39-38-15,0 38 16,-39 0-16,39 0 16,-38 0-16,-1 0 15,1 0-15,-1 0 16,39 0-16,0 0 16,-38 0-16,76 0 15,-38 0-15,0 0 16,0 38-16,-38-38 15,38 39-15,-77-1 16,38 1-16,1-1 16,-39 1-1,0-1-15,38 1 16,-38-1-16,39 0 16,-1 78-16,-38-39 15,0-39-15,0 1 16,0 38-16,0-39 15,0 1 1,0-1-16,0 1 31,0 38-31,0-39 16,0 1 0,-38-39-16,-1 38 15,-38-38 1,77 39-1,-38-39-15,-1 0 16,1 38-16,-1-38 16,1 0-1,-1 0 1,1 0 0,-1 0 15,1 0 0,-1 0-15,1 39-1,-1-39 1,1 0 0,-1 0-1,1 0 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8:59.6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317646-F11D-4C5A-8E42-57A1CA88D32A}" emma:medium="tactile" emma:mode="ink">
          <msink:context xmlns:msink="http://schemas.microsoft.com/ink/2010/main" type="inkDrawing" rotatedBoundingBox="7503,14188 19626,14065 19627,14119 7504,14242" shapeName="Other"/>
        </emma:interpretation>
      </emma:emma>
    </inkml:annotationXML>
    <inkml:trace contextRef="#ctx0" brushRef="#br0">0 164 0,'77'0'47,"39"0"-32,-1-38-15,1 38 16,38 0 0,-39 0-16,78 0 15,-40 0-15,1 0 16,0 0-16,0 0 15,0 0-15,-38 0 16,-1 0-16,1 0 16,38 0-16,-39 0 15,0 0-15,1 0 16,-78 0-16,116-39 16,-77 39-16,0 0 15,39 0-15,-39 0 16,77 0-16,-116 0 15,78 0-15,-39 0 16,-1 0-16,1 0 16,0 0-16,0 0 15,-38 0-15,38 0 16,-39 0-16,39 0 16,0 0-16,-38 0 15,38 0-15,-39 0 16,1 0-16,76 0 15,-76 0 1,-1 0-16,39 0 0,-38 0 16,38 0-16,0 0 15,-39 0 1,0 0-16,39 0 16,-38 0-16,-1 0 15,39 0 1,-38 0-16,-1 0 15,78 0-15,-78 0 16,1 0-16,-1 0 16,1 0-16,-1 0 15,1 0-15,38 0 16,0 0-16,-39 0 16,39 0-16,0 0 15,0 0-15,0 0 16,-38 0-16,-1 0 15,0 0-15,39 0 16,0 0-16,0 0 16,-38 0-16,-1 0 15,39 0-15,-38 0 16,-1 0-16,78 0 16,-78 0-16,39 0 15,0 0 1,0 0-16,0 0 15,39 0-15,-39 0 16,38 0-16,0 0 16,-38 0-16,0 0 15,-38 0-15,38 0 16,0 0-16,0 0 16,-39 0-16,1 0 15,76 0-15,-76-38 16,-1 38-16,1 0 15,-1 0-15,39 0 16,0 0 0,-38 0-16,-1 0 15,39 0-15,-38 0 16,-1 0-16,0 0 16,39 0-16,-38 0 15,38 0-15,-39 0 16,39 0-16,0 0 15,-38 0-15,38 0 16,-39 0-16,1 0 16,38 0-16,0 0 15,-39 0 1,1 0 0,38 0-16,-39 0 15,78 0-15,-78 0 16,39 0-16,0 0 15,0 0-15,0 0 16,0 0-16,-39 0 16,39 0-16,0 0 15,-38 0-15,115 0 16,-116 0-16,78 0 16,-78 0-16,39-39 15,-38 39-15,76 0 16,-76 0-16,38 0 15,0 0-15,-1 0 16,1 0-16,0 0 16,39 0-16,-78 0 15,39 0-15,0 0 16,-38 0 0,-1 0-16,1 0 15,38 0 1,-39 0-1,1 0 1,-1 0 15,1 0-15,-1 0-16,1 0 16,-1 0 15,1 0 16,-1 0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4:35.5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BF77EE-1B65-479C-A551-A4113653C3BB}" emma:medium="tactile" emma:mode="ink">
          <msink:context xmlns:msink="http://schemas.microsoft.com/ink/2010/main" type="writingRegion" rotatedBoundingBox="21436,14315 22321,14315 22321,15216 21436,15216"/>
        </emma:interpretation>
      </emma:emma>
    </inkml:annotationXML>
    <inkml:traceGroup>
      <inkml:annotationXML>
        <emma:emma xmlns:emma="http://www.w3.org/2003/04/emma" version="1.0">
          <emma:interpretation id="{17970A41-9139-4340-A7BD-24650F901A60}" emma:medium="tactile" emma:mode="ink">
            <msink:context xmlns:msink="http://schemas.microsoft.com/ink/2010/main" type="paragraph" rotatedBoundingBox="21436,14315 22321,14315 22321,15216 21436,152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F34993-DB31-49A4-A118-5DB5A068CE3A}" emma:medium="tactile" emma:mode="ink">
              <msink:context xmlns:msink="http://schemas.microsoft.com/ink/2010/main" type="line" rotatedBoundingBox="21436,14315 22321,14315 22321,15216 21436,15216"/>
            </emma:interpretation>
          </emma:emma>
        </inkml:annotationXML>
        <inkml:traceGroup>
          <inkml:annotationXML>
            <emma:emma xmlns:emma="http://www.w3.org/2003/04/emma" version="1.0">
              <emma:interpretation id="{42521B72-A3D1-4977-AECD-170EC07F8197}" emma:medium="tactile" emma:mode="ink">
                <msink:context xmlns:msink="http://schemas.microsoft.com/ink/2010/main" type="inkWord" rotatedBoundingBox="21436,14315 22321,14315 22321,15216 21436,152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7966 1885 0,'38'0'79,"1"39"-48,-1-39-16,1 0-15,-1 0 16,1 0 0,-1 0-16,1 0 15,-1 0 1,1 0 0,-1 0-1,1 0 1,-1 0-1,1 0 17,-1 0-17,1 0 17,-1 0-1,1 0 0,-1 0 0,1 0-15,-1-39 46,1 39 17,-1 0-17</inkml:trace>
          <inkml:trace contextRef="#ctx0" brushRef="#br0" timeOffset="9089.0088">8235 2116 0,'0'39'15,"0"38"1,0-39 15,0 1 0,0-1 1,0 1-17</inkml:trace>
          <inkml:trace contextRef="#ctx0" brushRef="#br0" timeOffset="180256.3537">8312 2771 0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02:32.7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0,'35'72'16,"1"35"-16,-36-35 16,36-1-1,0 1-15,-1-36 16,1 35 0,-36 1-16,36-36 15,0-36 63,-36 35-62,36-35 15,-1 0-15,37-35-16,-1-73 15,37-35-15,-1 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1:03.9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DF36E3-C8E9-49F6-8658-F5B078381F22}" emma:medium="tactile" emma:mode="ink">
          <msink:context xmlns:msink="http://schemas.microsoft.com/ink/2010/main" type="inkDrawing" rotatedBoundingBox="12276,6271 15851,6017 15859,6134 12284,6389" semanticType="strikethrough" shapeName="Other">
            <msink:sourceLink direction="with" ref="{CB26313B-B3D9-4E00-B91E-EF3FC0FE1B72}"/>
          </msink:context>
        </emma:interpretation>
      </emma:emma>
    </inkml:annotationXML>
    <inkml:trace contextRef="#ctx0" brushRef="#br0">0 208 0,'39'0'31,"38"0"-15,-39 0-16,39 0 16,0 0-16,0 0 15,0 0-15,0 0 16,-38 0-1,38 0-15,38 0 16,-76 0-16,76 0 16,-38 0-16,0 0 15,0 0-15,38 0 16,-38 0-16,0 0 16,0 0-16,0 0 15,-38 0-15,-1 0 16,39-38-16,-38 38 15,38-39-15,-39 39 16,39 0-16,0-38 16,39 38-16,-39 0 15,0 0-15,0 0 16,-39 0-16,39-39 16,-39 39-16,1 0 15,-1 0 16,1 0-15,-1 0 0,1 0-16,38 0 15,-39 0 17,1-38-17,-1 38 1,1 0 62,-1 0-62,1 0-1,38 0-15,0 0 16,-39 0-16,39 0 15,0 0-15,-38 0 16,-1 0-16,1 0 31,-1 0 1,1 0-1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0:39.9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948A4D-7A08-4444-BD61-EC0E72AF14A0}" emma:medium="tactile" emma:mode="ink">
          <msink:context xmlns:msink="http://schemas.microsoft.com/ink/2010/main" type="writingRegion" rotatedBoundingBox="6061,5350 9201,4557 9391,5308 6250,6101"/>
        </emma:interpretation>
      </emma:emma>
    </inkml:annotationXML>
    <inkml:traceGroup>
      <inkml:annotationXML>
        <emma:emma xmlns:emma="http://www.w3.org/2003/04/emma" version="1.0">
          <emma:interpretation id="{CA899742-AD6D-4A5A-9919-DA5A3F5F8ADD}" emma:medium="tactile" emma:mode="ink">
            <msink:context xmlns:msink="http://schemas.microsoft.com/ink/2010/main" type="paragraph" rotatedBoundingBox="6061,5350 9201,4557 9391,5308 6250,6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943EEE-C8C2-436F-BBF4-26C17EA9D683}" emma:medium="tactile" emma:mode="ink">
              <msink:context xmlns:msink="http://schemas.microsoft.com/ink/2010/main" type="line" rotatedBoundingBox="6061,5350 9201,4557 9391,5308 6250,6101"/>
            </emma:interpretation>
          </emma:emma>
        </inkml:annotationXML>
        <inkml:traceGroup>
          <inkml:annotationXML>
            <emma:emma xmlns:emma="http://www.w3.org/2003/04/emma" version="1.0">
              <emma:interpretation id="{3930E8E6-122A-4262-BA00-E1A0AC67479D}" emma:medium="tactile" emma:mode="ink">
                <msink:context xmlns:msink="http://schemas.microsoft.com/ink/2010/main" type="inkWord" rotatedBoundingBox="6118,5578 7539,5220 7620,5540 6199,5899"/>
              </emma:interpretation>
            </emma:emma>
          </inkml:annotationXML>
          <inkml:trace contextRef="#ctx0" brushRef="#br0">-3807 809 0,'-39'0'62</inkml:trace>
          <inkml:trace contextRef="#ctx0" brushRef="#br0" timeOffset="422.9888">-3884 809 0,'38'0'110,"1"0"-110,76 0 15,-76 0-15,76 0 16,-38 0-16,39 0 16,-1 0-16,1 0 15,38 0-15,-77 0 16,-1 0-1,40 0-15,-78 0 16,39 0-16,-38 0 16,-1-38-1,1 38 1,-1 0 0,1 0-1</inkml:trace>
        </inkml:traceGroup>
        <inkml:traceGroup>
          <inkml:annotationXML>
            <emma:emma xmlns:emma="http://www.w3.org/2003/04/emma" version="1.0">
              <emma:interpretation id="{32480EC8-D489-437C-B074-9F4774D1C192}" emma:medium="tactile" emma:mode="ink">
                <msink:context xmlns:msink="http://schemas.microsoft.com/ink/2010/main" type="inkWord" rotatedBoundingBox="8761,5385 8777,4647 9286,4658 9270,539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3823.5942">-1113 617 0,'-39'0'0,"39"-39"47,0 1-16,0-1-15,0 1-1,0-1 1,0 1 15,0 0-15,0-1-1,0 1 17,0-1 14,0 1-14,0-1-1,0 1-31,0-1 16,0 1 15,0-1 0,0 1-15,0-1 31,39 39-16,-39-38 0,38 38 0,1 0 16,-1 0-31,1 0-1,-1 0 1,1 0 0,-1 0-1,-38 38 17,39 1-32,-39-1 15,38 1 1,-38-1-16,39-38 15,-39 39-15,0-1 16,0 1 0,0-1-1,0 1 1,0-1 0,0 1-1,0-1 1,0 0-1,-39 1 17,1-39-1,38 38-15,0 1 15,-39-1 0,1-38 32,-1 39-17,1-39 1,-1 0-15,1 0 124,-1 0-141,1 0 17,-1-39-17,1 1 17,38-1-1,-39 1-16,39-1 1,0 1 0,0 0 15,0-1-15,0 1-1,0-1 1,0 1 15,0-1-15,0 1-1,0-1 17,0 1 14,39-1-14,-39 1 30,0-1-31,0 1 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11:59.0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1DE918-A1F2-40F0-B889-FF06C7F57077}" emma:medium="tactile" emma:mode="ink">
          <msink:context xmlns:msink="http://schemas.microsoft.com/ink/2010/main" type="inkDrawing" rotatedBoundingBox="7735,10602 8590,9444 8687,9515 7832,10674" semanticType="callout" shapeName="Other">
            <msink:sourceLink direction="with" ref="{F7227B48-928F-4DC5-8D71-FA10B22B4DC4}"/>
            <msink:sourceLink direction="with" ref="{1945B674-CBA6-4546-9B66-91E13B5ABF4D}"/>
          </msink:context>
        </emma:interpretation>
      </emma:emma>
    </inkml:annotationXML>
    <inkml:trace contextRef="#ctx0" brushRef="#br0">2350 5697 0,'39'0'16,"-39"38"15,38-38-31,1 0 78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11:25.0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B549FA-66DC-4004-A6F4-1B621DFDC34C}" emma:medium="tactile" emma:mode="ink">
          <msink:context xmlns:msink="http://schemas.microsoft.com/ink/2010/main" type="inkDrawing" rotatedBoundingBox="12315,10544 14162,10544 14162,10559 12315,10559" shapeName="Other"/>
        </emma:interpretation>
      </emma:emma>
    </inkml:annotationXML>
    <inkml:trace contextRef="#ctx0" brushRef="#br0">2312 5774 0,'77'0'63,"38"0"-48,1 0-15,76 0 16,39 0 0,-38 0-16,-39 0 15,38 0-15,-38 0 16,-39 0-16,1 0 15,-39 0 1,0 0-16,-39 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6:20.7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7598A8-6CDC-41FB-B811-DADC33ECBE15}" emma:medium="tactile" emma:mode="ink">
          <msink:context xmlns:msink="http://schemas.microsoft.com/ink/2010/main" type="inkDrawing" rotatedBoundingBox="10813,13584 17393,13372 17397,13505 10818,13717" shapeName="Other">
            <msink:destinationLink direction="with" ref="{CD9DA191-85EA-47EA-BFC1-9715FC689625}"/>
          </msink:context>
        </emma:interpretation>
      </emma:emma>
    </inkml:annotationXML>
    <inkml:trace contextRef="#ctx0" brushRef="#br0">0 160 0,'39'0'63,"76"0"-47,0 0-16,78 0 15,-1 0-15,78 0 16,38 0-1,-1 0-15,40 0 16,-1 0-16,-38 0 16,-77 0-16,38 0 15,-115 0-15,39 0 16,-39 0-16,38 0 16,-115 0-16,39 0 15,37 0-15,-76 0 16,39-38-16,-39 38 15,-39-39-15,39 39 16,0 0-16,0-38 16,-38 38-16,38 0 15,0 0-15,38 0 16,-76-39-16,38 39 16,0 0-16,0 0 15,-1 0-15,1 0 16,39 0-16,-78 0 15,39 0-15,-38 0 16,-1 0-16,1 0 47,-1 0-31,1 0-16,38 0 15,-39 0 1,1 0 15,-1 0-15,1 0-16,-1 0 15,1 0 1,-1 0 0,1 0 15,-1 0-16,1 0 1,-1 0 15,39 0-15,-38 0 0,-1 0-1,1 0 1,-1 0 15,0 0-15,1 0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20:06.7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CEBC17-0184-4A72-BB75-D47DC38F2811}" emma:medium="tactile" emma:mode="ink">
          <msink:context xmlns:msink="http://schemas.microsoft.com/ink/2010/main" type="writingRegion" rotatedBoundingBox="14085,8697 14470,8697 14470,9158 14085,9158"/>
        </emma:interpretation>
      </emma:emma>
    </inkml:annotationXML>
    <inkml:traceGroup>
      <inkml:annotationXML>
        <emma:emma xmlns:emma="http://www.w3.org/2003/04/emma" version="1.0">
          <emma:interpretation id="{81552D9E-69EB-4707-9FF2-E6BE81C4BB3A}" emma:medium="tactile" emma:mode="ink">
            <msink:context xmlns:msink="http://schemas.microsoft.com/ink/2010/main" type="paragraph" rotatedBoundingBox="14085,8697 14470,8697 14470,9158 14085,9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F0E80-4A84-4C1C-8270-F1E3F9E265D9}" emma:medium="tactile" emma:mode="ink">
              <msink:context xmlns:msink="http://schemas.microsoft.com/ink/2010/main" type="line" rotatedBoundingBox="14085,8697 14470,8697 14470,9158 14085,9158"/>
            </emma:interpretation>
          </emma:emma>
        </inkml:annotationXML>
        <inkml:traceGroup>
          <inkml:annotationXML>
            <emma:emma xmlns:emma="http://www.w3.org/2003/04/emma" version="1.0">
              <emma:interpretation id="{1945B674-CBA6-4546-9B66-91E13B5ABF4D}" emma:medium="tactile" emma:mode="ink">
                <msink:context xmlns:msink="http://schemas.microsoft.com/ink/2010/main" type="inkWord" rotatedBoundingBox="14062,9130 14105,8673 14483,8708 14440,9165">
                  <msink:destinationLink direction="with" ref="{FF1DE918-A1F2-40F0-B889-FF06C7F5707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13620-1342 0,'39'0'78,"-1"0"-46,1 0-17,-1 0 17</inkml:trace>
          <inkml:trace contextRef="#ctx0" brushRef="#br0" timeOffset="1112.3959">13813-1534 0,'38'0'47,"1"0"-31,-1 38-1,-38 1 1,39-39-1,-39 38 32,38-38-31,-38 39 31,-38 114 109,-1-76-156,1-38 16,38-1 15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0:38.6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6F85F8-61B5-4DCE-B68E-9000151F54AF}" emma:medium="tactile" emma:mode="ink">
          <msink:context xmlns:msink="http://schemas.microsoft.com/ink/2010/main" type="inkDrawing" rotatedBoundingBox="9989,4827 12380,4745 12409,5584 10018,5666" hotPoints="12544,5208 11152,5578 9772,5167 11163,4797" semanticType="enclosure" shapeName="Ellipse"/>
        </emma:interpretation>
      </emma:emma>
    </inkml:annotationXML>
    <inkml:trace contextRef="#ctx0" brushRef="#br0">580 809 0,'-38'0'16,"-1"0"-1,1 0 17,-1-38-32,1-1 15,-1 39 1,1 0-16,-1-38 16,39-1-16,-38 39 15,-39-38-15,38 38 16,1-39-1,-1 1 1,1 38-16,38-39 63,0 1-32,0-1-31,0 1 15,0 0-15,0-1 32,0 1-32,38 38 15,-38-39-15,39 39 16,-1-38-16,-38-1 16,77 39-16,-38-38 15,38 38 1,-39 0-16,1 0 15,38-39-15,-39 1 16,1 38-16,-1 0 16,39 0-16,-38 0 15,-1 0-15,1 0 16,-1 0-16,39 0 16,38 0-16,1 0 15,38 0-15,-77 0 16,0 0-16,0 0 15,0 0-15,-39 0 16,1 0 0,38 0-1,0 0 1,-39 0 0,1 0-1,38 38-15,-39-38 16,1 0-16,-1 0 15,1 39-15,-1-1 16,1-38-16,-1 39 16,0-39-16,1 38 15,-1-38 1,-38 39 31,39-1-32,-39 1 1,0-1 0,0 0-1,0 1 1,0-1 0,-39 1-16,1-1 31,-39-38-16,39 39-15,-1-1 16,-38-38-16,0 39 16,39-39-16,-1 38 15,-38-38-15,39 0 16,-1 0 0,-38 39-16,39-39 15,-1 0 1,1 0-16,-1 38 15,1-38-15,-1 0 16,1 39-16,-39-39 16,38 0-16,1 0 15,-1 0-15,1 0 16,-39 0-16,38 0 16,-38 0-16,39 0 15,-39 0-15,0 0 16,39 0-16,-1 0 15,1 0-15,-1 0 16,1 0 0,-1 0-1,1 0 1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01:07.8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ADC643-0E63-495E-A0CF-40C381A5175C}" emma:medium="tactile" emma:mode="ink">
          <msink:context xmlns:msink="http://schemas.microsoft.com/ink/2010/main" type="writingRegion" rotatedBoundingBox="13739,5310 14855,5310 14855,6311 13739,6311"/>
        </emma:interpretation>
      </emma:emma>
    </inkml:annotationXML>
    <inkml:traceGroup>
      <inkml:annotationXML>
        <emma:emma xmlns:emma="http://www.w3.org/2003/04/emma" version="1.0">
          <emma:interpretation id="{0ED53EFE-4053-4608-ACF8-5DA2985795C8}" emma:medium="tactile" emma:mode="ink">
            <msink:context xmlns:msink="http://schemas.microsoft.com/ink/2010/main" type="paragraph" rotatedBoundingBox="13739,5310 14855,5310 14855,6311 13739,6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3FEB23-F577-4C25-8108-A557FEF5C75D}" emma:medium="tactile" emma:mode="ink">
              <msink:context xmlns:msink="http://schemas.microsoft.com/ink/2010/main" type="line" rotatedBoundingBox="13739,5310 14855,5310 14855,6311 13739,6311"/>
            </emma:interpretation>
          </emma:emma>
        </inkml:annotationXML>
        <inkml:traceGroup>
          <inkml:annotationXML>
            <emma:emma xmlns:emma="http://www.w3.org/2003/04/emma" version="1.0">
              <emma:interpretation id="{CB26313B-B3D9-4E00-B91E-EF3FC0FE1B72}" emma:medium="tactile" emma:mode="ink">
                <msink:context xmlns:msink="http://schemas.microsoft.com/ink/2010/main" type="inkWord" rotatedBoundingBox="13739,5310 14855,5310 14855,6311 13739,6311">
                  <msink:destinationLink direction="with" ref="{BBDF36E3-C8E9-49F6-8658-F5B078381F22}"/>
                </msink:context>
              </emma:interpretation>
              <emma:one-of disjunction-type="recognition" id="oneOf0">
                <emma:interpretation id="interp0" emma:lang="" emma:confidence="0">
                  <emma:literal>J</emma:literal>
                </emma:interpretation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』</emma:literal>
                </emma:interpretation>
                <emma:interpretation id="interp4" emma:lang="" emma:confidence="0">
                  <emma:literal>2</emma:literal>
                </emma:interpretation>
              </emma:one-of>
            </emma:emma>
          </inkml:annotationXML>
          <inkml:trace contextRef="#ctx0" brushRef="#br0">4005 1502 0,'-38'-38'16,"-1"-1"-1,1 1 1,-1-1-1,39 1-15,-38-1 16,-1 1-16,39-39 16,-38 38-1,38 1 17,0-1-17,0 1 1,0-1-1,0-38 1,0 39 0,38-1-1,1 1 1,38-1-16,-39 39 16,1-38-16,-1-1 15,1 39-15,38-38 31,-39 38-31,39-39 16,-38 39 0,-1-38-1,1 38-15,-1 0 16,1 0-16,-1 0 16,1 0-16,-1 0 15,1 0 16,-1 0-31,1 0 16,-1 38 0,1 1-1,-39-1-15,38 39 16,0-38 15,-38-1-15,0 1-16,0-1 15,39 1 1,-39-1 0,0 1-1,0-1-15,0 1 16,0 38 0,0-39-1,0 1 16,0 38-15,-39-39 0,1-38-1,0 39 1,-1-1 0,-38-38-1,39 0-15,-1 39 16,1-39-16,-1 38 15,-38 1-15,39-39 16,-1 0 0,1 0-16,-1 0 15,1 0 1,-1 0 15,1 0-15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47:34.9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E77B5F-AF58-4176-9CB1-04E1B28C980A}" emma:medium="tactile" emma:mode="ink">
          <msink:context xmlns:msink="http://schemas.microsoft.com/ink/2010/main" type="writingRegion" rotatedBoundingBox="267,10082 2593,10148 2520,12685 195,12619"/>
        </emma:interpretation>
      </emma:emma>
    </inkml:annotationXML>
    <inkml:traceGroup>
      <inkml:annotationXML>
        <emma:emma xmlns:emma="http://www.w3.org/2003/04/emma" version="1.0">
          <emma:interpretation id="{BE98FD8B-4761-4A22-874B-4068D1A26308}" emma:medium="tactile" emma:mode="ink">
            <msink:context xmlns:msink="http://schemas.microsoft.com/ink/2010/main" type="paragraph" rotatedBoundingBox="357,10088 643,10088 643,10517 357,10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114A11-4629-467C-96A8-76523C1FB061}" emma:medium="tactile" emma:mode="ink">
              <msink:context xmlns:msink="http://schemas.microsoft.com/ink/2010/main" type="line" rotatedBoundingBox="357,10088 643,10088 643,10517 357,10517"/>
            </emma:interpretation>
          </emma:emma>
        </inkml:annotationXML>
        <inkml:traceGroup>
          <inkml:annotationXML>
            <emma:emma xmlns:emma="http://www.w3.org/2003/04/emma" version="1.0">
              <emma:interpretation id="{9F20451F-4AE8-4211-B05E-F8BC191AC562}" emma:medium="tactile" emma:mode="ink">
                <msink:context xmlns:msink="http://schemas.microsoft.com/ink/2010/main" type="inkWord" rotatedBoundingBox="570,10006 745,10464 518,10551 343,10093"/>
              </emma:interpretation>
              <emma:one-of disjunction-type="recognition" id="oneOf0">
                <emma:interpretation id="interp0" emma:lang="" emma:confidence="0">
                  <emma:literal>T</emma:literal>
                </emma:interpretation>
                <emma:interpretation id="interp1" emma:lang="" emma:confidence="0">
                  <emma:literal>ㅜ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「</emma:literal>
                </emma:interpretation>
              </emma:one-of>
            </emma:emma>
          </inkml:annotationXML>
          <inkml:trace contextRef="#ctx0" brushRef="#br0">0 0 0,'0'36'47,"0"-1"-47,0 1 31,0 0-31,0 0 16,35-1-1,1 1 1,0 0 15,0-36 16,-1-72 31,-35 37-62,0-1-1,0 0 1,0 0 15,0 1-15,0-1 0,0 0-1,-35 36-15,35-36 16,-72 1-1,36 35 17,1-36-32,-1 36 47,0 0-16,0 0 31</inkml:trace>
          <inkml:trace contextRef="#ctx0" brushRef="#br0" timeOffset="-647.4102">0 0 0</inkml:trace>
        </inkml:traceGroup>
      </inkml:traceGroup>
    </inkml:traceGroup>
    <inkml:traceGroup>
      <inkml:annotationXML>
        <emma:emma xmlns:emma="http://www.w3.org/2003/04/emma" version="1.0">
          <emma:interpretation id="{A6FF5D24-69F6-4CD0-83E2-B52F8F701362}" emma:medium="tactile" emma:mode="ink">
            <msink:context xmlns:msink="http://schemas.microsoft.com/ink/2010/main" type="paragraph" rotatedBoundingBox="250,10338 2003,10338 2003,11483 250,114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C9EB9F-F7B0-4C6E-BE99-5702C76479CE}" emma:medium="tactile" emma:mode="ink">
              <msink:context xmlns:msink="http://schemas.microsoft.com/ink/2010/main" type="line" rotatedBoundingBox="250,10338 2003,10338 2003,11483 250,11483"/>
            </emma:interpretation>
          </emma:emma>
        </inkml:annotationXML>
        <inkml:traceGroup>
          <inkml:annotationXML>
            <emma:emma xmlns:emma="http://www.w3.org/2003/04/emma" version="1.0">
              <emma:interpretation id="{6C964387-5447-4873-8BFB-0758EC744ACF}" emma:medium="tactile" emma:mode="ink">
                <msink:context xmlns:msink="http://schemas.microsoft.com/ink/2010/main" type="inkWord" rotatedBoundingBox="250,10338 2003,10338 2003,11483 250,11483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992.0412">-179 536 0,'0'36'0,"0"0"16,0 0-1,0 71-15,0-71 16,0 0-16,0 35 15,0-35 1</inkml:trace>
          <inkml:trace contextRef="#ctx0" brushRef="#br0" timeOffset="544.3687">-215 465 0,'72'36'46,"-1"-36"-46,72 0 16,0 0-16,0 0 16,0 0-16,-71 0 15,35 0-15,-71 0 16</inkml:trace>
          <inkml:trace contextRef="#ctx0" brushRef="#br0" timeOffset="1272.0686">178 751 0,'72'72'0,"-36"-1"16,0 1-16,-1 35 16,1-71-16,-36 35 15,36 1-15</inkml:trace>
          <inkml:trace contextRef="#ctx0" brushRef="#br0" timeOffset="1832.5524">429 250 0,'36'0'16,"71"0"-16,0 0 15,1 0-15,-1 0 16,0 0-16,-35 0 16,-36 0-16,-1 0 15</inkml:trace>
          <inkml:trace contextRef="#ctx0" brushRef="#br0" timeOffset="2072.109">1037 429 0,'-36'72'16,"1"-37"-16,-1 37 16,0-36-16,36 0 15,0-1-15,0 1 16,0 0 0,0 0-16,0-1 15</inkml:trace>
          <inkml:trace contextRef="#ctx0" brushRef="#br0" timeOffset="2360.725">1144 680 0,'36'35'0,"-36"1"16,36 36-16,0-72 16,-36 35-16,36 1 15</inkml:trace>
          <inkml:trace contextRef="#ctx0" brushRef="#br0" timeOffset="2584.1887">1431 107 0,'0'72'0,"35"71"0,1-36 16,0 36-16,-36-35 16,0-1-16,0 0 15,0-35-15,0-36 16,0-1-1</inkml:trace>
        </inkml:traceGroup>
      </inkml:traceGroup>
    </inkml:traceGroup>
    <inkml:traceGroup>
      <inkml:annotationXML>
        <emma:emma xmlns:emma="http://www.w3.org/2003/04/emma" version="1.0">
          <emma:interpretation id="{1706E084-DA36-4160-B547-5FA19716C42B}" emma:medium="tactile" emma:mode="ink">
            <msink:context xmlns:msink="http://schemas.microsoft.com/ink/2010/main" type="paragraph" rotatedBoundingBox="395,11624 2549,11685 2520,12685 366,126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9BD2C9-3CD8-4AC4-9920-E37A9B9DA19C}" emma:medium="tactile" emma:mode="ink">
              <msink:context xmlns:msink="http://schemas.microsoft.com/ink/2010/main" type="inkBullet" rotatedBoundingBox="392,11698 1299,11723 1286,12178 380,12152"/>
            </emma:interpretation>
            <emma:one-of disjunction-type="recognition" id="oneOf2">
              <emma:interpretation id="interp6" emma:lang="" emma:confidence="0">
                <emma:literal>↳</emma:literal>
              </emma:interpretation>
            </emma:one-of>
          </emma:emma>
        </inkml:annotationXML>
        <inkml:trace contextRef="#ctx0" brushRef="#br0" timeOffset="3512.7543">-72 1467 0,'0'35'31,"36"1"-31,-36 0 0,0 0 16,0-1 0,0 37-1,36-36-15,-36 0 16,0-1-16,35-35 47,1 0 0,-36 36-47,36-36 31,-36 36-15,36-36-16,71 0 15,-71 36-15,107-36 16,-36 0-16,-35 0 15,35 0-15,-71 0 16,0 0-16,-1 0 16</inkml:trace>
        <inkml:trace contextRef="#ctx0" brushRef="#br0" timeOffset="4216.4043">35 1753 0,'72'0'16,"-36"0"-1,35 36-15,-35-36 16,0 0-1,0 0-15</inkml:trace>
      </inkml:traceGroup>
      <inkml:traceGroup>
        <inkml:annotationXML>
          <emma:emma xmlns:emma="http://www.w3.org/2003/04/emma" version="1.0">
            <emma:interpretation id="{DD7553D6-2F68-42A1-8C31-5C8FED47711C}" emma:medium="tactile" emma:mode="ink">
              <msink:context xmlns:msink="http://schemas.microsoft.com/ink/2010/main" type="line" rotatedBoundingBox="743,11634 2549,11685 2520,12685 714,12634"/>
            </emma:interpretation>
          </emma:emma>
        </inkml:annotationXML>
        <inkml:traceGroup>
          <inkml:annotationXML>
            <emma:emma xmlns:emma="http://www.w3.org/2003/04/emma" version="1.0">
              <emma:interpretation id="{34CDB0AF-B194-4021-8F9A-0C9C1729DD4D}" emma:medium="tactile" emma:mode="ink">
                <msink:context xmlns:msink="http://schemas.microsoft.com/ink/2010/main" type="inkWord" rotatedBoundingBox="715,12610 1323,12628 1322,12651 714,12634"/>
              </emma:interpretation>
              <emma:one-of disjunction-type="recognition" id="oneOf3">
                <emma:interpretation id="interp7" emma:lang="" emma:confidence="0">
                  <emma:literal>-</emma:literal>
                </emma:interpretation>
                <emma:interpretation id="interp8" emma:lang="" emma:confidence="0">
                  <emma:literal>ㅡ</emma:literal>
                </emma:interpretation>
                <emma:interpretation id="interp9" emma:lang="" emma:confidence="0">
                  <emma:literal>_</emma:literal>
                </emma:interpretation>
                <emma:interpretation id="interp10" emma:lang="" emma:confidence="0">
                  <emma:literal>一</emma:literal>
                </emma:interpretation>
                <emma:interpretation id="interp11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4840.0007">250 2397 0,'107'0'0,"36"0"16,-35 0-16,-37 0 16,1 0-16,-36 0 15,35 0-15</inkml:trace>
        </inkml:traceGroup>
        <inkml:traceGroup>
          <inkml:annotationXML>
            <emma:emma xmlns:emma="http://www.w3.org/2003/04/emma" version="1.0">
              <emma:interpretation id="{E5B7E45F-D99D-41EC-82E7-F9851DF2362E}" emma:medium="tactile" emma:mode="ink">
                <msink:context xmlns:msink="http://schemas.microsoft.com/ink/2010/main" type="inkWord" rotatedBoundingBox="787,12485 787,12592 772,12592 772,12485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4553.5555">322 2254 0,'0'71'0,"0"-35"78</inkml:trace>
        </inkml:traceGroup>
        <inkml:traceGroup>
          <inkml:annotationXML>
            <emma:emma xmlns:emma="http://www.w3.org/2003/04/emma" version="1.0">
              <emma:interpretation id="{0CB9CF07-FA83-4FD3-BFCF-0A69113427E8}" emma:medium="tactile" emma:mode="ink">
                <msink:context xmlns:msink="http://schemas.microsoft.com/ink/2010/main" type="inkWord" rotatedBoundingBox="1170,11661 1191,11662 1180,12055 1159,12054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889.1856">715 1431 0,'0'36'15,"0"71"-15,0-71 16,0 178 46</inkml:trace>
        </inkml:traceGroup>
        <inkml:traceGroup>
          <inkml:annotationXML>
            <emma:emma xmlns:emma="http://www.w3.org/2003/04/emma" version="1.0">
              <emma:interpretation id="{1344554D-5FF8-4CEF-8D41-36DEF59B88C9}" emma:medium="tactile" emma:mode="ink">
                <msink:context xmlns:msink="http://schemas.microsoft.com/ink/2010/main" type="inkWord" rotatedBoundingBox="1517,11815 1712,11656 1737,11687 1541,11845"/>
              </emma:interpretation>
              <emma:one-of disjunction-type="recognition" id="oneOf6">
                <emma:interpretation id="interp14" emma:lang="" emma:confidence="0">
                  <emma:literal>'</emma:literal>
                </emma:interpretation>
                <emma:interpretation id="interp15" emma:lang="" emma:confidence="0">
                  <emma:literal>′</emma:literal>
                </emma:interpretation>
                <emma:interpretation id="interp16" emma:lang="" emma:confidence="0">
                  <emma:literal>’</emma:literal>
                </emma:interpretation>
                <emma:interpretation id="interp17" emma:lang="" emma:confidence="0">
                  <emma:literal>‘</emma:literal>
                </emma:interpretation>
                <emma:interpretation id="interp18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5137.4697">1252 1431 0,'-36'71'47,"-36"-35"-32,37-36-15,-1 36 16,36 0-16</inkml:trace>
        </inkml:traceGroup>
        <inkml:traceGroup>
          <inkml:annotationXML>
            <emma:emma xmlns:emma="http://www.w3.org/2003/04/emma" version="1.0">
              <emma:interpretation id="{549CB725-C580-47FA-B5AE-785C05736966}" emma:medium="tactile" emma:mode="ink">
                <msink:context xmlns:msink="http://schemas.microsoft.com/ink/2010/main" type="inkWord" rotatedBoundingBox="2187,11511 2754,12330 2175,12731 1609,11912"/>
              </emma:interpretation>
              <emma:one-of disjunction-type="recognition" id="oneOf7">
                <emma:interpretation id="interp19" emma:lang="" emma:confidence="0">
                  <emma:literal>구</emma:literal>
                </emma:interpretation>
                <emma:interpretation id="interp20" emma:lang="" emma:confidence="0">
                  <emma:literal>우</emma:literal>
                </emma:interpretation>
                <emma:interpretation id="interp21" emma:lang="" emma:confidence="0">
                  <emma:literal>누</emma:literal>
                </emma:interpretation>
                <emma:interpretation id="interp22" emma:lang="" emma:confidence="0">
                  <emma:literal>루</emma:literal>
                </emma:interpretation>
                <emma:interpretation id="interp23" emma:lang="" emma:confidence="0">
                  <emma:literal>F</emma:literal>
                </emma:interpretation>
              </emma:one-of>
            </emma:emma>
          </inkml:annotationXML>
          <inkml:trace contextRef="#ctx0" brushRef="#br0" timeOffset="5592.5682">1431 1538 0,'35'0'16,"37"0"-16,-36 0 16,35 36-1,-35-36-15,36 36 16,-37-36-1</inkml:trace>
          <inkml:trace contextRef="#ctx0" brushRef="#br0" timeOffset="5928.7512">1144 1681 0,'108'36'0,"-1"-36"16,72 0-16,-36 72 16,36-72-16,-72 0 15,-35 0 1,-36 0-16</inkml:trace>
          <inkml:trace contextRef="#ctx0" brushRef="#br0" timeOffset="6152.7285">1860 1967 0,'0'36'0,"0"36"16,0-36-16,0 35 16,0-35-16,0 35 15,0-35-15,0 0 16,0 0-16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11:23.8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09127F-191A-4140-840D-3159522C40F4}" emma:medium="tactile" emma:mode="ink">
          <msink:context xmlns:msink="http://schemas.microsoft.com/ink/2010/main" type="inkDrawing" rotatedBoundingBox="7735,10602 8590,9444 8687,9515 7832,10674" semanticType="callout" shapeName="Other">
            <msink:sourceLink direction="with" ref="{44110CC0-C01C-4615-B6FA-EA1D6C6B47CD}"/>
          </msink:context>
        </emma:interpretation>
      </emma:emma>
    </inkml:annotationXML>
    <inkml:trace contextRef="#ctx0" brushRef="#br0">8155-765 0,'0'39'78,"0"-1"-62,-38 78-16,-39-78 16,38 39-16,-37 0 15,-1-38-15,38-1 16,1 39-16,-39-38 16,77-1-16,-39-38 15,39 39-15,-38-1 16,38 1-16,0-1 15,-39-38-15,39 38 16,-38-38 0,38 39-1,0-1 32,-39-38-16,39 39-31,-38-1 63,38 1-16,-39-1 0,39 1 46,-38-39-77,38 38 0,0 1 31,-39-1-32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11:27.6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110CC0-C01C-4615-B6FA-EA1D6C6B47CD}" emma:medium="tactile" emma:mode="ink">
          <msink:context xmlns:msink="http://schemas.microsoft.com/ink/2010/main" type="inkDrawing" rotatedBoundingBox="12312,9182 14449,9564 14216,10866 12079,10484" hotPoints="14184,9952 13069,10528 11985,9896 13099,9320" semanticType="enclosure" shapeName="Ellipse">
            <msink:destinationLink direction="with" ref="{CD09127F-191A-4140-840D-3159522C40F4}"/>
          </msink:context>
        </emma:interpretation>
      </emma:emma>
    </inkml:annotationXML>
    <inkml:trace contextRef="#ctx0" brushRef="#br0">11850 159 0,'-39'0'15,"1"-39"1,38 1-16,0-1 16,-38 1-16,38-39 15,0 39-15,0-1 16,0-38-16,0 39 16,0-1-16,0 1 15,0-39-15,38 0 16,0 38-16,1-38 15,-1 39-15,39-1 16,-38 1-16,-1-1 16,1 1-1,-1 38-15,1-39 16,38 39-16,0 0 16,-39 0-1,78 0-15,-39 0 16,0 0-16,0 0 15,0 0-15,0 0 16,0 0-16,0 0 16,76 77-16,-76-38 15,-38-1-15,38 1 16,38 76-16,-115-76 16,39-1-1,-1 1-15,-38-1 16,39 1-16,-1 38 15,1-77-15,-39 38 16,38 1 0,-38-1-1,0 1 1,39-1-16,-39 1 16,0-1-1,38 39 1,-38-39-1,0 1 17</inkml:trace>
    <inkml:trace contextRef="#ctx0" brushRef="#br0" timeOffset="28944.8321">13851 82 0,'-38'38'47,"-1"1"-15,1-39-17,-1 0 32,1 0-31,-1 0-1,1 0-15,-1 38 16,1-38 0,-1 0-16,1 0 15,-1 39 1,1-39-16,-1 0 15,1 0 17,-1 0-17,1 0 32,-1 0-16,1 0-15,-39 38 0,39-38-1,-1 0 1,1 0 0,-1 0-1,1 0 1,-1 0-16,1 39 15,-1-39-15,1 0 16,-1 0 0,1 0-16,-39 38 15,0-38 1,38 0-16,1 0 16,-1 0-16,1 0 15,-1 0-15,1 0 16,-1 0-16,1 0 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47:41.6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0,'35'35'16,"1"109"-16,36-73 15,-36 72-15,35-35 16,1 70-16,-1-70 16,-35-37-16,0 1 15,0-1-15,-1-71 16,1 0 15,0 0-31,71 0 16,0-71-16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47:42.2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0,'0'108'31,"36"35"-31,-36-72 16,36 1-16,-36-36 16,36-1-16,-1-35 15,-35 36 1,36-36-16,36 0 15,71-36-15,0-107 16,0 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34:42.7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D978E8-D82A-47FC-B363-F23519DDE165}" emma:medium="tactile" emma:mode="ink">
          <msink:context xmlns:msink="http://schemas.microsoft.com/ink/2010/main" type="inkDrawing" rotatedBoundingBox="2771,4425 9429,4425 9429,4440 2771,4440" shapeName="Other"/>
        </emma:interpretation>
      </emma:emma>
    </inkml:annotationXML>
    <inkml:trace contextRef="#ctx0" brushRef="#br0">0 0 0,'77'0'78,"38"0"-78,39 0 16,0 0-16,38 0 16,39 0-16,39 0 15,-39 0-15,77 0 16,-39 0-16,0 0 16,39 0-16,-77 0 15,39 0-15,-78 0 16,39 0-16,-77 0 15,38 0-15,-76 0 16,38 0-16,-39 0 16,1 0-16,76 0 15,-38 0-15,77 0 16,-39 0-16,39 0 16,39 0-16,-78 0 15,-38 0-15,0 0 16,-39 0-16,39 0 15,-115 0-15,38 0 16,0 0 0,-39 0-16,1 0 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35:01.6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D01E39-76AB-4418-92AC-2F2F677753CC}" emma:medium="tactile" emma:mode="ink">
          <msink:context xmlns:msink="http://schemas.microsoft.com/ink/2010/main" type="writingRegion" rotatedBoundingBox="11430,3963 11892,3963 11892,4286 11430,4286"/>
        </emma:interpretation>
      </emma:emma>
    </inkml:annotationXML>
    <inkml:traceGroup>
      <inkml:annotationXML>
        <emma:emma xmlns:emma="http://www.w3.org/2003/04/emma" version="1.0">
          <emma:interpretation id="{145E7BDE-5FA3-4805-8B98-8F7C8760AD0B}" emma:medium="tactile" emma:mode="ink">
            <msink:context xmlns:msink="http://schemas.microsoft.com/ink/2010/main" type="paragraph" rotatedBoundingBox="11430,3963 11892,3963 11892,4286 11430,42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C9AA46-0834-48AC-AB42-7CBA00917B34}" emma:medium="tactile" emma:mode="ink">
              <msink:context xmlns:msink="http://schemas.microsoft.com/ink/2010/main" type="line" rotatedBoundingBox="11430,3963 11892,3963 11892,4286 11430,4286"/>
            </emma:interpretation>
          </emma:emma>
        </inkml:annotationXML>
        <inkml:traceGroup>
          <inkml:annotationXML>
            <emma:emma xmlns:emma="http://www.w3.org/2003/04/emma" version="1.0">
              <emma:interpretation id="{6348A238-F5C2-49E3-9657-3F4D2A598C20}" emma:medium="tactile" emma:mode="ink">
                <msink:context xmlns:msink="http://schemas.microsoft.com/ink/2010/main" type="inkWord" rotatedBoundingBox="11430,3963 11776,3963 11776,4055 11430,40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0,'38'0'47,"1"0"-31,-1 0-16,39 0 16,-38 0 30</inkml:trace>
          <inkml:trace contextRef="#ctx0" brushRef="#br0" timeOffset="527.7569">-77 77 0,'38'0'32,"39"0"-17,0 0 1,-38 0 0,-1 0-1,1 0 1,-1 0 15</inkml:trace>
        </inkml:traceGroup>
        <inkml:traceGroup>
          <inkml:annotationXML>
            <emma:emma xmlns:emma="http://www.w3.org/2003/04/emma" version="1.0">
              <emma:interpretation id="{3B8FF3FC-C3A8-4002-82CD-F72B7B7052AF}" emma:medium="tactile" emma:mode="ink">
                <msink:context xmlns:msink="http://schemas.microsoft.com/ink/2010/main" type="inkWord" rotatedBoundingBox="11430,4271 11892,4271 11892,4286 11430,4286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ㅡ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2295.5011">-77 308 0,'38'0'62,"1"0"-62,-1 0 16,1 0-1,-1 0 1,1 0 0,-1 0-1,1 0 1,-1 0-1,1 0 17,-1 0-1,1 0 78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38:34.6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8E86FA-06B8-4C3F-9F14-FA3FC8628A62}" emma:medium="tactile" emma:mode="ink">
          <msink:context xmlns:msink="http://schemas.microsoft.com/ink/2010/main" type="writingRegion" rotatedBoundingBox="14880,10344 20925,9060 21292,10790 15247,12074"/>
        </emma:interpretation>
      </emma:emma>
    </inkml:annotationXML>
    <inkml:traceGroup>
      <inkml:annotationXML>
        <emma:emma xmlns:emma="http://www.w3.org/2003/04/emma" version="1.0">
          <emma:interpretation id="{16AC8D17-3223-4F7E-8B23-BD59DDEC52D6}" emma:medium="tactile" emma:mode="ink">
            <msink:context xmlns:msink="http://schemas.microsoft.com/ink/2010/main" type="paragraph" rotatedBoundingBox="14880,10344 20925,9060 21292,10790 15247,12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6D8CAD-B3B6-4E59-B80F-2E2DAE0C5A8B}" emma:medium="tactile" emma:mode="ink">
              <msink:context xmlns:msink="http://schemas.microsoft.com/ink/2010/main" type="line" rotatedBoundingBox="14880,10344 20925,9060 21292,10790 15247,12074"/>
            </emma:interpretation>
          </emma:emma>
        </inkml:annotationXML>
        <inkml:traceGroup>
          <inkml:annotationXML>
            <emma:emma xmlns:emma="http://www.w3.org/2003/04/emma" version="1.0">
              <emma:interpretation id="{98BDDD7B-FEF3-44DE-AC97-D3F0C9AA8724}" emma:medium="tactile" emma:mode="ink">
                <msink:context xmlns:msink="http://schemas.microsoft.com/ink/2010/main" type="inkWord" rotatedBoundingBox="15086,11314 15996,11120 16157,11881 15247,12074"/>
              </emma:interpretation>
              <emma:one-of disjunction-type="recognition" id="oneOf0">
                <emma:interpretation id="interp0" emma:lang="" emma:confidence="0">
                  <emma:literal>I</emma:literal>
                </emma:interpretation>
                <emma:interpretation id="interp1" emma:lang="" emma:confidence="0">
                  <emma:literal>L</emma:literal>
                </emma:interpretation>
                <emma:interpretation id="interp2" emma:lang="" emma:confidence="0">
                  <emma:literal>그</emma:literal>
                </emma:interpretation>
                <emma:interpretation id="interp3" emma:lang="" emma:confidence="0">
                  <emma:literal>노</emma:literal>
                </emma:interpretation>
                <emma:interpretation id="interp4" emma:lang="" emma:confidence="0">
                  <emma:literal>2</emma:literal>
                </emma:interpretation>
              </emma:one-of>
            </emma:emma>
          </inkml:annotationXML>
          <inkml:trace contextRef="#ctx0" brushRef="#br0">-2155 1463 0,'38'0'0,"1"38"16,76 39-16,-76 0 15,38 0 1,0 0-16,-39-39 15,1 39-15,-1-38 16,39 38-16,-38-39 47,-1-38-16,1 0-15,-1 0-1,1 0 1,-1 0 0,1 0-16,-1-38 15,-38-78-15,39 39 16,-1 0-16,0 0 16</inkml:trace>
        </inkml:traceGroup>
        <inkml:traceGroup>
          <inkml:annotationXML>
            <emma:emma xmlns:emma="http://www.w3.org/2003/04/emma" version="1.0">
              <emma:interpretation id="{DA2DD840-5F46-4E8E-B878-3F1C2E672225}" emma:medium="tactile" emma:mode="ink">
                <msink:context xmlns:msink="http://schemas.microsoft.com/ink/2010/main" type="inkWord" rotatedBoundingBox="17088,9875 18298,9618 18656,11307 17447,11564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.90222E6">0 0 0,'39'0'16,"-1"0"-16,0 0 16,1 0-16,-1 0 15,1 0-15,-1 0 32</inkml:trace>
          <inkml:trace contextRef="#ctx0" brushRef="#br0" timeOffset="-1.90159E6">-38 0 0,'0'77'16,"38"-38"-1,1 38-15,-39-39 16,0 39-16,0-38 15,0 37-15,0-37 16,0 38 0,38-77-16,-38 38 15,38-38 48,1 0-48,-1 0 1,1 0 0,-1 0-1,1 0-15,-1 0 32,1 0-32</inkml:trace>
          <inkml:trace contextRef="#ctx0" brushRef="#br0" timeOffset="-1.90121E6">115 308 0,'39'0'16,"-1"0"-1,1 0 1,-1 0 15</inkml:trace>
          <inkml:trace contextRef="#ctx0" brushRef="#br0" timeOffset="-1.90083E6">192 770 0,'0'38'63,"0"1"-47,0-1 15</inkml:trace>
          <inkml:trace contextRef="#ctx0" brushRef="#br0" timeOffset="-1.90045E6">39 924 0,'76'0'0,"1"0"16,0 0 0,-38 0-1,-1 0 1,-38-39 0</inkml:trace>
          <inkml:trace contextRef="#ctx0" brushRef="#br0" timeOffset="-1.89952E6">269 1116 0,'0'39'47,"0"-1"-47,0 1 16,39-39-1,-1 38 1,1-38 0,-39 39-1,38-39 1,1 0 0,-39-39 46,0 1-46,0-1 15,0 1-15,-39-1 15,1 39-16,-1-38 48</inkml:trace>
          <inkml:trace contextRef="#ctx0" brushRef="#br0" timeOffset="-1.89829E6">731 539 0,'39'0'62,"-1"0"-31</inkml:trace>
          <inkml:trace contextRef="#ctx0" brushRef="#br0" timeOffset="-1.89873E6">462 347 0,'38'0'16,"1"0"-1,-1 0-15,1 0 16,-1 0 15,1 0-15,-1 38-1,-38 0 48,0 1-47,0-1-1,0 39-15,0 0 16,0-38-16,0-1 15,0 1-15,0 38 16,0-39-16,0 1 16,0-1-1</inkml:trace>
          <inkml:trace contextRef="#ctx0" brushRef="#br0" timeOffset="-1.89788E6">808 693 0,'39'0'16,"-1"0"15</inkml:trace>
          <inkml:trace contextRef="#ctx0" brushRef="#br0" timeOffset="-1.8975E6">847 39 0,'0'38'0,"0"39"16,0 39-16,0-1 15,0 0-15,0 39 16,38-38-16,1-1 15,-39-38-15,0 0 16,0-38-16,0 38 16,38-39-1</inkml:trace>
          <inkml:trace contextRef="#ctx0" brushRef="#br0" timeOffset="-1.89708E6">1039-154 0,'0'77'16,"0"0"-16,77 77 15,-38 0-15,-1 38 16,1-76-16,-1 38 16,-38 38-16,0-38 15,77-38-15,-77-39 16,0-39-16,0 1 16,0 38-16,38-77 15</inkml:trace>
        </inkml:traceGroup>
        <inkml:traceGroup>
          <inkml:annotationXML>
            <emma:emma xmlns:emma="http://www.w3.org/2003/04/emma" version="1.0">
              <emma:interpretation id="{FC408156-4E44-4A45-99E3-7F83448D4487}" emma:medium="tactile" emma:mode="ink">
                <msink:context xmlns:msink="http://schemas.microsoft.com/ink/2010/main" type="inkWord" rotatedBoundingBox="19281,10906 19358,10890 19395,11066 19319,1108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.89612E6">2117 1039 0,'-39'39'16,"39"-1"-1,0 1-15,0-1 32,0 1-1</inkml:trace>
        </inkml:traceGroup>
        <inkml:traceGroup>
          <inkml:annotationXML>
            <emma:emma xmlns:emma="http://www.w3.org/2003/04/emma" version="1.0">
              <emma:interpretation id="{F98ED25C-60C3-4545-BF40-20AD921D1254}" emma:medium="tactile" emma:mode="ink">
                <msink:context xmlns:msink="http://schemas.microsoft.com/ink/2010/main" type="inkWord" rotatedBoundingBox="19883,9627 20995,9391 21268,10676 20156,10912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.8953E6">2963 0 0,'0'39'0,"0"-1"16,0 39-16,0-38 16,0 76-16,0 0 15,0-38 1,-38-38-16,-1-1 16,39 39-16,0-38 15,0-1-15,0 1 16,0 38-1,0-39-15,0 1 16</inkml:trace>
          <inkml:trace contextRef="#ctx0" brushRef="#br0" timeOffset="-1.89429E6">3079 231 0,'38'0'47,"39"0"-32,-38 0 1,-1 0-16,1 0 16,-1 0-16,1 0 15,-1 0 1</inkml:trace>
          <inkml:trace contextRef="#ctx0" brushRef="#br0" timeOffset="-1.89492E6">3040-308 0,'39'77'16,"76"39"-16,-76-78 16,-1 78-16,1-39 15,-1 38-15,1 1 16,-39-78-16,38 39 16,1 0-16,-1 38 15,-38-38-15,39 0 16,-1-38-16,-38-1 15</inkml:trace>
          <inkml:trace contextRef="#ctx0" brushRef="#br0" timeOffset="-1.89377E6">3849 39 0,'0'38'15,"0"1"1,0 38-16,0 0 16,38 0-16,-38-1 15,0 1 1,0 0-16,0 0 0,0-38 15,0 38-15,38-39 16,-38 1-16</inkml:trace>
          <inkml:trace contextRef="#ctx0" brushRef="#br0" timeOffset="-1.89402E6">3772-308 0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3:41:30.13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0,'38'0'31,"1"0"-15,38 0 0,-39 0-16,39 0 15,0 0-15,-38 0 16,76 0-16,-38 0 15,0 0-15,0 0 16,0 0 0,-39 0-16,39 0 15,-38 0-15,38 0 16,-39 0-16,1 0 16,-1 0-16,1 0 15,38 0-15,-39 0 16,1 0-16,-1 0 15,1 0-15,38 0 16,-39 0 0,1 0 15,-1 0 16,1 0-32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07:14.7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7D1D3C-F6B0-44CF-980B-05784DB07F65}" emma:medium="tactile" emma:mode="ink">
          <msink:context xmlns:msink="http://schemas.microsoft.com/ink/2010/main" type="inkDrawing" rotatedBoundingBox="17176,15004 23292,15270 23286,15397 17171,15132" shapeName="Other"/>
        </emma:interpretation>
      </emma:emma>
    </inkml:annotationXML>
    <inkml:trace contextRef="#ctx0" brushRef="#br0">0 23 0,'143'0'47,"-107"0"-32,72 0-15,-1 0 16,0 0-16,36 0 16,-35 0-16,-1 0 15,72 0-15,-72 0 16,36 0-16,0 0 16,36 0-16,-143 0 15,71 0-15,36 0 16,-71 0-16,35 0 15,-35 0-15,35 0 16,1 0-16,-73 0 16,73 0-16,-1 0 15,0 0-15,-35 0 16,-1 0-16,1 0 16,35 36-16,-71-36 15,36 0-15,35 0 16,-71 0-1,-1 0-15,37 0 16,0 36-16,-37-36 16,37 0-16,-1 0 15,1 35-15,35-35 16,-35 36-16,-36-36 16,35 0-16,-35 0 15,0 0-15,71 0 16,-71 0-16,35 0 15,1 0-15,35 0 16,1 0-16,-37 0 16,36 0-16,-35 0 15,0 0-15,-37 0 16,37 0-16,-36 0 16,71 0-16,-71 0 15,35 0-15,-35 0 16,0 0-16,35 36 15,-35-36-15,0 0 16,0 0-16,-1 0 16,37 36-1,-36-36 1,0 0 0,-1 0-16,1 0 15,0 0-15,0 0 16,-1 0-16,1 0 31,0 0 0,0 0-15,0 0 0,-1 0-16,37 0 15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07:16.3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91ECC2-E2DC-4BA4-93CB-E321667B1D13}" emma:medium="tactile" emma:mode="ink">
          <msink:context xmlns:msink="http://schemas.microsoft.com/ink/2010/main" type="inkDrawing" rotatedBoundingBox="3256,16015 12413,16277 12409,16415 3252,16153" shapeName="Other"/>
        </emma:interpretation>
      </emma:emma>
    </inkml:annotationXML>
    <inkml:trace contextRef="#ctx0" brushRef="#br0">0 0 0,'36'36'46,"35"-36"-46,37 0 16,71 0-16,35 0 16,1 71-16,71-71 15,0 0-15,72 0 16,36 0-16,-73 0 16,37 0-16,-36 0 15,0 0-15,716 0 63,-931 0-63,36 0 0,0 0 15,0 0-15,108 0 16,-37 72-16,-35-72 16,36 0-16,-36 0 15,35 72-15,1-72 16,-108 0-16,72 35 15,-36-35 1,36 0-16,-36 0 16,72 0-16,-72 0 15,0 0-15,-36 0 16,-35 0-16,35 0 16,-71 0-16,0 0 15,35 0-15,-35 0 16,0 0-16,0 0 15,35 0-15,-35 0 16,0 0-16,71 0 16,-35 0-16,-36 0 15,35 0-15,1 0 16,-37 0 15,1 0 0,0 0-15,0-35-16,35-1 31,1 36 79,-36 0-95,-1 0 1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09:57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B8399E-724A-4851-8A2B-673CA7F6607E}" emma:medium="tactile" emma:mode="ink">
          <msink:context xmlns:msink="http://schemas.microsoft.com/ink/2010/main" type="inkDrawing" rotatedBoundingBox="9276,4629 12637,2390 14876,5751 11515,7990" hotPoints="13916,5168 11903,7180 9891,5168 11903,3155" semanticType="enclosure" shapeName="Circle"/>
        </emma:interpretation>
      </emma:emma>
    </inkml:annotationXML>
    <inkml:trace contextRef="#ctx0" brushRef="#br0">617 3383 0,'-35'-35'16,"-1"-1"-16,0 0 15,0 0-15,36 1 16,-35-1-16,-1 0 16,36 0-16,-36-35 15,-35-1-15,35 1 16,36-1-16,-36 1 16,0-1-16,0 0 15,36-35 1,-35 36-16,-1-1 0,36-35 15,-36-1 1,36 73-16,0-73 16,0 1-16,-36 35 15,36 1-15,0-1 16,0 1-16,0-72 16,0 71-16,0-35 15,0 35-15,0 1 16,36-37-16,0 73 15,-36-73-15,36 72 16,-36-35-16,35-1 16,37 1-16,-72 35 15,107-71-15,-35 35 16,-36 36-16,-1-35 16,1 35-16,71 0 15,-35-35-15,35 71 16,-35-36-16,71 0 15,-36 36-15,-35-36 16,-1 36-16,37 0 16,-37 0-16,1-35 15,35 35 1,-35 0-16,35 0 16,-71 0-16,35 0 15,1 0-15,-1 0 16,1 0-16,-36 0 15,35 0-15,-35 0 16,0 0-16,35 0 16,-35 0-16,72 0 15,-37 0-15,1 0 16,-37 0-16,73 71 16,-37-35-16,-35-36 15,71 107-15,-35-71 16,-36 36-16,35-1 15,37-35-15,-73 36 16,73-1-16,-73-35 16,37 71-16,-36-71 15,0 0-15,-1-36 16,-35 35-16,36-35 16,-36 36-16,36 0 15,-36 0-15,36 0 16,-1 35-16,1-35 15,-36 35-15,36 1 16,-36-36 0,0 0-16,36-1 15,0 37-15,-36-1 16,0 1-16,0-36 16,35 0-16,-35 71 15,0-36-15,0 1 16,0-1-16,0 1 15,0-36-15,0 35 16,0-35-16,0 36 16,0-1-16,0 1 15,0-1 1,0-35 0,0 0-1,0 0 1,-35 35-1,35-35 1,0 0-16,-36 0 16,36-1-1,-36 1-15,36 0 16,-72 0-16,37-1 16,-37 37-1,36-36 1,-35 0-16,35-1 15,-36 1-15,1 0 16,35 0-16,0-1 16,-35-35-16,35 36 15,0-36-15,0 36 16,-35 0 0,35-1-1,0-35-15,1 36 16,-1-36-16,-36 36 15,37-36-15,-37 36 16,36 0-16,-35-1 16,35-35-1,0 0-15,36 36 16,-71-36-16,35 0 16,0 36-1,-36-36 1,37 0-16,-1 36 15,0-36-15,0 0 16,-35 35 0,71 1-16,-36-36 15,0 0 1,-35 0-16,35 0 16,0 0-16,0 0 0,1 0 15,-1 0 1,-36 0-1,1 0 1,35 0-16,-36 0 16,1 0-16,35 0 15,0 0-15,1 0 16,-1 0-16,0 0 16,-36 0-16,37 0 15,-1 0-15,-36 0 16,37 0-16,-1 0 15,0 0 1,0 0-16,0 0 16,1 0-16,-1-36 15,-36 36-15,37 0 16,-1-35 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08:18.2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C35524-494C-4019-A1A6-356686EB8BBE}" emma:medium="tactile" emma:mode="ink">
          <msink:context xmlns:msink="http://schemas.microsoft.com/ink/2010/main" type="writingRegion" rotatedBoundingBox="13276,11731 5567,16340 4730,14941 12440,10332"/>
        </emma:interpretation>
      </emma:emma>
    </inkml:annotationXML>
    <inkml:traceGroup>
      <inkml:annotationXML>
        <emma:emma xmlns:emma="http://www.w3.org/2003/04/emma" version="1.0">
          <emma:interpretation id="{18763C7E-CA63-4B11-80D8-746E407C64F8}" emma:medium="tactile" emma:mode="ink">
            <msink:context xmlns:msink="http://schemas.microsoft.com/ink/2010/main" type="paragraph" rotatedBoundingBox="13276,11731 5567,16340 4730,14941 12440,10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F157E7-675D-48C9-9420-CF8498100D23}" emma:medium="tactile" emma:mode="ink">
              <msink:context xmlns:msink="http://schemas.microsoft.com/ink/2010/main" type="line" rotatedBoundingBox="13276,11731 5567,16340 4730,14941 12440,10332"/>
            </emma:interpretation>
          </emma:emma>
        </inkml:annotationXML>
        <inkml:traceGroup>
          <inkml:annotationXML>
            <emma:emma xmlns:emma="http://www.w3.org/2003/04/emma" version="1.0">
              <emma:interpretation id="{6445A688-B23A-42D0-9BC4-E12D818296BB}" emma:medium="tactile" emma:mode="ink">
                <msink:context xmlns:msink="http://schemas.microsoft.com/ink/2010/main" type="inkWord" rotatedBoundingBox="13276,11731 11485,12802 10649,11403 12440,10332">
                  <msink:destinationLink direction="to" ref="{B44548A6-F82E-46C9-834B-C6433078098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5867-3470 0,'0'-36'0,"0"0"16,0-35 0,0 35-1,0 0 1,0 0 0,0 1 15,0-1-31,0 0 15,35 36 1,-35-36 0,0 1-16,36 35 15,-36-36 1,36 36-16,-36-36 16,36 36-16,-1-36 15,37 0 1,-36 36-16,0-35 15,35 35-15,1-36 32,-37 36-32,1 0 15,0-36 1,0 36-16,0-36 16,-1 36-16,73-35 15,-73 35-15,37 0 16,-36 0-16,71 0 15,-71 0-15,0 0 16,-1 0-16,1 0 16,0 0-16,0 0 15,35 0-15,-35 0 16,0 0 0,0 0-1,-1 0 1,1 0 15,0 0 16,0 0-31,-1 0 15,1 0-16,0 0 1,0 0 0,0 35-1,-1-35 17,-35 36-17,36-36 1,-36 36 62,36-36-62,0 36-1,-36-1-15,71 1 16,-71 0-1,0 0-15,36 0 16,0-1 0,-36 1 46,0 0-15,36 0-31,-36-1-1,35 1 1,-35 0 0,0 0-16,36-36 15,-36 36-15,0-1 16,0 1-1,0 0-15,0 0 32,0-1-1,0 1-31,0 0 16,0 0 15,-36-36 0,1 35 0,-37 1-15,36 0-16,0-36 16,1 36-16,-37 0 15,36-36 1,1 35-16,-1-35 15,0 0 1,0 36 0,-35 0-16,-1-36 15,36 0 1,1 36 0,-1-36-16,-36 35 15,36-35 1,1 0-16,-37 0 15,36 0 1,1 0 0,-1 36-1,0-36-15,0 0 16,1 0 0,-1 0-1,0 0 16,-36 0-15,37 0-16,-1 0 16,0 0-1,0 0-15,1 0 16,-1 0 0,0 0 15,0 0 0,0 0-15,1 0-1,-1 0-15,0 0 16,0 0 15,1-36 0,-1 36-31,36-35 16,-36 35-16,0-36 16,0 36 15,1-36 47,-1 0-31,0 1-16,36-1-15,0 0-1,-36 0 1,36 0 15,-35 36-31,35-35 16,0-1 15,0 0 32,0 0-48,0 1 1,0-1 15,0 0-15,0-35-1,0 35 17,0 0 15</inkml:trace>
        </inkml:traceGroup>
        <inkml:traceGroup>
          <inkml:annotationXML>
            <emma:emma xmlns:emma="http://www.w3.org/2003/04/emma" version="1.0">
              <emma:interpretation id="{8341FCA4-BE38-4A73-B23A-DFAF2D71AFB5}" emma:medium="tactile" emma:mode="ink">
                <msink:context xmlns:msink="http://schemas.microsoft.com/ink/2010/main" type="inkWord" rotatedBoundingBox="6600,15449 5447,16139 4897,15219 6051,1452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01871.2237">643-143 0,'0'36'16,"0"-1"-16,0 37 15,0-36-15,0 35 16,0-35-16,0 0 15,0 35-15,0-35 16,0 0-16,0 0 16,0-1-16,0 1 15</inkml:trace>
          <inkml:trace contextRef="#ctx0" brushRef="#br0" timeOffset="301231.5857">-36 0 0,'36'0'16,"-1"0"0,1 0 15,0 0-31,0 0 16,-1 0-16,1 0 15,0 0 1,0 36-1,0 0 1,-1-36 0,-35 35-1,0 1 1,0 0 0,0 0-1,0-1 16,-35 1-15,-1 0 0,0-36-1,0 0 1,0 0 0,1 0 15,-1 0 0,0 0 47,0 0 0</inkml:trace>
          <inkml:trace contextRef="#ctx0" brushRef="#br0" timeOffset="300358.7918">0 0 0,'0'72'31,"0"-1"-31,0 1 15,0-1-15,0-35 16,0 0-16,0-1 16</inkml:trace>
          <inkml:trace contextRef="#ctx0" brushRef="#br0" timeOffset="303255.5776">679 107 0,'36'-35'0,"-36"-1"31,36 36-15,-36-36 0,36 0 30,-1 36-46,1 0 16,0 0 31,-36 72-16,0-36-15,0-1 15,0 1 0,-36-36 16,0 0-31,1 0 15,70 0 188,-35 36-188,0 0 0,0-1-15,0 1 0,0 0-1,0 0 1,0-1-1,0 1 17,-35-36 46,-1 0-47,0 0-15,0 0 15,36-36 63,0 1-16</inkml:trace>
          <inkml:trace contextRef="#ctx0" brushRef="#br0" timeOffset="304566.8041">1323 0 0,'-36'0'47,"-35"0"-16,35 0-15,0 36-16,1 0 16,35-1 15,-36 1-31,36 0 31,0 0-15,0-1-1,0 1 17,0 0-32,36-36 15,-1 36 17,1-1-17,0-35 1,0 0-1,-1 0 32,1 0-47,0 0 32,0 0 14,-36-35-30,0-1 0,0 0-1,0 0-15,0 1 16,0-1-16,0 0 47,0 0-16,-36 36-15,36-35-1,-36 35-15,0-36 16,1 36 0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13:11.5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087681-3D61-494B-9FE0-5F87267A3612}" emma:medium="tactile" emma:mode="ink">
          <msink:context xmlns:msink="http://schemas.microsoft.com/ink/2010/main" type="inkDrawing" rotatedBoundingBox="12663,16684 13701,16669 13701,16727 12664,16742" shapeName="Other"/>
        </emma:interpretation>
      </emma:emma>
    </inkml:annotationXML>
    <inkml:trace contextRef="#ctx0" brushRef="#br0">1719 5866 0,'0'-36'15,"36"36"-15,-1 0 16,37 0-16,-36 0 15,-1 0 1,37 0 0,-36 0-16,0 0 15,71 0-15,-71 0 16,-1 0-16,1 0 16,36 0-16,-37 0 15,37 0 1,-36 0-16,0 0 15,-1 0-15,1 0 16,0 0 0,0 0-1,35-36 1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10:08.0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08C720-287D-4402-B4A6-04BF421AD0C5}" emma:medium="tactile" emma:mode="ink">
          <msink:context xmlns:msink="http://schemas.microsoft.com/ink/2010/main" type="inkDrawing" rotatedBoundingBox="18723,9060 19044,13295 15438,13567 15117,9332" hotPoints="19050,11081 17040,13091 15030,11081 17040,9070" semanticType="enclosure" shapeName="Circle"/>
        </emma:interpretation>
      </emma:emma>
    </inkml:annotationXML>
    <inkml:trace contextRef="#ctx0" brushRef="#br0">5511 2324 0,'-72'-36'0,"1"1"16,-1-1-16,36 0 15,-35-36-15,35 37 16,0-1-16,-35-36 16,35 37-16,0-1 15,0 0-15,1-35 16,-37-37-16,36 72 16,1-35-16,-1-1 15,0 1-15,-35-1 16,35 1-16,0-37 15,0 73 1,0-1-16,1-36 16,-1-35-16,36 71 15,-36-35-15,36 35 16,0-36-16,0 1 16,-36-37-16,36 73 15,0-37-15,0 1 16,0-37-16,0 37 15,0-37-15,0 37 16,0-37-16,0 1 16,0 36-16,36-37 15,-36 72-15,107-107 16,-107 108-16,72-37 16,-36-35-16,0 71 15,-1-71-15,37 35 16,-36 36-16,-1-35 15,37-1-15,-36 36 16,35-71-16,-35 71 16,0 36-16,0-71 15,35 35-15,1 0 16,-37 0 0,37 36-1,-36-35 1,-36-1-16,36 36 15,-1 0-15,73-36 16,-73 36-16,1 0 16,36 0-16,-1 0 15,-35 0-15,36 0 16,-37 0-16,1 0 16,36 0-16,-36 0 15,-1 0-15,73 0 16,-73 0-16,37 0 15,-36 0-15,-1 0 16,1 0-16,36 0 16,-36 36-1,-1-36-15,37 0 16,-36 0-16,-1 36 16,73-36-16,-72 35 15,-1-35-15,37 0 16,-36 36-16,-1 0 15,37-36-15,-36 0 32,-36 36-32,36-36 15,-1 0 1,-35 36 0,72 35-16,-72-35 15,36 0 1,-1-1-1,-35 1-15,0 0 16,72 0-16,-36 0 16,-36 35-16,71 36 15,-35-35-15,0-36 16,0 0-16,-1 35 16,-35 1-16,36-37 15,0 1-15,-36 0 16,71 35-16,-71-35 15,36 72-15,0-73 16,-36 37-16,36-1 16,-36 37-16,0-1 15,0-35-15,0-1 16,0 1-16,0 35 16,0 0-16,0-35 15,0-36 1,0 71-16,0-35 15,0-1-15,0 36 16,0-71-16,0 72 16,0-1-16,0-36 15,0-35-15,0 0 16,0 36-16,0-37 16,-36 37-16,36-1 15,-36-35-15,0 0 16,36 36-16,-35-37 15,-1 1-15,-36 36 16,37-37-16,-1 1 16,0 0-16,0 35 15,-35-35-15,35 0 16,-36 0-16,72 0 16,-71-36-16,35 35 15,0-35-15,1 36 16,-37 0-16,36-36 15,0 36-15,1-1 16,-1-35-16,0 0 16,0 36-1,1-36 1,-1 0 0,0 0-1,-36 0-15,37 36 16,-1-36-16,-36 0 15,37 36-15,-1-36 16,0 0-16,-36 0 16,37 0-16,-1 0 15,-36 0-15,37 0 16,-1 0-16,0 0 16,-35 0-16,35 0 15,0 0 1,0 0 15,0 0-15,1 0-1,-1 0 17,0 0-1,0 0-31,-35 0 15,35 0 1,0 0 0,0 0-1,1 0 17,-1 0-1,0 0-16,0 0 1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14:07.5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25C3FF-8303-45DB-BDEA-6F1C705F03A3}" emma:medium="tactile" emma:mode="ink">
          <msink:context xmlns:msink="http://schemas.microsoft.com/ink/2010/main" type="writingRegion" rotatedBoundingBox="18750,548 21663,661 21524,4234 18611,4121"/>
        </emma:interpretation>
      </emma:emma>
    </inkml:annotationXML>
    <inkml:traceGroup>
      <inkml:annotationXML>
        <emma:emma xmlns:emma="http://www.w3.org/2003/04/emma" version="1.0">
          <emma:interpretation id="{1A4A79AB-34ED-47FC-B688-511308D74021}" emma:medium="tactile" emma:mode="ink">
            <msink:context xmlns:msink="http://schemas.microsoft.com/ink/2010/main" type="paragraph" rotatedBoundingBox="18750,548 21663,661 21620,1746 18707,1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3460E9-3C53-4108-BF07-AAE589E4A026}" emma:medium="tactile" emma:mode="ink">
              <msink:context xmlns:msink="http://schemas.microsoft.com/ink/2010/main" type="line" rotatedBoundingBox="18750,548 21663,661 21620,1746 18707,1633"/>
            </emma:interpretation>
          </emma:emma>
        </inkml:annotationXML>
        <inkml:traceGroup>
          <inkml:annotationXML>
            <emma:emma xmlns:emma="http://www.w3.org/2003/04/emma" version="1.0">
              <emma:interpretation id="{929A9002-A872-43D8-A2B8-60CC70406AD0}" emma:medium="tactile" emma:mode="ink">
                <msink:context xmlns:msink="http://schemas.microsoft.com/ink/2010/main" type="inkWord" rotatedBoundingBox="18750,548 21663,661 21620,1746 18707,1633">
                  <msink:destinationLink direction="with" ref="{2FA99C1B-E53B-4569-914E-26CF88B7E561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1086 159 0,'0'-36'31,"35"36"-15,73 0-16,-37 0 15,-35 0-15,36 0 16,-1 0-16,-35-36 16,0 36-1,0 0 16</inkml:trace>
          <inkml:trace contextRef="#ctx0" brushRef="#br0" timeOffset="1015.8652">1229 159 0,'-36'0'0,"36"36"47,0 35-31,0-35-16,0 0 15,0-1-15,0 37 16,0-36-16,0 0 16,0-1-16,0 1 15,0 36-15,0-37 16,0 1-1,0 36-15,0-36 16,0-1-16,0 1 16,0 0-16,0 0 15,0-1-15,0 1 16,0 0 0,0 0 124,72-36-124,-1-36-1,-35 0-15,35 0 16,73 1-16,-37-1 16,-36 0-16,1 0 15,-36 1-15,35 35 16,-35-36-16,0 36 16,0 0-16,-1 0 15</inkml:trace>
          <inkml:trace contextRef="#ctx0" brushRef="#br0" timeOffset="-648.804">1086 230 0,'0'-35'16,"-36"35"-1,0 0-15,0-36 16,1 36-16,-1 0 16,-36-36-16,37 0 15,-1 36-15,0-36 16,0 36 0,-35-35-16,35 35 15,0 0-15,0 0 16,1 0-1,-1 0-15,-36 0 16,36 0 0,1 0-1,-1 0 1,0 0 0,0 0-1,1 0 16,-1 0-31,36 35 16,-36-35-16,0 36 16,0 0 31,36 0-16,0 0-31,0-1 31,0 1-15,0 0-1,0 0 1,0-1 0,0 1-16,0 0 31,0 0-31,0 0 15,36-1 1,0 1 0,-36 0-16,36-36 15,0 36 1,-1-1 0,1-35-1,-36 36-15,36-36 16,0 36-1,-1 0 1,1-36-16,0 0 31,-36 36-31,36-36 16,0 0-16,-1 0 31,1 0-31,0 0 31,0 0-15,-1 0 15,1 0-15,0 0 0,0 0-1,0 0 1,-1-36-1,1 0 1,0 0 15,0 36-31,-36-36 16,35 1 0,1 35-1,-36-36 1</inkml:trace>
          <inkml:trace contextRef="#ctx0" brushRef="#br0" timeOffset="1575.7755">1193 588 0,'0'-36'47,"36"36"-47,35 0 16,1 0-16,-36 0 15,35 0-15,1-35 16,-36 35 0,-1 0-16,1-36 15,0 36-15,0 0 16</inkml:trace>
          <inkml:trace contextRef="#ctx0" brushRef="#br0" timeOffset="3439.2451">2195 159 0,'0'71'93,"0"-35"-77,0 0 0,0 0-1,0-1 1,0 1 0,0 0-1,0 0 1,0 0-1,0-1 1,0 1 0,0 0-16,35 0 15,1 35 1,0-71 0,-36 36-1,36-36 1,-36 36-16,36-36 31,-1 36-31,1-36 16,0 0-1,0 0 1,-1 0 0,1 0-1,0 0-15,0-36 16,0 36-1,-1-36-15,1 0 16,0 36 0,0-36-16,-1 36 15,-35-35 1,36-1-16,-36 0 31,0 0-15,0-35-1,0-1 1,0 36 0,0 1-16,0-1 15,0 0 17,-36 0-32,1 1 15,35-1 1,-36 0-1,0 36 17,0 0-17,1 0 1,-37 0 31,36 0-32,0 0 1,1 0 0,-1 0 15,0 0 0,0 0-31,1 0 31,-1 0-15,0 0 15</inkml:trace>
        </inkml:traceGroup>
      </inkml:traceGroup>
    </inkml:traceGroup>
    <inkml:traceGroup>
      <inkml:annotationXML>
        <emma:emma xmlns:emma="http://www.w3.org/2003/04/emma" version="1.0">
          <emma:interpretation id="{3884D5FC-AE72-4309-977C-E6F918D13283}" emma:medium="tactile" emma:mode="ink">
            <msink:context xmlns:msink="http://schemas.microsoft.com/ink/2010/main" type="paragraph" rotatedBoundingBox="18781,1920 21193,2101 21127,2987 18715,2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BC3C04-AA01-4E38-B631-6E772B238AF3}" emma:medium="tactile" emma:mode="ink">
              <msink:context xmlns:msink="http://schemas.microsoft.com/ink/2010/main" type="line" rotatedBoundingBox="18781,1920 21193,2101 21127,2987 18715,2806"/>
            </emma:interpretation>
          </emma:emma>
        </inkml:annotationXML>
        <inkml:traceGroup>
          <inkml:annotationXML>
            <emma:emma xmlns:emma="http://www.w3.org/2003/04/emma" version="1.0">
              <emma:interpretation id="{6CCEC37B-0B4A-47F2-94FE-56E5DFBF09BA}" emma:medium="tactile" emma:mode="ink">
                <msink:context xmlns:msink="http://schemas.microsoft.com/ink/2010/main" type="inkWord" rotatedBoundingBox="18781,1920 21193,2101 21127,2987 18715,280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503.1813">1229 1554 0,'0'36'0,"0"35"15,0-35 1,0 0-16,0 35 16,0-35-1,0 0-15,0 0 16,0 0-16,0-1 16,0 1-16,0 0 15,0 0-15,0-1 16,0 1-16,0 0 15,0 0-15,0-1 16</inkml:trace>
          <inkml:trace contextRef="#ctx0" brushRef="#br0" timeOffset="10656.045">1157 1554 0,'72'0'47,"-1"0"-32,1 0-15,-36 0 16,-1 0-16,1 0 16,-36-36 15,36 36-31</inkml:trace>
          <inkml:trace contextRef="#ctx0" brushRef="#br0" timeOffset="9911.6092">835 1733 0,'-35'-36'16,"-1"36"-16,36-36 16,0 1-1,-36-1-15,0 0 31,0 36-15,36-36 0,-35 36-16,-1-36 15,0 36 1,36-35-16,-36 35 16,1 0-16,-37-36 15,-35 36-15,71 0 16,-36-36-16,37 36 15,-1 0 1,0 0 0,0 0 93,36 36-93,0 0 15,0 35-31,0 1 16,0-36-1,0 35 1,0 1-1,0-37 1,0 1-16,0 0 16,0 0-16,0 0 15,0-1 1,36-35-16,-36 36 16,0 0-16,36 0 15,0-1 1,-36 1-16,0 0 15,35-36-15,-35 36 16,36-36-16,-36 35 16,36-35-1,0 0 1,-1 0 0,1 0-1,0 0 1,0 0 15,0 0 0,-1 0-15,1 0 0,0 0-1,0 0 1,-36-35-1,35 35 1,-35-36 0,36 36-1,-36-36 17,36 0-17</inkml:trace>
          <inkml:trace contextRef="#ctx0" brushRef="#br0" timeOffset="11991.4667">1300 1876 0,'36'0'31,"0"0"-15,0 0-1,-1 0-15,1 0 16,0 0-16,0 0 16,0 0-1,-1 0 16</inkml:trace>
          <inkml:trace contextRef="#ctx0" brushRef="#br0" timeOffset="13551.5933">2052 1661 0,'-36'0'94,"36"36"-94,-36 0 15,36 35 1,0-35 0,0 36-1,0-36 1,0-1-1,0 37 1,0-36 0,0-1-1,0 1 1,0 0 0,36 0 15,0-36 0,-1 0 0,1 0-15,0 0-16,0 0 31,-1 0-15,1 0-1,0 0 1,36 0 0,-37 0 15,-35-36-15,0 0 15,0 0 0,0 1-15,0-37-1,0 1 1,0 35 0,0 0 15,-35-36 0,-1 72-15,36-35-1,-36 35 17,0 0-1,0 0-16,1 0 32,-1-36-15,0 36 14</inkml:trace>
        </inkml:traceGroup>
      </inkml:traceGroup>
    </inkml:traceGroup>
    <inkml:traceGroup>
      <inkml:annotationXML>
        <emma:emma xmlns:emma="http://www.w3.org/2003/04/emma" version="1.0">
          <emma:interpretation id="{54660C8C-265F-4315-BD1B-FD2FFEE9FFC7}" emma:medium="tactile" emma:mode="ink">
            <msink:context xmlns:msink="http://schemas.microsoft.com/ink/2010/main" type="paragraph" rotatedBoundingBox="19036,3364 21369,3420 21350,4197 19017,41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E5420D-2414-4029-8201-6B0E95CC4FA9}" emma:medium="tactile" emma:mode="ink">
              <msink:context xmlns:msink="http://schemas.microsoft.com/ink/2010/main" type="line" rotatedBoundingBox="19036,3364 21369,3420 21350,4197 19017,4141"/>
            </emma:interpretation>
          </emma:emma>
        </inkml:annotationXML>
        <inkml:traceGroup>
          <inkml:annotationXML>
            <emma:emma xmlns:emma="http://www.w3.org/2003/04/emma" version="1.0">
              <emma:interpretation id="{D3CF9736-0EFE-4015-8E39-0AF51E58674D}" emma:medium="tactile" emma:mode="ink">
                <msink:context xmlns:msink="http://schemas.microsoft.com/ink/2010/main" type="inkWord" rotatedBoundingBox="19036,3364 21369,3420 21350,4197 19017,4141">
                  <msink:destinationLink direction="with" ref="{2FA99C1B-E53B-4569-914E-26CF88B7E561}"/>
                  <msink:destinationLink direction="from" ref="{B44548A6-F82E-46C9-834B-C64330780985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7071.2119">835 2949 0,'0'-36'78,"-35"36"-62,-1-35 0,0 35-16,0 0 31,0 0-16,1 0-15,-1 0 0,0 0 32,0 0-1,1 0 47,-1 0-47,0 0-31,36 35 16,-36-35 0,36 36 77,-36 0-77,1-36 0,35 36 15,0 0-31,0-1 31,0 1-15,0 0-1,0 0 1,0-1 0,0 1-1,0 0 1,0 0 15,0 0-15,0-1-1,35 1 1,1 0 0,0-36-1,-36 36-15,36-36 16,0 35-1,-1-35-15,37 0 16,-72 36 0,36-36-1,-1 0 1,1 0 15,0 0-15,0 0 46,0 0-15,35-36-16,-35 1 1,-36-1-1,36 0 0,-36 0 110</inkml:trace>
          <inkml:trace contextRef="#ctx0" brushRef="#br0" timeOffset="18415.6777">1265 2878 0,'-36'0'31,"36"35"0,0 1-31,0 0 16,0 36-16,0-1 16,0 1-16,0-37 15,0 1-15,0 36 16,0-36-1,0-1-15,0 1 16</inkml:trace>
          <inkml:trace contextRef="#ctx0" brushRef="#br0" timeOffset="19767.6481">1300 2878 0,'36'-36'47,"0"36"-31,0 0-1,-1 0 1,1 0-16,0 0 16,0 0-16,0 0 15,-1 0-15,37 0 31,-36 36 1,-1-1-17,-35 1 17,0 0-32,0 0 15,0 0 1,0-1-1,0 1-15,0 0 16,0 0 0,0-1-1,0 37 1,0-36 15,0 0-15,-35-36 31,35 35-47,-36-35 31,0 0-15,0 0-1,1 0 16,-1 0 32,0 0-47,0 0-1,0 0 16,1 0-15,-1 0 15,0 0 94,0 0-78,1 0 16</inkml:trace>
          <inkml:trace contextRef="#ctx0" brushRef="#br0" timeOffset="21255.8962">2302 2949 0,'-36'0'63,"0"36"-17,1 0-46,-1 35 16,36-35-16,0 0 16,-36 35-1,36-35-15,0 0 16,0 0 0,0 0-1,0-1 1,0 1-1,0 0 1,0 0-16,36-1 31,0-35-15,-1 0 0,1 0-1,0 0-15,0 0 16,-36 36-16,36-36 31,-1 0-15,1 0-1,0 0 1,0-36-16,-36 1 16,35 35-16,1-72 15,-36 36-15,36 1 16,-36-1-16,0 0 15,0 0 1,0 0-16,0 1 16,0-1-1,0 0 1,0 0 15,0 1-31,0-1 16,0 0-1,-36 36-15,0-36 32,1 36-1,-1 0 16,0 0-16,0 0-15,1 0-1,-1 0 17,0 0 30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14:37.3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A99C1B-E53B-4569-914E-26CF88B7E561}" emma:medium="tactile" emma:mode="ink">
          <msink:context xmlns:msink="http://schemas.microsoft.com/ink/2010/main" type="inkDrawing" rotatedBoundingBox="18100,1137 18627,3994 17956,4118 17429,1261" semanticType="callout" shapeName="Other">
            <msink:sourceLink direction="with" ref="{D3CF9736-0EFE-4015-8E39-0AF51E58674D}"/>
            <msink:sourceLink direction="with" ref="{929A9002-A872-43D8-A2B8-60CC70406AD0}"/>
          </msink:context>
        </emma:interpretation>
      </emma:emma>
    </inkml:annotationXML>
    <inkml:trace contextRef="#ctx0" brushRef="#br0">430 0 0,'-36'0'47,"36"36"-47,-36-36 15,0 36-15,0-1 16,-35 37-16,-1 0 15,37-1-15,-1-71 16,0 72-16,36-37 16,0 37-16,-36-1 15,36 1-15,0 0 16,0-37-16,0 37 16,0-36-16,0 35 15,0 1-15,0-36 16,0 35-16,0 1 15,0 35-15,0-71 16,0 71-16,36 0 16,-36-35-1,36 35-15,0 1 0,-36-73 16,0 37-16,0-36 16,35 35-1,37 1-15,-72-1 16,36-35-16,-36 0 15,35 0-15,-35-1 16,36 1-16,0-36 16,-36 36-16,36 0 15,0 35 1,-1-35 0,37 0-16,-36 0 15,-1-1 1,-35 1-1,36 0-15,0-36 16,0 0-16,-36 36 16,35 0-16,1-36 31,0 35-31,0-35 16,0 36 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4:14:38.3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4548A6-F82E-46C9-834B-C64330780985}" emma:medium="tactile" emma:mode="ink">
          <msink:context xmlns:msink="http://schemas.microsoft.com/ink/2010/main" type="inkDrawing" rotatedBoundingBox="12414,13785 17176,3402 18941,4211 14179,14595" semanticType="callout" shapeName="Other">
            <msink:sourceLink direction="to" ref="{6445A688-B23A-42D0-9BC4-E12D818296BB}"/>
            <msink:sourceLink direction="from" ref="{D3CF9736-0EFE-4015-8E39-0AF51E58674D}"/>
          </msink:context>
        </emma:interpretation>
      </emma:emma>
    </inkml:annotationXML>
    <inkml:trace contextRef="#ctx0" brushRef="#br0">4626 0 0,'-72'0'15,"36"0"-15,-71 72 16,35 35-16,-71 108 16,0-1-16,-72 108 15,-35 143-15,-36 0 16,-108 72-16,72-143 16,72 35-16,0-71 15,-1-1-15,-35 37 16,143-144-16,71 1 15,-35 35-15,0-71 16,-36 107-16,35-144 16,72 37-16,-71 0 15,36-36-15,-37 35 16,37 1 0,71 0-16,-72-37 15,36 1-15,-35 0 16,71 36-16,-36-72 15,-36 0-15,72 0 16,-71-36-16,35 37 16,0 34-16,1-106 15,35 71-15,0-71 16,0-1-16,0-35 16,0 35-16,0-35 15,0 0-15,0 0 16,0 0-16,0-1 15,0 37-15,0-1 16,0-35-16,0 36 16,0-1-16,0 1 15,0-1-15,0-35 16,0 0-16,0 0 16</inkml:trace>
    <inkml:trace contextRef="#ctx0" brushRef="#br0" timeOffset="720.083">-383 9731 0,'0'36'16,"0"35"-16,0 1 15,0-36-15,0-1 16,0 37-16,36-1 16,-36-35-16,0 0 15,0 0-15,36 0 16,-36-1-1,35-35 79,37 0-63,-1 0-15,73 0-16,34-71 16,1 35-16,0-36 15,-36 37-15,0-1 16,-35 36-16,-72 0 16,-1 0-16,1-36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38:39.6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9DA191-85EA-47EA-BFC1-9715FC689625}" emma:medium="tactile" emma:mode="ink">
          <msink:context xmlns:msink="http://schemas.microsoft.com/ink/2010/main" type="inkDrawing" rotatedBoundingBox="15937,12806 16132,13967 16069,13978 15874,12817" semanticType="callout" shapeName="Other">
            <msink:sourceLink direction="with" ref="{0D7598A8-6CDC-41FB-B811-DADC33ECBE15}"/>
          </msink:context>
        </emma:interpretation>
      </emma:emma>
    </inkml:annotationXML>
    <inkml:trace contextRef="#ctx0" brushRef="#br0">0 0 0,'0'39'15,"39"76"-15,-1-76 16,-38 76-16,0 1 16,0 38-16,39-77 15,-39 38-15,0-76 16,38 76-16,-38-76 16,38-1-16,-38 1 15,0 38 1,39-39-1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8:12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14B23A-86A7-4711-B449-83B42350557F}" emma:medium="tactile" emma:mode="ink">
          <msink:context xmlns:msink="http://schemas.microsoft.com/ink/2010/main" type="inkDrawing" rotatedBoundingBox="3309,6464 5117,6458 5118,6497 3310,6503" shapeName="None"/>
        </emma:interpretation>
      </emma:emma>
    </inkml:annotationXML>
    <inkml:trace contextRef="#ctx0" brushRef="#br0">0 40 0,'38'-39'125,"0"39"-125,1 0 15,38 0-15,-39 0 16,78 0-16,-78 0 15,1 0-15,-1 0 16,39 0-16,-38 0 16,-1 0-1,1 0 1,-1 0-16,1 0 16,-1 0-1,1 0 16,-1 0-15,1 0 0,-1 0 15,1 0-15,-1 0-16,1 0 15,-1 0 1,1 0 15,-1 0-15,1 0-1,-1 0 1,1 0 15,-1 0-15,0 0 15,1 0-15,-1 0-1,1 0 1,-1 0 15,1 0-15,-1 0 15,1 0 0,-1 0 1,1 0-1,-1 0 31,1 0 110,-1 0-31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2:08:52.0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6D07AA-57D9-401B-A3B6-92DF74C0FAFE}" emma:medium="tactile" emma:mode="ink">
          <msink:context xmlns:msink="http://schemas.microsoft.com/ink/2010/main" type="inkDrawing" rotatedBoundingBox="308,6657 1616,6657 1616,6672 308,6672" shapeName="None"/>
        </emma:interpretation>
      </emma:emma>
    </inkml:annotationXML>
    <inkml:trace contextRef="#ctx0" brushRef="#br0">0 0 0,'77'0'47,"-39"0"-31,1 0-16,-1 0 15,39 0-15,-38 0 16,-1 0-16,78 0 15,-78 0-15,39 0 16,0 0-16,0 0 16,0 0-16,0 0 15,38 0-15,-76 0 16,38 0-16,-39 0 16,1 0-16,-1 0 15,1 0 1,-1 0 78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D92FF4E-3BF4-4D42-86A2-76A1A6DBF097}" type="datetimeFigureOut">
              <a:rPr lang="ko-KR" altLang="en-US"/>
              <a:pPr>
                <a:defRPr/>
              </a:pPr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4C9EEEFC-03A8-49D0-827C-E108E39FDE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34A9A361-0F85-47E8-B5EB-71D1231313DA}" type="slidenum">
              <a:rPr lang="ko-KR" altLang="en-US" sz="1200" smtClean="0"/>
              <a:pPr eaLnBrk="1" hangingPunct="1"/>
              <a:t>1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1A29E5EC-ACEE-43ED-BFD6-7A2EE749DBF9}" type="slidenum">
              <a:rPr lang="ko-KR" altLang="en-US" sz="1200" smtClean="0"/>
              <a:pPr eaLnBrk="1" hangingPunct="1"/>
              <a:t>2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48003EE9-22AD-4372-BF98-934C1CB2272D}" type="slidenum">
              <a:rPr lang="ko-KR" altLang="en-US" sz="1200" smtClean="0"/>
              <a:pPr eaLnBrk="1" hangingPunct="1"/>
              <a:t>4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DF409BE2-EF8B-4784-980D-70855B4C467B}" type="slidenum">
              <a:rPr lang="ko-KR" altLang="en-US" sz="1200" smtClean="0"/>
              <a:pPr eaLnBrk="1" hangingPunct="1"/>
              <a:t>5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28D648A3-6518-4093-972D-F5B1A96CFF4A}" type="slidenum">
              <a:rPr lang="ko-KR" altLang="en-US" sz="1200" smtClean="0"/>
              <a:pPr eaLnBrk="1" hangingPunct="1"/>
              <a:t>8</a:t>
            </a:fld>
            <a:endParaRPr lang="ko-KR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6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8920C-DE56-4FFF-8302-A8FBA928CA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66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5DD66-8D56-4983-89FC-4B9068445A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407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841378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2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EC55B-485F-4CBE-906E-BD519FD61C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62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B6C58-3436-419B-B742-A0B1F10C80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61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2F23-0735-4295-B33F-83CEEB4B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66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58749-723F-43AF-A68A-DA01680A46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05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C9475-4063-4599-9E9B-4C8FF4583C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739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AB1DE-243B-491B-9C13-AE4B2A2978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8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AA8D-649D-4127-85D1-89FAF7554A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632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2051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8F7CAE09-55BA-4588-AA8E-D49FBD290C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customXml" Target="../ink/ink30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6.emf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customXml" Target="../ink/ink38.xml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45.emf"/><Relationship Id="rId24" Type="http://schemas.openxmlformats.org/officeDocument/2006/relationships/customXml" Target="../ink/ink44.xml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10" Type="http://schemas.openxmlformats.org/officeDocument/2006/relationships/customXml" Target="../ink/ink37.xml"/><Relationship Id="rId19" Type="http://schemas.openxmlformats.org/officeDocument/2006/relationships/image" Target="../media/image49.emf"/><Relationship Id="rId4" Type="http://schemas.openxmlformats.org/officeDocument/2006/relationships/customXml" Target="../ink/ink34.xml"/><Relationship Id="rId9" Type="http://schemas.openxmlformats.org/officeDocument/2006/relationships/image" Target="../media/image44.emf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5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9.emf"/><Relationship Id="rId18" Type="http://schemas.openxmlformats.org/officeDocument/2006/relationships/customXml" Target="../ink/ink54.xml"/><Relationship Id="rId3" Type="http://schemas.openxmlformats.org/officeDocument/2006/relationships/image" Target="../media/image54.emf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customXml" Target="../ink/ink51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8.emf"/><Relationship Id="rId24" Type="http://schemas.openxmlformats.org/officeDocument/2006/relationships/customXml" Target="../ink/ink57.xml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10" Type="http://schemas.openxmlformats.org/officeDocument/2006/relationships/customXml" Target="../ink/ink50.xml"/><Relationship Id="rId19" Type="http://schemas.openxmlformats.org/officeDocument/2006/relationships/image" Target="../media/image62.emf"/><Relationship Id="rId4" Type="http://schemas.openxmlformats.org/officeDocument/2006/relationships/customXml" Target="../ink/ink47.xml"/><Relationship Id="rId9" Type="http://schemas.openxmlformats.org/officeDocument/2006/relationships/image" Target="../media/image57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5" Type="http://schemas.openxmlformats.org/officeDocument/2006/relationships/image" Target="../media/image67.emf"/><Relationship Id="rId4" Type="http://schemas.openxmlformats.org/officeDocument/2006/relationships/customXml" Target="../ink/ink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emf"/><Relationship Id="rId4" Type="http://schemas.openxmlformats.org/officeDocument/2006/relationships/customXml" Target="../ink/ink6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customXml" Target="../ink/ink68.xml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12" Type="http://schemas.openxmlformats.org/officeDocument/2006/relationships/image" Target="../media/image77.emf"/><Relationship Id="rId2" Type="http://schemas.openxmlformats.org/officeDocument/2006/relationships/image" Target="../media/image72.png"/><Relationship Id="rId16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11" Type="http://schemas.openxmlformats.org/officeDocument/2006/relationships/customXml" Target="../ink/ink67.xml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customXml" Target="../ink/ink66.xml"/><Relationship Id="rId14" Type="http://schemas.openxmlformats.org/officeDocument/2006/relationships/image" Target="../media/image7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2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customXml" Target="../ink/ink4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6.xml"/><Relationship Id="rId4" Type="http://schemas.openxmlformats.org/officeDocument/2006/relationships/image" Target="../media/image10.emf"/><Relationship Id="rId9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15.xml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customXml" Target="../ink/ink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8.emf"/><Relationship Id="rId18" Type="http://schemas.openxmlformats.org/officeDocument/2006/relationships/customXml" Target="../ink/ink26.xml"/><Relationship Id="rId3" Type="http://schemas.openxmlformats.org/officeDocument/2006/relationships/image" Target="../media/image23.emf"/><Relationship Id="rId21" Type="http://schemas.openxmlformats.org/officeDocument/2006/relationships/image" Target="../media/image32.emf"/><Relationship Id="rId7" Type="http://schemas.openxmlformats.org/officeDocument/2006/relationships/image" Target="../media/image25.emf"/><Relationship Id="rId12" Type="http://schemas.openxmlformats.org/officeDocument/2006/relationships/customXml" Target="../ink/ink23.xml"/><Relationship Id="rId17" Type="http://schemas.openxmlformats.org/officeDocument/2006/relationships/image" Target="../media/image30.emf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2.xml"/><Relationship Id="rId19" Type="http://schemas.openxmlformats.org/officeDocument/2006/relationships/image" Target="../media/image31.emf"/><Relationship Id="rId4" Type="http://schemas.openxmlformats.org/officeDocument/2006/relationships/customXml" Target="../ink/ink19.xml"/><Relationship Id="rId9" Type="http://schemas.openxmlformats.org/officeDocument/2006/relationships/image" Target="../media/image26.emf"/><Relationship Id="rId14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196975"/>
            <a:ext cx="6477000" cy="1828800"/>
          </a:xfrm>
        </p:spPr>
        <p:txBody>
          <a:bodyPr/>
          <a:lstStyle/>
          <a:p>
            <a:pPr eaLnBrk="1" hangingPunct="1"/>
            <a:r>
              <a:rPr lang="ko-KR" altLang="en-US" smtClean="0"/>
              <a:t>제 </a:t>
            </a:r>
            <a:r>
              <a:rPr lang="en-US" altLang="ko-KR" smtClean="0"/>
              <a:t>1</a:t>
            </a:r>
            <a:r>
              <a:rPr lang="ko-KR" altLang="en-US" smtClean="0"/>
              <a:t>장 데이터와 데이터베이스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16338"/>
            <a:ext cx="3671888" cy="685800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</a:p>
          <a:p>
            <a:pPr algn="l" eaLnBrk="1" fontAlgn="auto" hangingPunct="1"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r>
              <a:rPr lang="ko-KR" altLang="en-US" dirty="0" smtClean="0"/>
              <a:t> 데이터베이스</a:t>
            </a:r>
          </a:p>
          <a:p>
            <a:pPr algn="l" eaLnBrk="1" fontAlgn="auto" hangingPunct="1"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r>
              <a:rPr lang="ko-KR" altLang="en-US" dirty="0" smtClean="0"/>
              <a:t> 정보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데이터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841378" y="6309320"/>
            <a:ext cx="3475038" cy="36671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관리 시스템</a:t>
            </a:r>
            <a:r>
              <a:rPr lang="en-US" altLang="ko-KR" smtClean="0"/>
              <a:t>(2)</a:t>
            </a:r>
          </a:p>
        </p:txBody>
      </p:sp>
      <p:sp>
        <p:nvSpPr>
          <p:cNvPr id="22531" name="Text Box 31"/>
          <p:cNvSpPr txBox="1">
            <a:spLocks noChangeArrowheads="1"/>
          </p:cNvSpPr>
          <p:nvPr/>
        </p:nvSpPr>
        <p:spPr bwMode="auto">
          <a:xfrm>
            <a:off x="3276600" y="5661025"/>
            <a:ext cx="352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&lt;</a:t>
            </a:r>
            <a:r>
              <a:rPr lang="ko-KR" altLang="en-US"/>
              <a:t>혼란스러운 창고</a:t>
            </a:r>
            <a:r>
              <a:rPr lang="en-US" altLang="ko-KR"/>
              <a:t>&gt;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6481762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5333825" y="6137629"/>
              <a:ext cx="56844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1945" y="6125749"/>
                <a:ext cx="59220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5418002" y="134143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ko-KR" altLang="en-US" dirty="0" smtClean="0">
                <a:solidFill>
                  <a:srgbClr val="FF0000"/>
                </a:solidFill>
              </a:rPr>
              <a:t>영속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관리 시스템</a:t>
            </a:r>
            <a:r>
              <a:rPr lang="en-US" altLang="ko-KR" smtClean="0"/>
              <a:t>(3)</a:t>
            </a:r>
            <a:endParaRPr lang="ko-KR" altLang="en-US" smtClean="0"/>
          </a:p>
        </p:txBody>
      </p:sp>
      <p:sp>
        <p:nvSpPr>
          <p:cNvPr id="23555" name="바닥글 개체 틀 2"/>
          <p:cNvSpPr>
            <a:spLocks noGrp="1"/>
          </p:cNvSpPr>
          <p:nvPr>
            <p:ph type="ftr" sz="quarter" idx="11"/>
          </p:nvPr>
        </p:nvSpPr>
        <p:spPr bwMode="auto">
          <a:xfrm>
            <a:off x="4464196" y="6309320"/>
            <a:ext cx="385572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dirty="0" smtClean="0">
                <a:solidFill>
                  <a:schemeClr val="tx2"/>
                </a:solidFill>
              </a:rPr>
              <a:t>제 </a:t>
            </a:r>
            <a:r>
              <a:rPr kumimoji="0" lang="en-US" altLang="ko-KR" sz="1400" dirty="0" smtClean="0">
                <a:solidFill>
                  <a:schemeClr val="tx2"/>
                </a:solidFill>
              </a:rPr>
              <a:t>1 </a:t>
            </a:r>
            <a:r>
              <a:rPr kumimoji="0" lang="ko-KR" altLang="en-US" sz="1400" dirty="0" smtClean="0">
                <a:solidFill>
                  <a:schemeClr val="tx2"/>
                </a:solidFill>
              </a:rPr>
              <a:t>장 데이터와 데이터베이스</a:t>
            </a:r>
          </a:p>
        </p:txBody>
      </p:sp>
      <p:sp>
        <p:nvSpPr>
          <p:cNvPr id="23556" name="Text Box 32"/>
          <p:cNvSpPr txBox="1">
            <a:spLocks noChangeArrowheads="1"/>
          </p:cNvSpPr>
          <p:nvPr/>
        </p:nvSpPr>
        <p:spPr bwMode="auto">
          <a:xfrm>
            <a:off x="3059113" y="5732463"/>
            <a:ext cx="296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&lt;</a:t>
            </a:r>
            <a:r>
              <a:rPr lang="ko-KR" altLang="en-US"/>
              <a:t>잘 정리된  창고</a:t>
            </a:r>
            <a:r>
              <a:rPr lang="en-US" altLang="ko-KR"/>
              <a:t>&gt;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69215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3130985" y="1052989"/>
              <a:ext cx="2106360" cy="280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9105" y="1041109"/>
                <a:ext cx="2130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2729225" y="2826349"/>
              <a:ext cx="1039680" cy="17460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7345" y="2814469"/>
                <a:ext cx="1063440" cy="17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2837585" y="1288429"/>
              <a:ext cx="570960" cy="157968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5705" y="1276549"/>
                <a:ext cx="594720" cy="160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관리 시스템</a:t>
            </a:r>
            <a:r>
              <a:rPr lang="en-US" altLang="ko-KR" smtClean="0"/>
              <a:t>(3)</a:t>
            </a:r>
            <a:endParaRPr lang="ko-KR" altLang="en-US" smtClean="0"/>
          </a:p>
        </p:txBody>
      </p:sp>
      <p:graphicFrame>
        <p:nvGraphicFramePr>
          <p:cNvPr id="5" name="Group 39"/>
          <p:cNvGraphicFramePr>
            <a:graphicFrameLocks noGrp="1"/>
          </p:cNvGraphicFramePr>
          <p:nvPr/>
        </p:nvGraphicFramePr>
        <p:xfrm>
          <a:off x="1908175" y="4868863"/>
          <a:ext cx="4321175" cy="136683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4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물건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데이터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창고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데이터베이스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디스크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창고관리인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DBMS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직원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응용 프로그램 또는 사용자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5" marR="91455" marT="45697" marB="4569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5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40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ko-KR" altLang="en-US" smtClean="0"/>
              <a:t>창고와 </a:t>
            </a:r>
            <a:r>
              <a:rPr lang="en-US" altLang="ko-KR" smtClean="0"/>
              <a:t>DBMS</a:t>
            </a:r>
            <a:r>
              <a:rPr lang="ko-KR" altLang="en-US" smtClean="0"/>
              <a:t>의 관계</a:t>
            </a:r>
            <a:endParaRPr lang="en-US" altLang="ko-KR" smtClean="0"/>
          </a:p>
        </p:txBody>
      </p:sp>
      <p:pic>
        <p:nvPicPr>
          <p:cNvPr id="2459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608647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3086345" y="1721869"/>
              <a:ext cx="949680" cy="3600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4465" y="1709989"/>
                <a:ext cx="973440" cy="38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DBMS</a:t>
            </a:r>
            <a:r>
              <a:rPr lang="ko-KR" altLang="en-US" smtClean="0"/>
              <a:t>가 제공하는 기능</a:t>
            </a:r>
            <a:r>
              <a:rPr lang="en-US" altLang="ko-KR" smtClean="0"/>
              <a:t>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정보를 표현할 수 있는 틀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 smtClean="0"/>
              <a:t>DBMS</a:t>
            </a:r>
            <a:r>
              <a:rPr lang="ko-KR" altLang="en-US" sz="1800" dirty="0" smtClean="0"/>
              <a:t>가 정보를 관리할 수 있는 양식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smtClean="0"/>
              <a:t>현실 세계의 정보를 컴퓨터에 저장시키는 양식이므로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다양한 정보의 표현이 가능해야 함</a:t>
            </a:r>
            <a:endParaRPr lang="en-US" altLang="ko-KR" sz="1800" dirty="0" smtClean="0"/>
          </a:p>
          <a:p>
            <a:pPr lvl="2" eaLnBrk="1" hangingPunct="1">
              <a:lnSpc>
                <a:spcPct val="90000"/>
              </a:lnSpc>
            </a:pPr>
            <a:endParaRPr lang="ko-KR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데이터의 </a:t>
            </a:r>
            <a:r>
              <a:rPr lang="ko-KR" altLang="en-US" sz="2400" dirty="0" err="1" smtClean="0"/>
              <a:t>공유기능</a:t>
            </a:r>
            <a:endParaRPr lang="ko-KR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 smtClean="0"/>
              <a:t>DBMS</a:t>
            </a:r>
            <a:r>
              <a:rPr lang="ko-KR" altLang="en-US" sz="1800" dirty="0" smtClean="0"/>
              <a:t>가 관리하는 데이터는 여러 응용프로그램이 필요에 따라 이용할 수 있도록 제공됨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ko-KR" altLang="en-US" sz="1800" dirty="0" smtClean="0"/>
              <a:t> → 데이터 중복의 제거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데이터를 공유함으로써 비효율성과 일관성</a:t>
            </a:r>
            <a:r>
              <a:rPr lang="en-US" altLang="ko-KR" sz="1800" dirty="0" smtClean="0"/>
              <a:t>(consistency) </a:t>
            </a:r>
            <a:r>
              <a:rPr lang="ko-KR" altLang="en-US" sz="1800" dirty="0" smtClean="0"/>
              <a:t>문제를 제거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smtClean="0"/>
              <a:t>동시성 문제</a:t>
            </a:r>
            <a:r>
              <a:rPr lang="en-US" altLang="ko-KR" sz="1800" dirty="0" smtClean="0"/>
              <a:t>(concurrency problem)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sz="1600" dirty="0" smtClean="0"/>
              <a:t>다른 프로그램 또는 프로세스가 동시에 같은 데이터에 작업을 하려할 때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ko-KR" altLang="en-US" sz="1600" dirty="0" smtClean="0"/>
              <a:t> →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는 하나의 단위 프로그램이 일을 마칠 때까지 해당 데이터를 독점하도록 하는 방법 등으로 문제를 막음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altLang="ko-KR" sz="20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595865" y="1066669"/>
              <a:ext cx="1233360" cy="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85" y="1054789"/>
                <a:ext cx="1257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1717985" y="3762709"/>
              <a:ext cx="1664640" cy="34920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105" y="3750829"/>
                <a:ext cx="168840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/>
              <p14:cNvContentPartPr/>
              <p14:nvPr/>
            </p14:nvContentPartPr>
            <p14:xfrm>
              <a:off x="4114865" y="3061069"/>
              <a:ext cx="2050920" cy="41544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2985" y="3049189"/>
                <a:ext cx="20746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잉크 18"/>
              <p14:cNvContentPartPr/>
              <p14:nvPr/>
            </p14:nvContentPartPr>
            <p14:xfrm>
              <a:off x="7606145" y="4059349"/>
              <a:ext cx="305280" cy="36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4265" y="4047469"/>
                <a:ext cx="329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잉크 19"/>
              <p14:cNvContentPartPr/>
              <p14:nvPr/>
            </p14:nvContentPartPr>
            <p14:xfrm>
              <a:off x="7522985" y="4087069"/>
              <a:ext cx="152640" cy="36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1105" y="4075189"/>
                <a:ext cx="176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잉크 20"/>
              <p14:cNvContentPartPr/>
              <p14:nvPr/>
            </p14:nvContentPartPr>
            <p14:xfrm>
              <a:off x="6442265" y="4114789"/>
              <a:ext cx="291240" cy="360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0385" y="4102909"/>
                <a:ext cx="315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잉크 21"/>
              <p14:cNvContentPartPr/>
              <p14:nvPr/>
            </p14:nvContentPartPr>
            <p14:xfrm>
              <a:off x="3532745" y="4281109"/>
              <a:ext cx="540720" cy="36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20865" y="4269229"/>
                <a:ext cx="564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잉크 22"/>
              <p14:cNvContentPartPr/>
              <p14:nvPr/>
            </p14:nvContentPartPr>
            <p14:xfrm>
              <a:off x="1468505" y="4574149"/>
              <a:ext cx="3214800" cy="5364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6625" y="4562269"/>
                <a:ext cx="32385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잉크 24"/>
              <p14:cNvContentPartPr/>
              <p14:nvPr/>
            </p14:nvContentPartPr>
            <p14:xfrm>
              <a:off x="4849265" y="4143589"/>
              <a:ext cx="969840" cy="42876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7385" y="4131709"/>
                <a:ext cx="9936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잉크 35"/>
              <p14:cNvContentPartPr/>
              <p14:nvPr/>
            </p14:nvContentPartPr>
            <p14:xfrm>
              <a:off x="2008516" y="2641309"/>
              <a:ext cx="596509" cy="518040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6636" y="2629429"/>
                <a:ext cx="620269" cy="541800"/>
              </a:xfrm>
              <a:prstGeom prst="rect">
                <a:avLst/>
              </a:prstGeom>
            </p:spPr>
          </p:pic>
        </mc:Fallback>
      </mc:AlternateContent>
      <p:sp>
        <p:nvSpPr>
          <p:cNvPr id="25608" name="TextBox 25607"/>
          <p:cNvSpPr txBox="1"/>
          <p:nvPr/>
        </p:nvSpPr>
        <p:spPr>
          <a:xfrm>
            <a:off x="6442265" y="5406988"/>
            <a:ext cx="239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(java)synchronized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610" name="잉크 25609"/>
              <p14:cNvContentPartPr/>
              <p14:nvPr/>
            </p14:nvContentPartPr>
            <p14:xfrm>
              <a:off x="2701505" y="5066989"/>
              <a:ext cx="4364640" cy="59400"/>
            </p14:xfrm>
          </p:contentPart>
        </mc:Choice>
        <mc:Fallback>
          <p:pic>
            <p:nvPicPr>
              <p:cNvPr id="25610" name="잉크 2560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9625" y="5055109"/>
                <a:ext cx="43884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611" name="잉크 25610"/>
              <p14:cNvContentPartPr/>
              <p14:nvPr/>
            </p14:nvContentPartPr>
            <p14:xfrm>
              <a:off x="7717025" y="5153749"/>
              <a:ext cx="318960" cy="319320"/>
            </p14:xfrm>
          </p:contentPart>
        </mc:Choice>
        <mc:Fallback>
          <p:pic>
            <p:nvPicPr>
              <p:cNvPr id="25611" name="잉크 256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05145" y="5141869"/>
                <a:ext cx="342720" cy="343080"/>
              </a:xfrm>
              <a:prstGeom prst="rect">
                <a:avLst/>
              </a:prstGeom>
            </p:spPr>
          </p:pic>
        </mc:Fallback>
      </mc:AlternateContent>
      <p:sp>
        <p:nvSpPr>
          <p:cNvPr id="25612" name="TextBox 25611"/>
          <p:cNvSpPr txBox="1"/>
          <p:nvPr/>
        </p:nvSpPr>
        <p:spPr>
          <a:xfrm>
            <a:off x="6442265" y="5776320"/>
            <a:ext cx="219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(DB)transaction</a:t>
            </a:r>
            <a:endParaRPr lang="ko-KR" alt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613" name="잉크 25612"/>
              <p14:cNvContentPartPr/>
              <p14:nvPr/>
            </p14:nvContentPartPr>
            <p14:xfrm>
              <a:off x="399402" y="2794574"/>
              <a:ext cx="257760" cy="232560"/>
            </p14:xfrm>
          </p:contentPart>
        </mc:Choice>
        <mc:Fallback>
          <p:pic>
            <p:nvPicPr>
              <p:cNvPr id="25613" name="잉크 256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7522" y="2782694"/>
                <a:ext cx="281520" cy="25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DBMS</a:t>
            </a:r>
            <a:r>
              <a:rPr lang="ko-KR" altLang="en-US" dirty="0" smtClean="0"/>
              <a:t>가 제공하는 기능</a:t>
            </a:r>
            <a:r>
              <a:rPr lang="en-US" altLang="ko-KR" dirty="0" smtClean="0"/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데이터 </a:t>
            </a:r>
            <a:r>
              <a:rPr lang="ko-KR" altLang="en-US" sz="2400" dirty="0" err="1" smtClean="0"/>
              <a:t>무결성</a:t>
            </a:r>
            <a:r>
              <a:rPr lang="ko-KR" altLang="en-US" sz="2400" dirty="0" smtClean="0"/>
              <a:t> 유지 기능</a:t>
            </a:r>
          </a:p>
          <a:p>
            <a:pPr lvl="2" eaLnBrk="1" hangingPunct="1"/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무결성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無訣性</a:t>
            </a:r>
            <a:r>
              <a:rPr lang="en-US" altLang="ko-KR" sz="1800" dirty="0" smtClean="0"/>
              <a:t>; integrity)</a:t>
            </a:r>
          </a:p>
          <a:p>
            <a:pPr lvl="3" eaLnBrk="1" hangingPunct="1"/>
            <a:r>
              <a:rPr lang="ko-KR" altLang="en-US" sz="1600" dirty="0" smtClean="0"/>
              <a:t>데이터베이스 내의 데이터가 얼마나 정확한가를 뜻함</a:t>
            </a:r>
          </a:p>
          <a:p>
            <a:pPr lvl="4" eaLnBrk="1" hangingPunct="1"/>
            <a:r>
              <a:rPr lang="ko-KR" altLang="en-US" sz="1400" dirty="0" smtClean="0"/>
              <a:t>나이가 </a:t>
            </a:r>
            <a:r>
              <a:rPr lang="en-US" altLang="ko-KR" sz="1400" dirty="0" smtClean="0"/>
              <a:t>200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>
                <a:latin typeface="Times New Roman" pitchFamily="18" charset="0"/>
              </a:rPr>
              <a:t>–</a:t>
            </a:r>
            <a:r>
              <a:rPr lang="en-US" altLang="ko-KR" sz="1400" dirty="0" smtClean="0"/>
              <a:t>23 ?</a:t>
            </a:r>
          </a:p>
          <a:p>
            <a:pPr lvl="4" eaLnBrk="1" hangingPunct="1"/>
            <a:r>
              <a:rPr lang="ko-KR" altLang="en-US" sz="1400" dirty="0" smtClean="0"/>
              <a:t>데이터 중복으로 인한 불일치 문제</a:t>
            </a:r>
            <a:endParaRPr lang="en-US" altLang="ko-KR" sz="1400" dirty="0" smtClean="0"/>
          </a:p>
          <a:p>
            <a:pPr lvl="4" eaLnBrk="1" hangingPunct="1"/>
            <a:endParaRPr lang="ko-KR" altLang="en-US" sz="1400" dirty="0" smtClean="0"/>
          </a:p>
          <a:p>
            <a:pPr eaLnBrk="1" hangingPunct="1"/>
            <a:r>
              <a:rPr lang="ko-KR" altLang="en-US" sz="2400" dirty="0" smtClean="0"/>
              <a:t>데이터 </a:t>
            </a:r>
            <a:r>
              <a:rPr lang="ko-KR" altLang="en-US" sz="2400" dirty="0" smtClean="0"/>
              <a:t>독립성</a:t>
            </a:r>
            <a:endParaRPr lang="ko-KR" altLang="en-US" sz="2400" dirty="0" smtClean="0"/>
          </a:p>
          <a:p>
            <a:pPr lvl="2" eaLnBrk="1" hangingPunct="1"/>
            <a:r>
              <a:rPr lang="ko-KR" altLang="en-US" sz="1800" i="1" dirty="0" smtClean="0"/>
              <a:t>응용 프로그램과 데이터 간의 독립성</a:t>
            </a:r>
          </a:p>
          <a:p>
            <a:pPr lvl="3" eaLnBrk="1" hangingPunct="1"/>
            <a:r>
              <a:rPr lang="ko-KR" altLang="en-US" sz="1600" dirty="0" smtClean="0"/>
              <a:t>응용 프로그램은 데이터가 디스크에 구체적으로 어떻게 저장되어 있는 지 몰라도 됨</a:t>
            </a:r>
          </a:p>
          <a:p>
            <a:pPr lvl="3" eaLnBrk="1" hangingPunct="1"/>
            <a:r>
              <a:rPr lang="ko-KR" altLang="en-US" sz="1600" dirty="0" smtClean="0"/>
              <a:t>데이터에 </a:t>
            </a:r>
            <a:r>
              <a:rPr lang="ko-KR" altLang="en-US" sz="1600" dirty="0" err="1" smtClean="0"/>
              <a:t>비종속적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data-independent</a:t>
            </a:r>
            <a:r>
              <a:rPr lang="en-US" altLang="ko-KR" sz="1600" dirty="0" smtClean="0"/>
              <a:t>)</a:t>
            </a:r>
          </a:p>
          <a:p>
            <a:pPr lvl="4" eaLnBrk="1" hangingPunct="1"/>
            <a:r>
              <a:rPr lang="ko-KR" altLang="en-US" sz="1400" dirty="0" smtClean="0"/>
              <a:t>데이터의 구조와 저장형태를 고려한 응용프로그램 구현으로 나중에 데이터의 저장형태나 구조를 바꾸려 할 때 응용프로그램도 바꾸지 </a:t>
            </a:r>
            <a:r>
              <a:rPr lang="ko-KR" altLang="en-US" sz="1400" dirty="0" smtClean="0"/>
              <a:t>않</a:t>
            </a:r>
            <a:r>
              <a:rPr lang="ko-KR" altLang="en-US" sz="1400" dirty="0" smtClean="0"/>
              <a:t>아도 </a:t>
            </a:r>
            <a:r>
              <a:rPr lang="ko-KR" altLang="en-US" sz="1400" dirty="0" smtClean="0"/>
              <a:t>됨</a:t>
            </a:r>
            <a:endParaRPr lang="ko-KR" altLang="en-US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4419425" y="2183389"/>
              <a:ext cx="1289160" cy="9252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7545" y="2171509"/>
                <a:ext cx="1312920" cy="1162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2987824" y="306576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분할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ko-KR" altLang="en-US" sz="1800" dirty="0" smtClean="0">
                <a:solidFill>
                  <a:srgbClr val="FF0000"/>
                </a:solidFill>
              </a:rPr>
              <a:t> 정복</a:t>
            </a:r>
            <a:r>
              <a:rPr lang="en-US" altLang="ko-KR" sz="1800" dirty="0" smtClean="0">
                <a:solidFill>
                  <a:srgbClr val="FF0000"/>
                </a:solidFill>
              </a:rPr>
              <a:t>(=</a:t>
            </a:r>
            <a:r>
              <a:rPr lang="ko-KR" altLang="en-US" sz="1800" dirty="0" smtClean="0">
                <a:solidFill>
                  <a:srgbClr val="FF0000"/>
                </a:solidFill>
              </a:rPr>
              <a:t>결합</a:t>
            </a:r>
            <a:r>
              <a:rPr lang="en-US" altLang="ko-KR" sz="1800" dirty="0" smtClean="0">
                <a:solidFill>
                  <a:srgbClr val="FF0000"/>
                </a:solidFill>
              </a:rPr>
              <a:t>) 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1892" y="2924944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비종속적</a:t>
            </a: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갈아끼울</a:t>
            </a:r>
            <a:r>
              <a:rPr lang="ko-KR" altLang="en-US" sz="2000" dirty="0" smtClean="0"/>
              <a:t> 수 있다</a:t>
            </a:r>
            <a:endParaRPr lang="ko-KR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잉크 22"/>
              <p14:cNvContentPartPr/>
              <p14:nvPr/>
            </p14:nvContentPartPr>
            <p14:xfrm>
              <a:off x="2202905" y="1675789"/>
              <a:ext cx="1139040" cy="34452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1025" y="1663909"/>
                <a:ext cx="11628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잉크 23"/>
              <p14:cNvContentPartPr/>
              <p14:nvPr/>
            </p14:nvContentPartPr>
            <p14:xfrm>
              <a:off x="4447145" y="3768469"/>
              <a:ext cx="42120" cy="1404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5265" y="3756589"/>
                <a:ext cx="65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잉크 25"/>
              <p14:cNvContentPartPr/>
              <p14:nvPr/>
            </p14:nvContentPartPr>
            <p14:xfrm>
              <a:off x="4433465" y="3796189"/>
              <a:ext cx="665280" cy="36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1585" y="3784309"/>
                <a:ext cx="689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잉크 28"/>
              <p14:cNvContentPartPr/>
              <p14:nvPr/>
            </p14:nvContentPartPr>
            <p14:xfrm>
              <a:off x="5070762" y="3131269"/>
              <a:ext cx="139223" cy="166225"/>
            </p14:xfrm>
          </p:contentPart>
        </mc:Choice>
        <mc:Fallback>
          <p:pic>
            <p:nvPicPr>
              <p:cNvPr id="29" name="잉크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8890" y="3119396"/>
                <a:ext cx="162966" cy="189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잉크 40"/>
              <p14:cNvContentPartPr/>
              <p14:nvPr/>
            </p14:nvContentPartPr>
            <p14:xfrm>
              <a:off x="3601145" y="1717549"/>
              <a:ext cx="863640" cy="308160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9265" y="1705669"/>
                <a:ext cx="8874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잉크 41"/>
              <p14:cNvContentPartPr/>
              <p14:nvPr/>
            </p14:nvContentPartPr>
            <p14:xfrm>
              <a:off x="4941785" y="1908349"/>
              <a:ext cx="411840" cy="364320"/>
            </p14:xfrm>
          </p:contentPart>
        </mc:Choice>
        <mc:Fallback>
          <p:pic>
            <p:nvPicPr>
              <p:cNvPr id="42" name="잉크 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9905" y="1896469"/>
                <a:ext cx="4356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잉크 47"/>
              <p14:cNvContentPartPr/>
              <p14:nvPr/>
            </p14:nvContentPartPr>
            <p14:xfrm>
              <a:off x="90162" y="3630589"/>
              <a:ext cx="824760" cy="916105"/>
            </p14:xfrm>
          </p:contentPart>
        </mc:Choice>
        <mc:Fallback>
          <p:pic>
            <p:nvPicPr>
              <p:cNvPr id="48" name="잉크 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82" y="3618710"/>
                <a:ext cx="848520" cy="939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잉크 48"/>
              <p14:cNvContentPartPr/>
              <p14:nvPr/>
            </p14:nvContentPartPr>
            <p14:xfrm>
              <a:off x="2812482" y="3408109"/>
              <a:ext cx="291143" cy="429745"/>
            </p14:xfrm>
          </p:contentPart>
        </mc:Choice>
        <mc:Fallback>
          <p:pic>
            <p:nvPicPr>
              <p:cNvPr id="49" name="잉크 4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0606" y="3396232"/>
                <a:ext cx="314895" cy="45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잉크 49"/>
              <p14:cNvContentPartPr/>
              <p14:nvPr/>
            </p14:nvContentPartPr>
            <p14:xfrm>
              <a:off x="4390722" y="3378229"/>
              <a:ext cx="763463" cy="435145"/>
            </p14:xfrm>
          </p:contentPart>
        </mc:Choice>
        <mc:Fallback>
          <p:pic>
            <p:nvPicPr>
              <p:cNvPr id="50" name="잉크 4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8844" y="3366352"/>
                <a:ext cx="787220" cy="458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잉크 53"/>
              <p14:cNvContentPartPr/>
              <p14:nvPr/>
            </p14:nvContentPartPr>
            <p14:xfrm>
              <a:off x="450882" y="2949374"/>
              <a:ext cx="296280" cy="360720"/>
            </p14:xfrm>
          </p:contentPart>
        </mc:Choice>
        <mc:Fallback>
          <p:pic>
            <p:nvPicPr>
              <p:cNvPr id="54" name="잉크 5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002" y="2937494"/>
                <a:ext cx="3200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잉크 54"/>
              <p14:cNvContentPartPr/>
              <p14:nvPr/>
            </p14:nvContentPartPr>
            <p14:xfrm>
              <a:off x="592362" y="1429454"/>
              <a:ext cx="245160" cy="187200"/>
            </p14:xfrm>
          </p:contentPart>
        </mc:Choice>
        <mc:Fallback>
          <p:pic>
            <p:nvPicPr>
              <p:cNvPr id="55" name="잉크 5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482" y="1417574"/>
                <a:ext cx="268920" cy="21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DBMS</a:t>
            </a:r>
            <a:r>
              <a:rPr lang="ko-KR" altLang="en-US" dirty="0" smtClean="0"/>
              <a:t>가 제공하는 기능</a:t>
            </a:r>
            <a:r>
              <a:rPr lang="en-US" altLang="ko-KR" dirty="0" smtClean="0"/>
              <a:t>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효율적인 자원관리 기능</a:t>
            </a:r>
          </a:p>
          <a:p>
            <a:pPr lvl="2" eaLnBrk="1" hangingPunct="1"/>
            <a:r>
              <a:rPr lang="ko-KR" altLang="en-US" sz="1800" dirty="0" smtClean="0"/>
              <a:t>많은 양의 데이터를 다루는데 적합한 효율적이고 효과적인 방법들을 사용</a:t>
            </a:r>
          </a:p>
          <a:p>
            <a:pPr lvl="2" eaLnBrk="1" hangingPunct="1"/>
            <a:r>
              <a:rPr lang="ko-KR" altLang="en-US" sz="1800" dirty="0" smtClean="0"/>
              <a:t>디스크 상에 데이터를 배치시키거나 디스크의 데이터를 처리를 위해 주기억장치로 불러들이는 작업</a:t>
            </a:r>
            <a:endParaRPr lang="en-US" altLang="ko-KR" sz="1800" dirty="0" smtClean="0"/>
          </a:p>
          <a:p>
            <a:pPr lvl="2" eaLnBrk="1" hangingPunct="1"/>
            <a:endParaRPr lang="ko-KR" altLang="en-US" sz="1800" dirty="0" smtClean="0"/>
          </a:p>
          <a:p>
            <a:pPr eaLnBrk="1" hangingPunct="1"/>
            <a:r>
              <a:rPr lang="ko-KR" altLang="en-US" sz="2400" dirty="0" smtClean="0"/>
              <a:t>데이터 보안성과 안정성 유지 기능</a:t>
            </a:r>
          </a:p>
          <a:p>
            <a:pPr lvl="2" eaLnBrk="1" hangingPunct="1"/>
            <a:r>
              <a:rPr lang="en-US" altLang="ko-KR" sz="1800" dirty="0" smtClean="0"/>
              <a:t>DBMS</a:t>
            </a:r>
            <a:r>
              <a:rPr lang="ko-KR" altLang="en-US" sz="1800" dirty="0" smtClean="0"/>
              <a:t>가 관리하는 모든 데이터에 대해 자체적인 보안 기능 제공</a:t>
            </a:r>
          </a:p>
          <a:p>
            <a:pPr lvl="2" eaLnBrk="1" hangingPunct="1"/>
            <a:r>
              <a:rPr lang="ko-KR" altLang="en-US" sz="1800" dirty="0" err="1" smtClean="0"/>
              <a:t>보안성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사람으로부터 데이터의 보호</a:t>
            </a:r>
          </a:p>
          <a:p>
            <a:pPr lvl="2" eaLnBrk="1" hangingPunct="1"/>
            <a:r>
              <a:rPr lang="ko-KR" altLang="en-US" sz="1800" dirty="0" smtClean="0"/>
              <a:t>안정성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컴퓨터 장애나 고장 등으로부터의 보호</a:t>
            </a:r>
          </a:p>
          <a:p>
            <a:pPr lvl="3" eaLnBrk="1" hangingPunct="1"/>
            <a:r>
              <a:rPr lang="ko-KR" altLang="en-US" sz="1600" dirty="0" smtClean="0"/>
              <a:t>예기치 못한 상황이 발생한 때 체계적인 수습이 가능해야 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997625" y="1593349"/>
              <a:ext cx="239724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745" y="1581469"/>
                <a:ext cx="2421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4114865" y="1427029"/>
              <a:ext cx="166680" cy="11124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2985" y="1415149"/>
                <a:ext cx="190440" cy="135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4355976" y="1219200"/>
            <a:ext cx="2410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최적화</a:t>
            </a:r>
            <a:r>
              <a:rPr lang="en-US" altLang="ko-KR" dirty="0" smtClean="0">
                <a:solidFill>
                  <a:srgbClr val="FF0000"/>
                </a:solidFill>
              </a:rPr>
              <a:t>(Tuning)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잉크 12"/>
              <p14:cNvContentPartPr/>
              <p14:nvPr/>
            </p14:nvContentPartPr>
            <p14:xfrm>
              <a:off x="5168225" y="1842829"/>
              <a:ext cx="595800" cy="72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9985" y="1746709"/>
                <a:ext cx="691920" cy="192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/>
          <p:cNvSpPr txBox="1"/>
          <p:nvPr/>
        </p:nvSpPr>
        <p:spPr>
          <a:xfrm>
            <a:off x="5142360" y="1919749"/>
            <a:ext cx="331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성능 </a:t>
            </a:r>
            <a:r>
              <a:rPr lang="en-US" altLang="ko-KR" sz="1600" dirty="0" smtClean="0">
                <a:solidFill>
                  <a:srgbClr val="FF0000"/>
                </a:solidFill>
              </a:rPr>
              <a:t>= </a:t>
            </a:r>
            <a:r>
              <a:rPr lang="ko-KR" altLang="en-US" sz="1600" dirty="0" smtClean="0">
                <a:solidFill>
                  <a:srgbClr val="FF0000"/>
                </a:solidFill>
              </a:rPr>
              <a:t>지름길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</a:rPr>
              <a:t>색인</a:t>
            </a:r>
            <a:r>
              <a:rPr lang="en-US" altLang="ko-KR" sz="1600" dirty="0" smtClean="0">
                <a:solidFill>
                  <a:srgbClr val="FF0000"/>
                </a:solidFill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index, sort)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파일과 데이터베이스</a:t>
            </a:r>
            <a:r>
              <a:rPr lang="en-US" altLang="ko-KR" smtClean="0"/>
              <a:t>(1)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400" dirty="0" smtClean="0"/>
              <a:t>파일 시스템의 데이터 관리 기능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파일 시스템 </a:t>
            </a:r>
            <a:r>
              <a:rPr lang="en-US" altLang="ko-KR" sz="2000" dirty="0" smtClean="0"/>
              <a:t>(file system)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운영체제의 중요한 부분으로 데이터나 프로그램을 디스크에 읽고 쓸 수 있도록 해주는 프로그램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프로그램에서 다루는 데이터를 직접 하나의 파일에 저장하여 관리하는 경우의 문제점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프로그램 이외의 방법으로도 데이터 조작 가능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프로그램과 데이터 형식이 묶여 있음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동시 접근의 문제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보안 문제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장애 복구 문제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2000" dirty="0" smtClean="0"/>
              <a:t>⇒ </a:t>
            </a:r>
            <a:r>
              <a:rPr lang="en-US" altLang="ko-KR" sz="2000" dirty="0" smtClean="0"/>
              <a:t>DBMS</a:t>
            </a:r>
            <a:r>
              <a:rPr lang="ko-KR" altLang="en-US" sz="2000" dirty="0" smtClean="0"/>
              <a:t>는 데이터베이스를 다루는 데 있어서 필요한 공통의 기능들을 제공하는 소프트웨어 시스템임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6181722" y="5439494"/>
              <a:ext cx="2202840" cy="88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842" y="5427614"/>
                <a:ext cx="2226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171962" y="5782574"/>
              <a:ext cx="3297240" cy="1170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82" y="5770694"/>
                <a:ext cx="3321000" cy="14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파일과 데이터베이스</a:t>
            </a:r>
            <a:r>
              <a:rPr lang="en-US" altLang="ko-KR" smtClean="0"/>
              <a:t>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파일 시스템을 이용하는 </a:t>
            </a:r>
            <a:r>
              <a:rPr lang="en-US" altLang="ko-KR" sz="2000" smtClean="0"/>
              <a:t>DBMS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ko-KR" altLang="en-US" sz="1800" smtClean="0"/>
              <a:t>파일 시스템 </a:t>
            </a:r>
            <a:r>
              <a:rPr lang="en-US" altLang="ko-KR" sz="1800" smtClean="0"/>
              <a:t>- </a:t>
            </a:r>
            <a:r>
              <a:rPr lang="ko-KR" altLang="en-US" sz="1800" smtClean="0"/>
              <a:t>기본적인 저장 기능만을 제공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1800" smtClean="0"/>
              <a:t>DBMS - </a:t>
            </a:r>
            <a:r>
              <a:rPr lang="ko-KR" altLang="en-US" sz="1800" smtClean="0"/>
              <a:t>데이터베이스 관리에 필요한 다양한 기능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565400"/>
            <a:ext cx="4824412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시스템과 사용자</a:t>
            </a:r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341438"/>
            <a:ext cx="5040313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3667122" y="1228934"/>
              <a:ext cx="1441080" cy="13622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5242" y="1217054"/>
                <a:ext cx="146484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/>
              <p14:cNvContentPartPr/>
              <p14:nvPr/>
            </p14:nvContentPartPr>
            <p14:xfrm>
              <a:off x="1816002" y="3915614"/>
              <a:ext cx="2901960" cy="16887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4122" y="3903734"/>
                <a:ext cx="2925720" cy="17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/>
              <p14:cNvContentPartPr/>
              <p14:nvPr/>
            </p14:nvContentPartPr>
            <p14:xfrm>
              <a:off x="4559202" y="6001454"/>
              <a:ext cx="373680" cy="2628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7322" y="5989574"/>
                <a:ext cx="3974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/>
              <p14:cNvContentPartPr/>
              <p14:nvPr/>
            </p14:nvContentPartPr>
            <p14:xfrm>
              <a:off x="5491602" y="3322334"/>
              <a:ext cx="1304640" cy="151380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9722" y="3310454"/>
                <a:ext cx="1328400" cy="15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잉크 22"/>
              <p14:cNvContentPartPr/>
              <p14:nvPr/>
            </p14:nvContentPartPr>
            <p14:xfrm>
              <a:off x="6744042" y="200414"/>
              <a:ext cx="1051920" cy="129816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32162" y="188534"/>
                <a:ext cx="1075680" cy="13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잉크 34"/>
              <p14:cNvContentPartPr/>
              <p14:nvPr/>
            </p14:nvContentPartPr>
            <p14:xfrm>
              <a:off x="6362082" y="412094"/>
              <a:ext cx="322560" cy="103068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50202" y="400214"/>
                <a:ext cx="34632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잉크 37"/>
              <p14:cNvContentPartPr/>
              <p14:nvPr/>
            </p14:nvContentPartPr>
            <p14:xfrm>
              <a:off x="4713642" y="1377974"/>
              <a:ext cx="1803600" cy="371160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01762" y="1366094"/>
                <a:ext cx="1827360" cy="373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시스템과 사용자</a:t>
            </a:r>
            <a:r>
              <a:rPr lang="en-US" altLang="ko-KR" smtClean="0"/>
              <a:t>(2)</a:t>
            </a:r>
            <a:endParaRPr lang="ko-KR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최종사용자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end user, general user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smtClean="0"/>
              <a:t>응용 프로그램이 제공하는 사용자 인터페이스</a:t>
            </a:r>
            <a:r>
              <a:rPr lang="en-US" altLang="ko-KR" sz="1800" dirty="0" smtClean="0"/>
              <a:t>(user interface)</a:t>
            </a:r>
            <a:r>
              <a:rPr lang="ko-KR" altLang="en-US" sz="1800" dirty="0" smtClean="0"/>
              <a:t>를 이용하며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응용분야의 업무를 처리하는 사람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r>
              <a:rPr lang="ko-KR" altLang="en-US" sz="1800" dirty="0" smtClean="0"/>
              <a:t>숙련된 최종 사용자는 응용프로그램을 이용하지 않고 </a:t>
            </a:r>
            <a:r>
              <a:rPr lang="en-US" altLang="ko-KR" sz="1800" dirty="0" smtClean="0"/>
              <a:t>DBMS</a:t>
            </a:r>
            <a:r>
              <a:rPr lang="ko-KR" altLang="en-US" sz="1800" dirty="0" smtClean="0"/>
              <a:t>에서 작접 사용</a:t>
            </a:r>
            <a:endParaRPr lang="en-US" altLang="ko-KR" sz="1800" dirty="0" smtClean="0"/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endParaRPr lang="ko-KR" altLang="en-US" sz="1800" dirty="0" smtClean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응용 프로그램 개발자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application programmer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DBMS</a:t>
            </a:r>
            <a:r>
              <a:rPr lang="ko-KR" altLang="en-US" sz="1800" dirty="0" smtClean="0"/>
              <a:t>를 이용한 응용프로그램을 개발하는 사람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endParaRPr lang="ko-KR" altLang="en-US" sz="1800" dirty="0" smtClean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000" dirty="0" smtClean="0"/>
              <a:t>데이터베이스 관리자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err="1" smtClean="0"/>
              <a:t>DataBase</a:t>
            </a:r>
            <a:r>
              <a:rPr lang="en-US" altLang="ko-KR" sz="1800" dirty="0" smtClean="0"/>
              <a:t> Administrator : DBA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DBMS </a:t>
            </a:r>
            <a:r>
              <a:rPr lang="ko-KR" altLang="en-US" sz="1800" dirty="0" smtClean="0"/>
              <a:t>및 이와 관련된 하드웨어 또는 소프트웨어를 중앙에서 관리 감독하는 사람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endParaRPr lang="ko-KR" altLang="en-US" sz="1800" dirty="0" smtClean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sz="2000" dirty="0" smtClean="0"/>
              <a:t>DBMS </a:t>
            </a:r>
            <a:r>
              <a:rPr lang="ko-KR" altLang="en-US" sz="2000" dirty="0" smtClean="0"/>
              <a:t>개발자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DBMS developer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 smtClean="0"/>
              <a:t>DBMS</a:t>
            </a:r>
            <a:r>
              <a:rPr lang="ko-KR" altLang="en-US" sz="1800" dirty="0" smtClean="0"/>
              <a:t>를 구성하는 모듈들을 설계하고 구현하는 사람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우리 생활 주변의 데이터베이스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412875"/>
            <a:ext cx="8110537" cy="49530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데이터베이스 </a:t>
            </a:r>
            <a:r>
              <a:rPr lang="en-US" altLang="ko-KR" sz="2400" smtClean="0"/>
              <a:t>(database)</a:t>
            </a:r>
          </a:p>
          <a:p>
            <a:pPr lvl="1" eaLnBrk="1" hangingPunct="1"/>
            <a:r>
              <a:rPr lang="ko-KR" altLang="en-US" sz="2000" smtClean="0"/>
              <a:t>정보를 필요에 따라 모아놓은 것</a:t>
            </a:r>
          </a:p>
          <a:p>
            <a:pPr lvl="1" eaLnBrk="1" hangingPunct="1"/>
            <a:r>
              <a:rPr lang="ko-KR" altLang="en-US" sz="2000" smtClean="0"/>
              <a:t>조직이나 개인이 사용하는 조작 가능한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저장된 데이터의 모임</a:t>
            </a:r>
            <a:endParaRPr lang="en-US" altLang="ko-KR" sz="2000" smtClean="0"/>
          </a:p>
          <a:p>
            <a:pPr lvl="3" eaLnBrk="1" hangingPunct="1"/>
            <a:endParaRPr lang="ko-KR" altLang="en-US" sz="1600" smtClean="0"/>
          </a:p>
          <a:p>
            <a:pPr lvl="1" eaLnBrk="1" hangingPunct="1"/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사장실의 파일 캐비닛</a:t>
            </a:r>
          </a:p>
          <a:p>
            <a:pPr lvl="2" eaLnBrk="1" hangingPunct="1"/>
            <a:r>
              <a:rPr lang="ko-KR" altLang="en-US" sz="1800" smtClean="0"/>
              <a:t>주소록</a:t>
            </a:r>
            <a:r>
              <a:rPr lang="en-US" altLang="ko-KR" sz="1800" smtClean="0"/>
              <a:t>, </a:t>
            </a:r>
            <a:r>
              <a:rPr lang="ko-KR" altLang="en-US" sz="1800" smtClean="0"/>
              <a:t>계약서 등을 관리</a:t>
            </a:r>
            <a:r>
              <a:rPr lang="en-US" altLang="ko-KR" sz="1800" smtClean="0"/>
              <a:t>(</a:t>
            </a:r>
            <a:r>
              <a:rPr lang="ko-KR" altLang="en-US" sz="1800" smtClean="0"/>
              <a:t>각각 하나의 데이터베이스를 구성</a:t>
            </a:r>
            <a:r>
              <a:rPr lang="en-US" altLang="ko-KR" sz="1800" smtClean="0"/>
              <a:t>)</a:t>
            </a:r>
            <a:endParaRPr lang="ko-KR" altLang="en-US" sz="1800" smtClean="0"/>
          </a:p>
          <a:p>
            <a:pPr lvl="2" eaLnBrk="1" hangingPunct="1"/>
            <a:r>
              <a:rPr lang="ko-KR" altLang="en-US" sz="1800" smtClean="0"/>
              <a:t>편리한 사용을 위해 정렬</a:t>
            </a:r>
            <a:r>
              <a:rPr lang="en-US" altLang="ko-KR" sz="1800" smtClean="0"/>
              <a:t>, </a:t>
            </a:r>
            <a:r>
              <a:rPr lang="ko-KR" altLang="en-US" sz="1800" smtClean="0"/>
              <a:t>분류</a:t>
            </a:r>
          </a:p>
          <a:p>
            <a:pPr lvl="4" eaLnBrk="1" hangingPunct="1"/>
            <a:r>
              <a:rPr lang="ko-KR" altLang="en-US" smtClean="0"/>
              <a:t>파일 삽입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검색</a:t>
            </a:r>
            <a:r>
              <a:rPr lang="en-US" altLang="ko-KR" smtClean="0"/>
              <a:t>, </a:t>
            </a:r>
            <a:r>
              <a:rPr lang="ko-KR" altLang="en-US" smtClean="0"/>
              <a:t>갱신 등</a:t>
            </a:r>
          </a:p>
          <a:p>
            <a:pPr lvl="2" eaLnBrk="1" hangingPunct="1"/>
            <a:r>
              <a:rPr lang="ko-KR" altLang="en-US" sz="1800" smtClean="0"/>
              <a:t>컴퓨터를 이용하여 이러한 작업을 대행할 수 있음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사장실의 파일 캐비닛</a:t>
            </a:r>
          </a:p>
        </p:txBody>
      </p:sp>
      <p:sp>
        <p:nvSpPr>
          <p:cNvPr id="16387" name="바닥글 개체 틀 2"/>
          <p:cNvSpPr>
            <a:spLocks noGrp="1"/>
          </p:cNvSpPr>
          <p:nvPr>
            <p:ph type="ftr" sz="quarter" idx="11"/>
          </p:nvPr>
        </p:nvSpPr>
        <p:spPr bwMode="auto">
          <a:xfrm>
            <a:off x="4811216" y="630932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dirty="0" smtClean="0">
                <a:solidFill>
                  <a:schemeClr val="tx2"/>
                </a:solidFill>
              </a:rPr>
              <a:t>제 </a:t>
            </a:r>
            <a:r>
              <a:rPr kumimoji="0" lang="en-US" altLang="ko-KR" sz="1400" dirty="0" smtClean="0">
                <a:solidFill>
                  <a:schemeClr val="tx2"/>
                </a:solidFill>
              </a:rPr>
              <a:t>1 </a:t>
            </a:r>
            <a:r>
              <a:rPr kumimoji="0" lang="ko-KR" altLang="en-US" sz="1400" dirty="0" smtClean="0">
                <a:solidFill>
                  <a:schemeClr val="tx2"/>
                </a:solidFill>
              </a:rPr>
              <a:t>장 데이터와 데이터베이스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41438"/>
            <a:ext cx="4979988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그리고 지식</a:t>
            </a:r>
          </a:p>
          <a:p>
            <a:pPr lvl="1" eaLnBrk="1" hangingPunct="1"/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(data)</a:t>
            </a:r>
          </a:p>
          <a:p>
            <a:pPr lvl="2" eaLnBrk="1" hangingPunct="1"/>
            <a:r>
              <a:rPr lang="ko-KR" altLang="en-US" sz="1800" dirty="0" err="1" smtClean="0"/>
              <a:t>실세계의</a:t>
            </a:r>
            <a:r>
              <a:rPr lang="ko-KR" altLang="en-US" sz="1800" dirty="0" smtClean="0"/>
              <a:t> 실체를 묘사하는 값</a:t>
            </a:r>
          </a:p>
          <a:p>
            <a:pPr lvl="2" eaLnBrk="1" hangingPunct="1"/>
            <a:r>
              <a:rPr lang="ko-KR" altLang="en-US" sz="1800" dirty="0" smtClean="0"/>
              <a:t>정형화되고 기록할 만한 가치가 있다고 판단되는 어떤 현상이나 사건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아이디어에 대한 묘사</a:t>
            </a:r>
          </a:p>
        </p:txBody>
      </p:sp>
      <p:pic>
        <p:nvPicPr>
          <p:cNvPr id="17412" name="Picture 6" descr="http://www.jangseong.jeonnam.kr/c_tour/image/honga-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73463"/>
            <a:ext cx="1647825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27" name="Group 83"/>
          <p:cNvGraphicFramePr>
            <a:graphicFrameLocks noGrp="1"/>
          </p:cNvGraphicFramePr>
          <p:nvPr/>
        </p:nvGraphicFramePr>
        <p:xfrm>
          <a:off x="3995738" y="3716338"/>
          <a:ext cx="2808287" cy="2374899"/>
        </p:xfrm>
        <a:graphic>
          <a:graphicData uri="http://schemas.openxmlformats.org/drawingml/2006/table">
            <a:tbl>
              <a:tblPr/>
              <a:tblGrid>
                <a:gridCol w="113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</a:p>
                  </a:txBody>
                  <a:tcPr marL="91439" marR="91439" marT="45733" marB="4573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키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170 ㎝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몸무게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70 ㎏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결혼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미혼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특기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무술</a:t>
                      </a:r>
                    </a:p>
                  </a:txBody>
                  <a:tcPr marL="91439" marR="91439"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/>
              <p14:cNvContentPartPr/>
              <p14:nvPr/>
            </p14:nvContentPartPr>
            <p14:xfrm>
              <a:off x="3103265" y="2325229"/>
              <a:ext cx="457560" cy="2160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1385" y="2313349"/>
                <a:ext cx="481320" cy="453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/>
          <p:cNvSpPr txBox="1"/>
          <p:nvPr/>
        </p:nvSpPr>
        <p:spPr>
          <a:xfrm>
            <a:off x="3103265" y="1700808"/>
            <a:ext cx="173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=</a:t>
            </a:r>
            <a:r>
              <a:rPr lang="ko-KR" altLang="en-US" dirty="0" smtClean="0">
                <a:solidFill>
                  <a:srgbClr val="FF0000"/>
                </a:solidFill>
              </a:rPr>
              <a:t>추상화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(2)</a:t>
            </a:r>
          </a:p>
        </p:txBody>
      </p:sp>
      <p:sp>
        <p:nvSpPr>
          <p:cNvPr id="1028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827088" y="1125538"/>
            <a:ext cx="8110537" cy="1295400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정보 </a:t>
            </a:r>
            <a:r>
              <a:rPr lang="en-US" altLang="ko-KR" sz="2400" dirty="0" smtClean="0"/>
              <a:t>(information)</a:t>
            </a:r>
          </a:p>
          <a:p>
            <a:pPr lvl="2" eaLnBrk="1" hangingPunct="1"/>
            <a:r>
              <a:rPr lang="ko-KR" altLang="en-US" sz="1800" dirty="0" smtClean="0"/>
              <a:t>데이터는 사실들 그 자체에 대한 일차적인 표현</a:t>
            </a:r>
          </a:p>
          <a:p>
            <a:pPr lvl="2" eaLnBrk="1" hangingPunct="1"/>
            <a:r>
              <a:rPr lang="ko-KR" altLang="en-US" sz="1800" dirty="0" smtClean="0"/>
              <a:t>사실들과 이들로부터 유도될 수 있는 유추된 사실들</a:t>
            </a:r>
          </a:p>
        </p:txBody>
      </p:sp>
      <p:graphicFrame>
        <p:nvGraphicFramePr>
          <p:cNvPr id="7445" name="Group 1301"/>
          <p:cNvGraphicFramePr>
            <a:graphicFrameLocks noGrp="1"/>
          </p:cNvGraphicFramePr>
          <p:nvPr/>
        </p:nvGraphicFramePr>
        <p:xfrm>
          <a:off x="1447800" y="2438400"/>
          <a:ext cx="2057400" cy="3149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8" name="Text Box 1302"/>
          <p:cNvSpPr txBox="1">
            <a:spLocks noChangeArrowheads="1"/>
          </p:cNvSpPr>
          <p:nvPr/>
        </p:nvSpPr>
        <p:spPr bwMode="auto">
          <a:xfrm>
            <a:off x="1905000" y="5791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데이터</a:t>
            </a:r>
          </a:p>
        </p:txBody>
      </p:sp>
      <p:graphicFrame>
        <p:nvGraphicFramePr>
          <p:cNvPr id="1026" name="Object 1303"/>
          <p:cNvGraphicFramePr>
            <a:graphicFrameLocks noChangeAspect="1"/>
          </p:cNvGraphicFramePr>
          <p:nvPr/>
        </p:nvGraphicFramePr>
        <p:xfrm>
          <a:off x="3897313" y="2519363"/>
          <a:ext cx="4249737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차트" r:id="rId4" imgW="4248195" imgH="3019558" progId="MSGraph.Chart.8">
                  <p:embed followColorScheme="full"/>
                </p:oleObj>
              </mc:Choice>
              <mc:Fallback>
                <p:oleObj name="차트" r:id="rId4" imgW="4248195" imgH="3019558" progId="MSGraph.Chart.8">
                  <p:embed followColorScheme="full"/>
                  <p:pic>
                    <p:nvPicPr>
                      <p:cNvPr id="0" name="Object 1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2519363"/>
                        <a:ext cx="4249737" cy="301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9" name="Text Box 1304"/>
          <p:cNvSpPr txBox="1">
            <a:spLocks noChangeArrowheads="1"/>
          </p:cNvSpPr>
          <p:nvPr/>
        </p:nvSpPr>
        <p:spPr bwMode="auto">
          <a:xfrm>
            <a:off x="5791200" y="5791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정보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3920825" y="2244589"/>
              <a:ext cx="3256200" cy="2185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8945" y="2232709"/>
                <a:ext cx="32799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/>
              <p14:cNvContentPartPr/>
              <p14:nvPr/>
            </p14:nvContentPartPr>
            <p14:xfrm>
              <a:off x="5561705" y="5638669"/>
              <a:ext cx="1092600" cy="6382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9825" y="5626789"/>
                <a:ext cx="11163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/>
              <p14:cNvContentPartPr/>
              <p14:nvPr/>
            </p14:nvContentPartPr>
            <p14:xfrm>
              <a:off x="3812465" y="2285989"/>
              <a:ext cx="1715760" cy="369936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0585" y="2274109"/>
                <a:ext cx="1739520" cy="372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지식</a:t>
            </a:r>
            <a:r>
              <a:rPr lang="en-US" altLang="ko-KR" sz="2400" dirty="0" smtClean="0"/>
              <a:t>(knowledge)</a:t>
            </a:r>
          </a:p>
          <a:p>
            <a:pPr lvl="2" eaLnBrk="1" hangingPunct="1"/>
            <a:r>
              <a:rPr lang="ko-KR" altLang="en-US" sz="1800" dirty="0" smtClean="0"/>
              <a:t>데이터와 정보에 비해 좀 더 상위 수준의 개념</a:t>
            </a:r>
          </a:p>
          <a:p>
            <a:pPr lvl="2" eaLnBrk="1" hangingPunct="1"/>
            <a:r>
              <a:rPr lang="ko-KR" altLang="en-US" sz="1800" dirty="0" smtClean="0"/>
              <a:t>수동적이고 정적인 데이터나 정보에 비해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이들을 처리하는 </a:t>
            </a:r>
            <a:r>
              <a:rPr lang="ko-KR" altLang="en-US" sz="1800" dirty="0" smtClean="0">
                <a:latin typeface="Times New Roman" pitchFamily="18" charset="0"/>
              </a:rPr>
              <a:t>“</a:t>
            </a:r>
            <a:r>
              <a:rPr lang="ko-KR" altLang="en-US" sz="1800" b="1" dirty="0" smtClean="0"/>
              <a:t>방법</a:t>
            </a:r>
            <a:r>
              <a:rPr lang="ko-KR" altLang="en-US" sz="1800" dirty="0" smtClean="0">
                <a:latin typeface="Times New Roman" pitchFamily="18" charset="0"/>
              </a:rPr>
              <a:t>”</a:t>
            </a:r>
            <a:r>
              <a:rPr lang="ko-KR" altLang="en-US" sz="1800" dirty="0" smtClean="0"/>
              <a:t>이나 어떤 근거에 의한 판단을 내리는데 필요한 분석과 판단에 관한 </a:t>
            </a:r>
            <a:r>
              <a:rPr lang="ko-KR" altLang="en-US" sz="1800" dirty="0" smtClean="0">
                <a:latin typeface="Times New Roman" pitchFamily="18" charset="0"/>
              </a:rPr>
              <a:t>“</a:t>
            </a:r>
            <a:r>
              <a:rPr lang="ko-KR" altLang="en-US" sz="1800" b="1" dirty="0" smtClean="0"/>
              <a:t>법칙</a:t>
            </a:r>
            <a:r>
              <a:rPr lang="ko-KR" altLang="en-US" sz="1800" dirty="0" smtClean="0">
                <a:latin typeface="Times New Roman" pitchFamily="18" charset="0"/>
              </a:rPr>
              <a:t>”</a:t>
            </a:r>
            <a:r>
              <a:rPr lang="ko-KR" altLang="en-US" sz="1800" dirty="0" smtClean="0"/>
              <a:t>등을 포함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357563"/>
            <a:ext cx="6985000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3893105" y="4832989"/>
              <a:ext cx="2369520" cy="1026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1225" y="4821109"/>
                <a:ext cx="2393280" cy="12636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연결선 8"/>
          <p:cNvCxnSpPr/>
          <p:nvPr/>
        </p:nvCxnSpPr>
        <p:spPr>
          <a:xfrm>
            <a:off x="6206760" y="4060260"/>
            <a:ext cx="1190880" cy="0"/>
          </a:xfrm>
          <a:prstGeom prst="line">
            <a:avLst/>
          </a:prstGeom>
          <a:ln w="24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잉크 16"/>
              <p14:cNvContentPartPr/>
              <p14:nvPr/>
            </p14:nvContentPartPr>
            <p14:xfrm>
              <a:off x="5431025" y="3435829"/>
              <a:ext cx="2189160" cy="86184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9145" y="3423949"/>
                <a:ext cx="221292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잉크 39"/>
              <p14:cNvContentPartPr/>
              <p14:nvPr/>
            </p14:nvContentPartPr>
            <p14:xfrm>
              <a:off x="5721905" y="4613389"/>
              <a:ext cx="83520" cy="416160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0025" y="4601509"/>
                <a:ext cx="107280" cy="439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5382638" y="51144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유의미한결과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(4)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데이터베이스의 정의</a:t>
            </a:r>
          </a:p>
          <a:p>
            <a:pPr lvl="1" eaLnBrk="1" hangingPunct="1"/>
            <a:r>
              <a:rPr lang="ko-KR" altLang="en-US" sz="2000" dirty="0" smtClean="0"/>
              <a:t>관련된 데이터의 모임 또는 집합</a:t>
            </a:r>
          </a:p>
          <a:p>
            <a:pPr lvl="1" eaLnBrk="1" hangingPunct="1"/>
            <a:r>
              <a:rPr lang="ko-KR" altLang="en-US" sz="2000" dirty="0" smtClean="0"/>
              <a:t>정형화되고 조작 가능한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처리하기에 용이한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컴퓨터에 저장된 데이터의 모임</a:t>
            </a:r>
          </a:p>
          <a:p>
            <a:pPr lvl="1" eaLnBrk="1" hangingPunct="1"/>
            <a:r>
              <a:rPr lang="ko-KR" altLang="en-US" sz="2000" dirty="0" smtClean="0"/>
              <a:t>특정 목적을 위해 계산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검색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정렬 등의 </a:t>
            </a:r>
            <a:r>
              <a:rPr lang="ko-KR" altLang="en-US" sz="2000" dirty="0" smtClean="0">
                <a:latin typeface="Times New Roman" pitchFamily="18" charset="0"/>
              </a:rPr>
              <a:t>“</a:t>
            </a:r>
            <a:r>
              <a:rPr lang="ko-KR" altLang="en-US" sz="2000" dirty="0" smtClean="0"/>
              <a:t>데이터 처리</a:t>
            </a:r>
            <a:r>
              <a:rPr lang="ko-KR" altLang="en-US" sz="2000" dirty="0" smtClean="0">
                <a:latin typeface="Times New Roman" pitchFamily="18" charset="0"/>
              </a:rPr>
              <a:t>”</a:t>
            </a:r>
            <a:r>
              <a:rPr lang="ko-KR" altLang="en-US" sz="2000" dirty="0" smtClean="0"/>
              <a:t> 작업을 수행</a:t>
            </a:r>
          </a:p>
          <a:p>
            <a:pPr lvl="2" eaLnBrk="1" hangingPunct="1"/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성적 처리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마케팅을 위한 상품 판매 분석 등</a:t>
            </a:r>
            <a:endParaRPr lang="en-US" altLang="ko-KR" sz="1800" dirty="0" smtClean="0"/>
          </a:p>
          <a:p>
            <a:pPr lvl="2" eaLnBrk="1" hangingPunct="1"/>
            <a:endParaRPr lang="ko-KR" altLang="en-US" sz="1800" dirty="0" smtClean="0"/>
          </a:p>
          <a:p>
            <a:pPr lvl="1" eaLnBrk="1" hangingPunct="1"/>
            <a:r>
              <a:rPr lang="ko-KR" altLang="en-US" sz="2000" dirty="0" smtClean="0"/>
              <a:t>데이터베이스란 어떤 특정 조직의 응용 시스템에 사용되는 조작 가능한 저장 데이터의 모습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191665" y="2327029"/>
              <a:ext cx="651240" cy="147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785" y="2315149"/>
                <a:ext cx="675000" cy="38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18618" y="19966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정량화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110945" y="2396869"/>
              <a:ext cx="471240" cy="36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65" y="2384989"/>
                <a:ext cx="495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/>
              <p14:cNvContentPartPr/>
              <p14:nvPr/>
            </p14:nvContentPartPr>
            <p14:xfrm>
              <a:off x="651305" y="2381389"/>
              <a:ext cx="166320" cy="1584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425" y="2369509"/>
                <a:ext cx="190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997625" y="2424589"/>
              <a:ext cx="360" cy="3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5745" y="2412709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/>
              <p14:cNvContentPartPr/>
              <p14:nvPr/>
            </p14:nvContentPartPr>
            <p14:xfrm>
              <a:off x="3228185" y="3061789"/>
              <a:ext cx="2244600" cy="4032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6305" y="3049909"/>
                <a:ext cx="22683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잉크 17"/>
              <p14:cNvContentPartPr/>
              <p14:nvPr/>
            </p14:nvContentPartPr>
            <p14:xfrm>
              <a:off x="7121225" y="3075829"/>
              <a:ext cx="402120" cy="1404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9345" y="3063949"/>
                <a:ext cx="425880" cy="3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</a:t>
            </a:r>
            <a:r>
              <a:rPr lang="en-US" altLang="ko-KR" smtClean="0"/>
              <a:t>, </a:t>
            </a:r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데이터베이스</a:t>
            </a:r>
            <a:r>
              <a:rPr lang="en-US" altLang="ko-KR" smtClean="0"/>
              <a:t>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일시적 데이터와 영구적 데이터</a:t>
            </a:r>
          </a:p>
          <a:p>
            <a:pPr lvl="1" eaLnBrk="1" hangingPunct="1"/>
            <a:r>
              <a:rPr lang="ko-KR" altLang="en-US" sz="2000" smtClean="0"/>
              <a:t>일시적 </a:t>
            </a:r>
            <a:r>
              <a:rPr lang="en-US" altLang="ko-KR" sz="2000" smtClean="0"/>
              <a:t>(transient) </a:t>
            </a:r>
            <a:r>
              <a:rPr lang="ko-KR" altLang="en-US" sz="2000" smtClean="0"/>
              <a:t>데이터</a:t>
            </a:r>
          </a:p>
          <a:p>
            <a:pPr lvl="2" eaLnBrk="1" hangingPunct="1"/>
            <a:r>
              <a:rPr lang="ko-KR" altLang="en-US" sz="1800" smtClean="0"/>
              <a:t>해당 프로세스가 실행되는 동안만 일시적으로 존재</a:t>
            </a:r>
          </a:p>
          <a:p>
            <a:pPr lvl="2" eaLnBrk="1" hangingPunct="1"/>
            <a:r>
              <a:rPr lang="ko-KR" altLang="en-US" sz="1800" smtClean="0"/>
              <a:t>예</a:t>
            </a:r>
            <a:r>
              <a:rPr lang="en-US" altLang="ko-KR" sz="1800" smtClean="0"/>
              <a:t>) </a:t>
            </a:r>
            <a:r>
              <a:rPr lang="ko-KR" altLang="en-US" sz="1800" smtClean="0"/>
              <a:t>프로그램의 변수</a:t>
            </a:r>
            <a:endParaRPr lang="en-US" altLang="ko-KR" sz="18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영구적 </a:t>
            </a:r>
            <a:r>
              <a:rPr lang="en-US" altLang="ko-KR" sz="2000" smtClean="0"/>
              <a:t>(persistent) </a:t>
            </a:r>
            <a:r>
              <a:rPr lang="ko-KR" altLang="en-US" sz="2000" smtClean="0"/>
              <a:t>데이터</a:t>
            </a:r>
          </a:p>
          <a:p>
            <a:pPr lvl="2" eaLnBrk="1" hangingPunct="1"/>
            <a:r>
              <a:rPr lang="ko-KR" altLang="en-US" sz="1800" smtClean="0"/>
              <a:t>어떤 프로세스의 생명주기에 종속적이지 않고 스스로 존재</a:t>
            </a:r>
          </a:p>
          <a:p>
            <a:pPr lvl="2" eaLnBrk="1" hangingPunct="1"/>
            <a:r>
              <a:rPr lang="ko-KR" altLang="en-US" sz="1800" smtClean="0"/>
              <a:t>비휘발성 매체에 저장</a:t>
            </a:r>
            <a:endParaRPr lang="en-US" altLang="ko-KR" sz="18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일반적인 데이터베이스는 지속적인 데이터의 모임을 뜻함</a:t>
            </a:r>
          </a:p>
          <a:p>
            <a:pPr eaLnBrk="1" hangingPunct="1"/>
            <a:endParaRPr lang="en-US" altLang="ko-KR" sz="24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036585" y="3408109"/>
              <a:ext cx="102564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4705" y="3396229"/>
                <a:ext cx="1049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/>
              <p14:cNvContentPartPr/>
              <p14:nvPr/>
            </p14:nvContentPartPr>
            <p14:xfrm>
              <a:off x="2078345" y="2033629"/>
              <a:ext cx="706680" cy="1728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6465" y="2021749"/>
                <a:ext cx="730440" cy="41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/>
          <p:cNvSpPr/>
          <p:nvPr/>
        </p:nvSpPr>
        <p:spPr>
          <a:xfrm>
            <a:off x="6941160" y="2063880"/>
            <a:ext cx="83160" cy="97200"/>
          </a:xfrm>
          <a:prstGeom prst="rect">
            <a:avLst/>
          </a:prstGeom>
          <a:noFill/>
          <a:ln w="24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잉크 30"/>
              <p14:cNvContentPartPr/>
              <p14:nvPr/>
            </p14:nvContentPartPr>
            <p14:xfrm>
              <a:off x="4779785" y="1676509"/>
              <a:ext cx="1732320" cy="76896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7905" y="1664629"/>
                <a:ext cx="175608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잉크 41"/>
              <p14:cNvContentPartPr/>
              <p14:nvPr/>
            </p14:nvContentPartPr>
            <p14:xfrm>
              <a:off x="4059425" y="4786189"/>
              <a:ext cx="2688120" cy="42480"/>
            </p14:xfrm>
          </p:contentPart>
        </mc:Choice>
        <mc:Fallback>
          <p:pic>
            <p:nvPicPr>
              <p:cNvPr id="42" name="잉크 4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47545" y="4774309"/>
                <a:ext cx="2711880" cy="6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관리 시스템</a:t>
            </a:r>
            <a:r>
              <a:rPr lang="en-US" altLang="ko-KR" smtClean="0"/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196975"/>
            <a:ext cx="8110537" cy="4876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데이터베이스 관리 시스템</a:t>
            </a:r>
          </a:p>
          <a:p>
            <a:pPr lvl="1" eaLnBrk="1" hangingPunct="1"/>
            <a:r>
              <a:rPr lang="en-US" altLang="ko-KR" dirty="0" smtClean="0"/>
              <a:t>DBMS,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</a:t>
            </a:r>
          </a:p>
          <a:p>
            <a:pPr lvl="2" eaLnBrk="1" hangingPunct="1"/>
            <a:r>
              <a:rPr lang="ko-KR" altLang="en-US" dirty="0" smtClean="0"/>
              <a:t>컴퓨터에 저장되는 데이터베이스를 관리해주는 소프트웨어 시스템</a:t>
            </a:r>
            <a:endParaRPr lang="en-US" altLang="ko-KR" dirty="0" smtClean="0"/>
          </a:p>
          <a:p>
            <a:pPr lvl="2" eaLnBrk="1" hangingPunct="1"/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DBMS </a:t>
            </a:r>
            <a:r>
              <a:rPr lang="ko-KR" altLang="en-US" dirty="0" smtClean="0"/>
              <a:t>종류들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외산</a:t>
            </a:r>
            <a:r>
              <a:rPr lang="en-US" altLang="ko-KR" dirty="0" smtClean="0"/>
              <a:t>:</a:t>
            </a:r>
          </a:p>
          <a:p>
            <a:pPr lvl="3" eaLnBrk="1" hangingPunct="1"/>
            <a:r>
              <a:rPr lang="en-US" altLang="ko-KR" dirty="0" smtClean="0"/>
              <a:t>Oracle, MS SQL-Server, DB2, Sybase, dBase, FoxPro,  MS Access</a:t>
            </a:r>
          </a:p>
          <a:p>
            <a:pPr lvl="2" eaLnBrk="1" hangingPunct="1"/>
            <a:r>
              <a:rPr lang="ko-KR" altLang="en-US" dirty="0" smtClean="0"/>
              <a:t>국산</a:t>
            </a:r>
            <a:endParaRPr lang="en-US" altLang="ko-KR" dirty="0" smtClean="0"/>
          </a:p>
          <a:p>
            <a:pPr lvl="3" eaLnBrk="1" hangingPunct="1"/>
            <a:r>
              <a:rPr lang="ko-KR" altLang="en-US" dirty="0" err="1" smtClean="0"/>
              <a:t>큐브리드</a:t>
            </a:r>
            <a:r>
              <a:rPr lang="en-US" altLang="ko-KR" dirty="0" smtClean="0"/>
              <a:t>(CUBRID), </a:t>
            </a:r>
            <a:r>
              <a:rPr lang="ko-KR" altLang="en-US" dirty="0" err="1" smtClean="0"/>
              <a:t>티베로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티맥스소프트</a:t>
            </a:r>
            <a:r>
              <a:rPr lang="en-US" altLang="ko-KR" dirty="0" smtClean="0"/>
              <a:t>, ALTIBASE</a:t>
            </a:r>
          </a:p>
          <a:p>
            <a:pPr lvl="2" eaLnBrk="1" hangingPunct="1"/>
            <a:r>
              <a:rPr lang="ko-KR" altLang="en-US" dirty="0" smtClean="0"/>
              <a:t>공개 </a:t>
            </a:r>
            <a:r>
              <a:rPr lang="en-US" altLang="ko-KR" dirty="0" smtClean="0"/>
              <a:t>S/W</a:t>
            </a:r>
          </a:p>
          <a:p>
            <a:pPr lvl="3" eaLnBrk="1" hangingPunct="1"/>
            <a:r>
              <a:rPr lang="en-US" altLang="ko-KR" dirty="0" smtClean="0"/>
              <a:t>MySQL, </a:t>
            </a:r>
            <a:r>
              <a:rPr lang="en-US" altLang="ko-KR" dirty="0" err="1" smtClean="0"/>
              <a:t>PostgresSQL</a:t>
            </a:r>
            <a:r>
              <a:rPr lang="en-US" altLang="ko-KR" dirty="0" smtClean="0"/>
              <a:t>, (</a:t>
            </a:r>
            <a:r>
              <a:rPr lang="ko-KR" altLang="en-US" dirty="0" err="1" smtClean="0"/>
              <a:t>큐브리드</a:t>
            </a:r>
            <a:r>
              <a:rPr lang="en-US" altLang="ko-KR" dirty="0" smtClean="0"/>
              <a:t>)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데이터와 데이터베이스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382905" y="3809869"/>
              <a:ext cx="2965320" cy="12196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1025" y="3797989"/>
                <a:ext cx="2989080" cy="12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잉크 14"/>
              <p14:cNvContentPartPr/>
              <p14:nvPr/>
            </p14:nvContentPartPr>
            <p14:xfrm>
              <a:off x="7160825" y="5112349"/>
              <a:ext cx="432000" cy="62388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8945" y="5100469"/>
                <a:ext cx="45576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잉크 22"/>
              <p14:cNvContentPartPr/>
              <p14:nvPr/>
            </p14:nvContentPartPr>
            <p14:xfrm>
              <a:off x="7176665" y="4958629"/>
              <a:ext cx="831600" cy="4320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4785" y="4946749"/>
                <a:ext cx="855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잉크 33"/>
              <p14:cNvContentPartPr/>
              <p14:nvPr/>
            </p14:nvContentPartPr>
            <p14:xfrm>
              <a:off x="6091625" y="96829"/>
              <a:ext cx="60120" cy="116424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9745" y="84949"/>
                <a:ext cx="83880" cy="11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잉크 34"/>
              <p14:cNvContentPartPr/>
              <p14:nvPr/>
            </p14:nvContentPartPr>
            <p14:xfrm>
              <a:off x="6151385" y="1274749"/>
              <a:ext cx="2064600" cy="3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39505" y="1262869"/>
                <a:ext cx="2088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잉크 36"/>
              <p14:cNvContentPartPr/>
              <p14:nvPr/>
            </p14:nvContentPartPr>
            <p14:xfrm>
              <a:off x="7633865" y="526309"/>
              <a:ext cx="970200" cy="138600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21985" y="514429"/>
                <a:ext cx="993960" cy="14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잉크 50"/>
              <p14:cNvContentPartPr/>
              <p14:nvPr/>
            </p14:nvContentPartPr>
            <p14:xfrm>
              <a:off x="5328425" y="-41411"/>
              <a:ext cx="865080" cy="458280"/>
            </p14:xfrm>
          </p:contentPart>
        </mc:Choice>
        <mc:Fallback>
          <p:pic>
            <p:nvPicPr>
              <p:cNvPr id="51" name="잉크 5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16545" y="-53291"/>
                <a:ext cx="8888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515" name="잉크 21514"/>
              <p14:cNvContentPartPr/>
              <p14:nvPr/>
            </p14:nvContentPartPr>
            <p14:xfrm>
              <a:off x="6193145" y="96829"/>
              <a:ext cx="1638000" cy="1150560"/>
            </p14:xfrm>
          </p:contentPart>
        </mc:Choice>
        <mc:Fallback>
          <p:pic>
            <p:nvPicPr>
              <p:cNvPr id="21515" name="잉크 215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81265" y="84949"/>
                <a:ext cx="1661760" cy="11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517" name="잉크 21516"/>
              <p14:cNvContentPartPr/>
              <p14:nvPr/>
            </p14:nvContentPartPr>
            <p14:xfrm>
              <a:off x="8603705" y="1330189"/>
              <a:ext cx="277920" cy="623520"/>
            </p14:xfrm>
          </p:contentPart>
        </mc:Choice>
        <mc:Fallback>
          <p:pic>
            <p:nvPicPr>
              <p:cNvPr id="21517" name="잉크 215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91825" y="1318309"/>
                <a:ext cx="3016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520" name="잉크 21519"/>
              <p14:cNvContentPartPr/>
              <p14:nvPr/>
            </p14:nvContentPartPr>
            <p14:xfrm>
              <a:off x="8285105" y="2002669"/>
              <a:ext cx="789840" cy="20520"/>
            </p14:xfrm>
          </p:contentPart>
        </mc:Choice>
        <mc:Fallback>
          <p:pic>
            <p:nvPicPr>
              <p:cNvPr id="21520" name="잉크 2151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73225" y="1990789"/>
                <a:ext cx="813600" cy="4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1009</Words>
  <Application>Microsoft Office PowerPoint</Application>
  <PresentationFormat>화면 슬라이드 쇼(4:3)</PresentationFormat>
  <Paragraphs>220</Paragraphs>
  <Slides>19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돋움</vt:lpstr>
      <vt:lpstr>맑은 고딕</vt:lpstr>
      <vt:lpstr>Bookman Old Style</vt:lpstr>
      <vt:lpstr>Gill Sans MT</vt:lpstr>
      <vt:lpstr>Times New Roman</vt:lpstr>
      <vt:lpstr>Verdana</vt:lpstr>
      <vt:lpstr>Wingdings</vt:lpstr>
      <vt:lpstr>Wingdings 3</vt:lpstr>
      <vt:lpstr>원본</vt:lpstr>
      <vt:lpstr>차트</vt:lpstr>
      <vt:lpstr>제 1장 데이터와 데이터베이스</vt:lpstr>
      <vt:lpstr>우리 생활 주변의 데이터베이스</vt:lpstr>
      <vt:lpstr>사장실의 파일 캐비닛</vt:lpstr>
      <vt:lpstr>데이터, 정보, 데이터베이스(1)</vt:lpstr>
      <vt:lpstr>데이터, 정보, 데이터베이스(2)</vt:lpstr>
      <vt:lpstr>데이터, 정보, 데이터베이스(3)</vt:lpstr>
      <vt:lpstr>데이터, 정보, 데이터베이스(4)</vt:lpstr>
      <vt:lpstr>데이터, 정보, 데이터베이스(5)</vt:lpstr>
      <vt:lpstr>데이터베이스 관리 시스템(1)</vt:lpstr>
      <vt:lpstr>데이터베이스 관리 시스템(2)</vt:lpstr>
      <vt:lpstr>데이터베이스 관리 시스템(3)</vt:lpstr>
      <vt:lpstr>데이터베이스 관리 시스템(3)</vt:lpstr>
      <vt:lpstr>DBMS가 제공하는 기능(1)</vt:lpstr>
      <vt:lpstr>DBMS가 제공하는 기능(2)</vt:lpstr>
      <vt:lpstr>DBMS가 제공하는 기능(3)</vt:lpstr>
      <vt:lpstr>파일과 데이터베이스(1)</vt:lpstr>
      <vt:lpstr>파일과 데이터베이스(2)</vt:lpstr>
      <vt:lpstr>데이터베이스 시스템과 사용자</vt:lpstr>
      <vt:lpstr>데이터베이스 시스템과 사용자(2)</vt:lpstr>
    </vt:vector>
  </TitlesOfParts>
  <Company>SNU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데이타와 데이타베이스</dc:title>
  <dc:creator>Taehun Kim</dc:creator>
  <cp:lastModifiedBy>KYH</cp:lastModifiedBy>
  <cp:revision>45</cp:revision>
  <dcterms:created xsi:type="dcterms:W3CDTF">2002-02-07T11:14:56Z</dcterms:created>
  <dcterms:modified xsi:type="dcterms:W3CDTF">2021-04-19T04:15:09Z</dcterms:modified>
</cp:coreProperties>
</file>