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10" r:id="rId10"/>
    <p:sldId id="346" r:id="rId11"/>
    <p:sldId id="311" r:id="rId12"/>
    <p:sldId id="347" r:id="rId13"/>
    <p:sldId id="314" r:id="rId14"/>
    <p:sldId id="315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06" r:id="rId4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99" d="100"/>
          <a:sy n="99" d="100"/>
        </p:scale>
        <p:origin x="648" y="78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10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6:41:45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9490 0,'36'0'78,"-1"0"-78,0 0 15,18 0-15,0 0 16,0 0-16,0 0 16,17 0-16,-17 0 15,0 0-15,0 0 16,-18 0-16,1 0 16,-19 0-16,19 0 15,-19 0 1,18 0-1,-17 0 1,17 0 0,-17 0-16,0 0 15,-1 0-15,1-18 16,0 18 15,-1 0-15,1 0 15</inkml:trace>
  <inkml:trace contextRef="#ctx0" brushRef="#br0" timeOffset="1991.23">3828 9684 0,'0'-18'0,"-18"53"31,18-17-16,0 0-15,0 17 16,0-17-16,-18-1 16,18 19-16,-17-1 15,17-18-15,0 1 16,0 17-16,0-17 16,-18-36 46,18-17-46,0 0-16,0 0 15,0-1-15,0-17 16,0 36-16,0-1 16,18-17-16,-1 17 15,-17 0-15,18 18 16,-18-17-16,35 17 15,-17 0 1,17 0 0,0 0-16,-17 0 15,0 17 17,-18 1-32,0 0 15,0-1 1,0 1-16,0 0 15,-18-1 1,0-17 0,18 18-16,-35-18 15,18 0-15,-1 0 16,-17 0-16,17 0 16,0 0-1,36 18 79,17-18-94,-17 0 0,0 17 16,34 1-16,-34-18 15,0 18 1,17-1-16,-35 1 15,18-1-15,-1-17 16,-17 18-16</inkml:trace>
  <inkml:trace contextRef="#ctx0" brushRef="#br0" timeOffset="2863.48">4128 9878 0,'17'0'47,"1"0"-31,-1 0-1,1 0 1,0-18 0,-18 1-16,17-1 15,1 0 1,-18 1-1,0-1 1,0 0 0,-18 18-1,1-17 1,-1-1 0,0 18-1,1 0 1,-1 0-1,1 0 1,-1 0 15,0 18 1,18-1-17,0 19-15,0-19 16,0 1-16,18 70 31,0-70-31,-18-1 16,17 1-16,1 0 15,-1-18 1,1 0 15,0 0-15,-1 0-1,1 0 1,0 0 0,-1-18-16,1 0 15,0 18 17</inkml:trace>
  <inkml:trace contextRef="#ctx0" brushRef="#br0" timeOffset="3511.1">4516 9631 0,'-18'0'16,"0"0"-1,1 17 1,-1 1 0,18 0-16,-18-1 15,18 1-15,-17 0 16,17-1-16,0 1 15,0 53 1,-18-54 0,18 1-16,0 17 15,0-17-15,0-1 16,0 1 0,18 0-1,-1-1 1,1-17-1,0 18 1,-1-18 0,1 0-1,0 0-15,-1 0 16,1 0-16,-18-18 16,17 18-16,-17-17 15</inkml:trace>
  <inkml:trace contextRef="#ctx0" brushRef="#br0" timeOffset="3934.86">4322 9790 0,'17'0'31,"1"0"-15,17 0-16,0 0 15,18 0-15,-17 0 16,-1 0-16,0 0 15,0 0-15</inkml:trace>
  <inkml:trace contextRef="#ctx0" brushRef="#br0" timeOffset="4799.28">4745 9737 0,'-18'17'31,"18"1"-31,0 0 16,-17-1-16,17 1 16,0 0-16,0-1 15,0 1-15,0-1 16,0 54 0,0-53-1,17-18-15,1 17 16,0 1-1,-1-18 1,1 0 0,-1 0-1,1 0-15,0 0 16,-1-18 0,19-35-16,-19 18 15,19 0-15,-19 0 16,1 17-1,-18 0-15,17-17 0,-17 53 125,0 35-109,0-18-16,0 18 16,0 17-1,0-34 1,0-19 31,18-17-16,0-35-31</inkml:trace>
  <inkml:trace contextRef="#ctx0" brushRef="#br0" timeOffset="5408.21">5186 9701 0,'0'106'15,"0"-70"1,0-1-16,0 0 16,0-17-16,0-1 15,0 19-15,17-36 110,-17-18-95,18 0 1,0 1 0,-1 17-1,1 0 1,0-18-1,-1 18 1,1 0-16,0 0 94,-1 0-79</inkml:trace>
  <inkml:trace contextRef="#ctx0" brushRef="#br0" timeOffset="6167.14">5486 9807 0,'0'18'31,"0"17"-31,0-17 0,0-1 16,0 1-16,0 17 16,0-17-1,0 0-15,0-36 141,17-17-141,1-1 16,-18 19-1,18-18-15,-1 17 16,1 0-1,0 1-15,-1-1 16,1 18 0,-1 0-1,1 0 1,0 0 0,-1 0-1,19 18 1,-36-1-16,17 19 15,1-19 1,-18 18 0,0 1-16,0-19 15,0 1 1,0 0-16,0-1 16,0 1-1,0 0 1</inkml:trace>
  <inkml:trace contextRef="#ctx0" brushRef="#br0" timeOffset="7014.34">3316 9825 0,'18'0'15,"-1"0"1,19-18-16,-19 18 16,1 0-16,17-17 15,18 17-15,-35 0 16,-1 0-16,1 0 16,17-18-1</inkml:trace>
  <inkml:trace contextRef="#ctx0" brushRef="#br0" timeOffset="7967.28">3369 9931 0,'18'0'15,"-1"0"1,1 0 0,0 0-1,-1 0 1,1 0 0,0 0-1,-1 0-15,1 0 16,-1 0-1,1 0-15,0 0 16,-1 0 0</inkml:trace>
  <inkml:trace contextRef="#ctx0" brushRef="#br0" timeOffset="23310.57">17427 7655 0,'0'0'0,"-35"71"0,-36 35 16,1 17-16,-54 18 15,36 18-15,-35 17 16,-18 18-16,35-17 16,0-1-1,18 1-15,-36-1 16,36 0-16,-18-17 16,18 0-16,17 0 15,-17-36-15,53-17 16,-18-36-16,18 1 15,17-53-15,18-1 16</inkml:trace>
  <inkml:trace contextRef="#ctx0" brushRef="#br0" timeOffset="23791.04">15998 7885 0,'0'0'0,"36"141"16,17 17-16,17 36 15,18 1-15,1-1 16,16-18-16,-34-17 16,17 17-16,18-17 15,-18 17-15,0 1 16,-17-36-16,0-18 16,-19 1-16,1-19 15,-17-34-15,-19-18 16,1-35-16,0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6:42:50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20655 6244 0,'18'0'63,"17"-17"-63,18-1 15,0 18-15,35 0 16,18 0-16,-18 0 15,247 0 1,-176 0 0,17 0-16,-34 0 15,-1 0-15,-18 0 16,230 0 15,-265 0-31,-17 0 0,17 0 16,-18 0-16,1 0 15,-1 0 1,1 0-16,0 0 16,-1 0-16,1 0 15,17 0-15,-35 0 16,17 0-16,-17 0 16,0 0-16,0 0 15,-18 0-15,1 0 16,-19 0-16</inkml:trace>
  <inkml:trace contextRef="#ctx0" brushRef="#br0" timeOffset="1975.81">2522 7003 0,'0'0'0,"36"0"0,17 0 16,-1 0-16,19 0 16,17 0-16,36 17 15,17-17-15,35 18 16,1 0-16,17-1 16,0 1-1,35-1-15,-17 1 16,-1 0-16,-17-1 15,-35-17-15,17 0 16,-17 18-16,-18-18 16,0 0-16,-35 18 15,-18-18-15,-17 0 16,52 0 0,-87 0-16,17 0 15,-36 0-15,1 0 16,17 0-16,1 0 15,-1 0-15,0 0 16,-17 0-16,17 0 16,0 0-16,1 0 15,-19 0-15,1 0 16,17 0-16,-17 0 16,-1-18-16,19 18 15,-19 0-15,1 0 16,17 0-16,-17-18 15,-1 18-15,1 0 16,17-17-16,1 17 16,-36-18-1,17 0 1,1 18-16,0-17 16,17-1-16,-17-17 15,-1 17-15,1-17 16,17 17-16,-17 1 15,17-36-15,-17 35 16,-1 1-16,1-1 16,0 0-16,-1 1 15,1 17 142,-1 0-111,1 0-46,0 0 16,-1 0-16,1 0 16,0 17-1,-1-17-15,1 0 16,0 18-16,-1-18 16</inkml:trace>
  <inkml:trace contextRef="#ctx0" brushRef="#br0" timeOffset="10008.11">20602 5962 0,'0'18'47,"0"-1"-47,0 19 15,18-19 1,0-17-16,-18 18 16,35-18-1,-18 0-15,1 0 32,0 0-17,-1 0 1,1 0-16,17-35 15,-17 17 1,17-17-16,-17 17 16,-1 18 62,-17 18-63,18-18-15,0 17 16,-18 1 0,17-18-16,1 0 47,0 0-32,-1 0 1,1-18-1,52-17 17,-52 35-32,0 0 47,-18 18-32,17-18-15,1 17 16,0 19-1,-1-19 1,1-17-16,0 0 47,-1 0-16,1 0-31,0-17 16,-1-1-16,1 0 15,-1 18 1,1 0 47,0 0-63,-1 18 15,19-18-15,-19 35 16,19-17-16,-19 17 15,1-35-15,-18 18 16,17-18 31,1 0-31,0-18-1,-1 0 1,1 1-1,0-1 17,-1 18 15,1 0-32,0 0 1,-1 0 31,1 0-32,-1-17-15,-17-1 16,18 18 0,0 0 15,-1 0 16,1 0-32,0 0 1,-1 0 15,1-18 0,0 1-15,-1 17 0</inkml:trace>
  <inkml:trace contextRef="#ctx0" brushRef="#br0" timeOffset="55631.58">5786 12100 0,'35'0'62,"18"0"-46,17 18-16,36 0 15,35-1-15,0 1 16,18-18-16,-18 0 16,0 0-16,-17 0 15,17 0-15,-18 0 16,-34 0-16,-19 0 15,159-35 1,-176 17 0,0 18-16,0 0 15,53 0 1,-71 0-16,1 0 16,-1 0-16,0 0 15,18 0-15,-18 0 16,18 0-16,0 0 15,71 18 1,-71-18-16,17 0 16,-17 0-16,18 0 15,-1 0-15,18 0 16,-35 0 0,18 0-16,-1 0 15,54 0 1,-71 0-16,17 0 15,71 0 1,-70 0-16,0 0 16,-19 0-16,19 0 15,0 0-15,-1 0 16,36 0 0,-53 0-16,0 0 15,70 0 1,-70 0-16,18 0 15,35 0-15,-36 0 16,1 0-16,-1 0 16,-17 0-16,0 0 15,18 0-15,-18 0 16,-18 0-16,18 0 16,-18 0-16,18 0 15,0 0-15,0 0 16,0 0-16,0 0 15,0 0-15,-1 0 16,-16 0-16,17 0 16,-18 0-1,35 0 1,-34 0-16,17 0 16,52 0-1,-52 0-15,0 0 16,53 0-1,-71 0-15,1 0 16,17 0-16,0 0 16,-18 0-16,18 0 15,0 0 1,17 0-16,-17-18 0,0 18 16,18-18-16,-18 18 15,-1 0-15,1 0 16,0 0-16,-17 0 15,122-17 1,-87 17 0,-18 0-16,0-18 15,0 18-15,0-18 16,-1 18-16,-16 0 16,34-17-1,-34 17-15,-1-18 16,0 18-1,18 0-15,-18 0 16,1 0-16,16-18 16,1 18-16,18 0 15,0 0-15,17-17 16,-35 17-16,17 0 16,-17-18-16,0 18 15,0 0-15,0 0 16,0 0-16,0 0 15,0 0-15,17 0 16,-17 0-16,0 0 16,106 0-1,-71 0 1,-18 0-16,-17 0 16,0 0-16,0 0 15,0 0-15,0 0 16,18 0-16,-18 0 15,35 0 1,-53 0-16,18 0 16,-18 0-16,0 0 15,1 0-15,17 0 16,-18 0 0,18 0-16,0 0 15,-18 0-15,18 0 0,0 0 16,17 0-1,124 18 1,-123-18 0,17 0-16,-35 0 15,53 0-15,-18 0 16,124 0 0,-106 0-16,-18 0 15,35 0-15,1-18 16,-18 1-16,-18 17 15,71 0 1,-36 0-16,-17 0 16,-36 0-16,1 0 15,70 0 1,-35 0-16,-35 0 16,17 0-16,18 0 15,88 0 1,-106 0-16,0 0 15,18 0-15,-18 0 16,18 0 0,-36 17-16,1-17 15,-18 0-15,0 0 16,0 0-16,-18 0 16,0 0-16,18 0 15,-18 0-15,1 0 16,-1 0-16,18 0 15,106-17 1,-106 17 0,-1 0-16,1 0 15,-17 0-15,-1 0 16,18-18-16,-18 18 16,18 0-1,-18-18-15,1 18 16,17 0-16,-1 0 15,54 0 1,-53 0-16,-18 0 16,1 0-16,-1 0 15,-17 0-15,17 0 16,0 0-16,-17 0 16,17 0-16,0 0 15,54 0 1,-36-17-1,-18 17-15,0 0 16,-17 0-16,-1 0 16,1 0-16,0-18 15,-1 18 1,1 0 0,-18-18-16,18 18 15,-1 0-15,18 0 16,1 0-16,-1 0 15,0-17-15,-17 17 16,35-18-16,-35 0 16,-1 18-16,18 0 15,-17 0 1,17-17-16,1 17 16,34 0-1,-35-18-15,18 18 16,18 0-1,-53 0-15,-1-17 16,18 17 0,-17 0-16,0 0 15,-1 0-15,19 0 16,-19 0 0,1 0-16,0 0 15,17 0 1,-17 0-16,-1-18 47,1 18-16,-1 0 16,1 0 0,-18-18-16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6:44:43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9966 0,'-18'-18'0,"18"1"16,0-1-1,0 0 1,0 1-16,0-1 15,0 1 1,0-1 0,0 0-1,0 1-15,0-1 16,18-17 0,0 17-16,-18-17 15,17-1 1,1 19-1,-18-18-15,35 17 16,0-35 0,-17 35-16,17 1 15,-17-1-15,0 0 16,17-17-16,-17 35 16,17-17-16,0-1 15,0 18-15,1-35 16,-1 17-16,18 18 15,0 0-15,0 0 16,0 0-16,-18 0 16,18 0-16,-18 0 15,0 0-15,1 0 16,-19 0-16,1 0 16,0 0-1,-1 0-15,19 0 16,-19 0-1,18 0-15,1 18 16,-1-18-16,0 35 16,1-17-1,-1-1-15,0 18 16,-17-35-16,-1 18 16,1 0-16,0-1 15,-1 19 1,1-19-16,0 1 15,-1 0-15,1-1 16,-1 1 0,-17-1-16,18-17 15,-18 18-15,0 0 16,0-1 0,18 19 15,-18-19-31,0 1 0,0 17 15,0-17 1,0 17 0,0 0-1,0-17-15,0 0 16,0-1-16,0 19 16,-18-36-16,18 17 15,-18 1 1,1 0-16,-1-1 15,1 1 1,-1-18-16,-17 35 16,17-35-16,0 18 15,1-1-15,-1-17 16,-17 18-16,17-18 16,1 18-16,-19-18 15,19 0-15,-1 17 16,-17-17-16,17 18 15,0-18-15,-17 0 16,-35 0 0,34 0-16,19 0 15,-54 0 1,36 0-16,0 0 16,-18 0-1,17 0-15,19-18 16,-36 18-1,35 0 1,1-17-16,-19 17 0,36-18 16,-17 18-1,-19-18 1,19 1 0,-36-19-1,35 19 1,1-1-1,-1 18 1,0 0 0,18-17-16,-17 17 15,-1-18 1,0 18-16,18-18 16,-17 1-1,-1-1 1,18 0-1,-18 18 1,18-17 0,-17-1-16,17 0 15,0 1 1,-18 17 0,18-18-1,0 1 16,0-1 1</inkml:trace>
  <inkml:trace contextRef="#ctx0" brushRef="#br0" timeOffset="4048.92">12506 10248 0,'18'0'31,"17"0"-31,-17 0 16,-1 0-16,18 0 15,1 0-15,17 0 16,0 0-16,17 0 15,-17 0-15,18 0 16,-1 0-16,18 0 16,1 0-1,157 0 1,-175 0 0,-18 0-16,0 0 15,0 0-15,-18 0 16,36 0-1,-36-17-15,18 17 16,-18 0-16,0 0 16,1 0-16,-1 0 15,0 0-15,18 0 16,35 0 0,-52 0-16,17 0 15,-18 0-15,18 0 16,17 0-1,-52 0-15,17 0 16,0 0 0,-17 0-16,17-18 15,-17 18 1,0 0-16,-1 0 16,36-18-1,-35 18-15,-1 0 16,19 0-16,17 0 15,-18 0 1,-17 0-16,17 0 16,-17 0-16,-1 0 15,36 0 1,-18-17 0,-17 17-1,17 0-15,-17 0 16,0 0-16,-1 0 15,18 0-15,-17 0 16,35 0 0,-35 0-16,-1 0 15,19 0 1,-19 0-16,1 0 16,-1-18-1,1 18 1,0 0 78</inkml:trace>
  <inkml:trace contextRef="#ctx0" brushRef="#br0" timeOffset="16536.04">11130 11871 0,'0'-18'16,"18"18"-1,-1 0 1,1-17 0,0 17-16,-1-18 15,19 18-15,-19 0 16,19 0-16,-1 0 16,0 0-16,0 0 15,1-18-15,17 18 16,-18 0-16,0 0 15,0 0-15,1 0 16,17 0-16,-18 0 16,0 0-16,0 0 15,-17 0-15,17 0 16,1 0-16,-1 0 16,-17 0-16,17 0 15,0 0-15,0 0 16,-17 0-16,0 0 15,17 0-15,-17 0 16,-1 0 0,1 0-16,17 0 15,-17 0 1,-1 0-16,1 0 16,0 0-16,-1 0 15,1 0 16,0 0 16,-1 0-31,19 0-16,-19 0 16,1 0-1,-1 0 1,1 0-1,0 0 1,17 0 0,-17 0-1,-1 0-15,1 0 16,17-17 0,-17 17-1,-1 0 1</inkml:trace>
  <inkml:trace contextRef="#ctx0" brushRef="#br0" timeOffset="30847.98">9807 11642 0,'18'0'78,"0"0"-62,-1 0-1,1 0 1,-1 0-16,1 0 16,0 0-1,-1 0 32,1 0-31,0 0-1,-1 0-15,1 0 32,0 0 77,-1-18-15,1 18-63,-1 0 63,1-18-63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6:57:47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19861 9913 0,'18'0'125,"-18"18"-110,0-1 17</inkml:trace>
  <inkml:trace contextRef="#ctx0" brushRef="#br0" timeOffset="24022.85">14464 14323 0,'18'0'125,"-1"0"-94,1 0-16,35 0-15,-36 0 16,19 0-16,-1 0 16,18 0-16,-18 0 15,18 0-15,-18 0 16,18 0-16,0 0 16,-18 0-16,1 0 15,-1 0-15,-17 0 16,17 0-16,-17 0 15,-1 0-15,18 0 16,-17 0 0,17 0-16,-17 0 15,0 0-15,-1 0 16,1 0 0,0 0-16,-1 0 15,1 0 1,-1 0-1,1 0 17,0 0-32,-1 0 0,1 0 15,0 0 1,-1 0-16,1 0 16,0 0-16,17 0 15,-17 0 1,17 0-16,-18 0 15,36 0 1,-35 0-16,0 0 16,-1 0-16,1 0 15,17 0 1,0 0 0,-17 0-16,0 0 15,17 0-15,-17 0 16,-1 0-16,19-18 15,52 18 1,-71 0 0,19-17-16,-19 17 15,1 0-15,17 0 16,18 0 0,-35 0-1,17 0 1,-17 0-16,-1 0 15,19 0-15,-19 0 16,1 0-16,0 0 16,17 0-16,-18 0 15,1 0-15,0 0 16,17 0 0,-17 0-1,-1 0-15,1 0 16,0 0-16,-1 0 15,1 0 1,-1 0-16,1 0 16,0 0-1,17 0 17,-17 0-17,35 0 1,-36 0-1,1 0 1,0 0-16,-1 0 16,1 0-1,-1 0-15,1 0 16,17 0 0,-17 0-16,0 0 15,-1 0-15,1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7:10:23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10001 9208 0,'18'0'672,"0"-18"-657,-1 18 1,18 0-16,1 0 16,17 0-1,0 0-15,-1 0 16,-16 0-16,-1 0 16,0 0-16,1 0 15,52 0 1,-53 0-1,-17 0 1,-1 0 0,1 0-16,0 0 15,17 0 1,-17 0-16,-1 0 16,1 0-16,-1 0 15,19 0 1,-19 0-16,1 0 15,0 18-15,-1-18 16,1 0-16,17 0 16,-17 0-1,-1 0-15,1 0 16,35 0 0,-35 0-16,-1 0 15,1 0-15,0 0 16,-1 0-16,1 0 15,0 0 1,-1 0-16,18 0 16,18 0-1,-17 0 1,-19 0-16,1 0 16,35 17-1,-36-17-15,1 0 16,0 0-16,-1 0 15,36 0 1,-35 0 0,0 0-1,-1 0 1,1 0 0</inkml:trace>
  <inkml:trace contextRef="#ctx0" brushRef="#br0" timeOffset="18528.68">9648 9190 0,'0'35'32,"0"-17"-17,0 17-15,0-17 16,0 17-16,0-17 16,0 17-1,0-17 1</inkml:trace>
  <inkml:trace contextRef="#ctx0" brushRef="#br0" timeOffset="18929.25">9384 9384 0,'53'0'16,"0"0"-16,0 0 15,0 0-15,-1 0 16,-16 0-16,-1 0 16,36 0-1</inkml:trace>
  <inkml:trace contextRef="#ctx0" brushRef="#br0" timeOffset="19336.39">9684 9419 0,'0'18'16,"0"-1"-1,-18 1-15,18 0 16,-53 35 0,18-36-16,17 19 15,1-19-15,17 1 16,-18-1-16</inkml:trace>
  <inkml:trace contextRef="#ctx0" brushRef="#br0" timeOffset="19584.18">9666 9596 0,'0'0'0,"35"0"0,-17 17 15,0 1-15,17 17 16,-17-17-1,-1-18-15</inkml:trace>
  <inkml:trace contextRef="#ctx0" brushRef="#br0" timeOffset="19896.57">9631 9666 0,'0'18'32,"0"-1"-32,0 19 15,0-19-15,0 1 16,-18 0 0</inkml:trace>
  <inkml:trace contextRef="#ctx0" brushRef="#br0" timeOffset="20407.73">9384 9825 0,'35'0'63,"0"0"-63,18 0 15,0 0-15,18 0 16,-1 0-16,1 0 15,0 0-15,-19 0 16,1 0-16,-17 0 16,-1 0-16,0 0 15</inkml:trace>
  <inkml:trace contextRef="#ctx0" brushRef="#br0" timeOffset="21063.79">9490 9931 0,'0'35'15,"0"-17"1,0 17-16,0-17 16,0 52-1,0-52 1,0-1-16,0 1 31</inkml:trace>
  <inkml:trace contextRef="#ctx0" brushRef="#br0" timeOffset="22463.86">9525 10037 0,'0'-18'62,"18"18"-62,17 0 16,-17 0 0,17 0-1,0 0-15,18 0 16,-18 0-16,1 0 16,17 0-1,-18 0-15,-18 0 16,-34 0 124,17 18-140,-18-18 32,18 17-17,0 1 1,0-1 0,0 1 15,0 0 0,0-1 16,-17 1 0,17 0 62,-18-18-109,0 0 31,1 0-15,-1 0-16,0 0 16,-17 0-1,17 0 1,1 0-16,-1 0 16,0 0-16,1 0 15,-1 0 1,1 0-1,-1 0 1,0 0 0,1 0-1</inkml:trace>
  <inkml:trace contextRef="#ctx0" brushRef="#br0" timeOffset="23423.93">10283 9437 0,'0'0'0,"18"0"0,0 0 0</inkml:trace>
  <inkml:trace contextRef="#ctx0" brushRef="#br0" timeOffset="24489.08">10107 9525 0,'0'0'0,"18"0"0,-1 0 15,1 0-15,35 0 16,-18 0-16,0 0 15,18 18 1,0-18-16,-17 17 0,17-17 16,-18 0-1,0 0-15,-17 0 16,-1 0-16,1 0 16,0 0-1,-36 0 79,0 0-78,-17 18-1,17-18 1,1 18-16,-18-1 15,17-17-15,0 18 16,-17-18-16,17 17 16,-17 1-16,0-18 15,17 0-15,0 18 16,1-18 0,17 17-16,-18-17 15,18 18 1,18-18 62,-1-18-62</inkml:trace>
  <inkml:trace contextRef="#ctx0" brushRef="#br0" timeOffset="24696.49">10425 9684 0,'0'0'0,"53"17"16,-36 1 0,18 0-1,-35-1 1,0 1-1</inkml:trace>
  <inkml:trace contextRef="#ctx0" brushRef="#br0" timeOffset="24928.98">10495 9790 0,'0'17'16,"0"1"0,-17 0-1,17-1 1,-18 1-16</inkml:trace>
  <inkml:trace contextRef="#ctx0" brushRef="#br0" timeOffset="25344.69">10160 9913 0,'18'0'16,"-1"0"-16,19 0 15,16 0-15,-16-18 16,17 18-16,0 0 16,17 0-16,-17 0 15,35 0 1,-52 0-16,-19 0 15,1 0-15</inkml:trace>
  <inkml:trace contextRef="#ctx0" brushRef="#br0" timeOffset="25856.61">10372 10089 0,'0'0'0,"0"18"0,0 17 15,0-17 1,0 0-1,0-1-15</inkml:trace>
  <inkml:trace contextRef="#ctx0" brushRef="#br0" timeOffset="26752.9">10372 10072 0,'0'0'0,"35"0"16,-17 0 0,87 0-1,-52 0-15,0-18 16,-17 18-16,-1 0 15,0 0 1,-35 18 156,0-1-172,0 1 16,0 0-1,0-1 1,0 1-1,-18-18 32,1 0-31,-1 18 0,1-18-16,-1 0 15,0 0 1,1 0-1,-1 0 32,0 0-31,1 0 0,-1 0-1,0 0 1,1 0-1,-1 0-15,1 0 16,-1 0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7:13:17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6685 0,'18'0'250,"0"0"-187,-1 0-48,1 0 1,0 0-16,-1 0 16,1 0-1,0 0 688,-1 0-687,1 0 0,-1 0-16,19 0 15,17 0-15,-18 0 16,18 0-16,0 0 15,-18 0-15,0 0 16,1 0-16,-1 0 16,0 0-16,0 0 15,-17 0-15,0 0 16,52 0 0,-52 0-1,17 0-15,-17 0 16,-1 0-1,19 0-15,-19 18 16,1-18-16,0 0 16,17 0-16,-17 0 15,-1 0-15,36 17 16,-35-17-16,17 18 16,53-18-1,-52 18 1,-19-18-16,18 0 15,-17 0-15,35 0 16,-18 0 0,1 0-16,-19 17 15,18-17-15,-17 0 16,35 18 0,-35-18-16,17 0 15,0 0 1,-17 0-16,0 0 15,-1 0-15,18 0 16,-17 0 0,17 0-16,-17 0 31,0 0-31,-1 0 0,1 0 31,17 0-31,-17 0 16,-1 0-16,1 0 15,17 0-15,-17 0 16,35 0 0,-35-18-16,-1 18 15,36 0 1,-35 0-16,-1 0 16,1-17-16,0 17 15,-1 0-15,1-18 16,0 18-16,-1 0 15,1 0 1,0 0 0,-18-18-1,17 18-15,1 0 16,-1 0 15,1 0-31,-18-17 16,18 17-16,-1 0 15,1-18 1,0 1 0,-1 17-1,1 0 1,0-18 171,-1 18-171,18-18-16,-17 1 16,17-1-16,1 0 15,-19 18 1,1-17 0</inkml:trace>
  <inkml:trace contextRef="#ctx0" brushRef="#br0" timeOffset="26343.51">8079 14975 0,'17'0'31,"1"0"-15,0 18-16,-1-18 15,18 0 1,-17 0-1,0 0 1,-1 0-16,1 0 16,0 0-16,-1 0 15,36 0 1,-18 0 0,18 0-1,-35 0-15,17 0 16,-17 0-16,0 0 15,17 0-15,-17 0 16,-1 0 0,18 0-1,-17 0 1,17 0-16,-17 0 16,17 0-1,-17 0-15,0 0 16,17 0-1,-18 0-15,1 0 16,0 0 0,-1 0-16,1 0 15,-18-18 1,18 18-16,-1-17 16,1 17-1,0 0 16,-18-18-31,17 18 32,-17-17-17,18 17 1,-1 0-16</inkml:trace>
  <inkml:trace contextRef="#ctx0" brushRef="#br0" timeOffset="33599.55">8202 15046 0,'18'-18'140,"-1"18"-140,1 0 31,0 0-15,35 0-16,-18-17 16,-18 17-16,19 0 15,-1 0-15,0 0 16,1 0-16,-19 0 16,36 0-1,-35 0 1,-1 0-16,1 0 15,17-18-15,1 18 16,-19 0-16,19 0 16,-1 0-16,-18 0 15,72 0 1,-72 0 0,54 0-1,-54 0 1,19 0-16,-19 0 15,19 0-15,-1 0 16,18 0 0,0 0-16,-36 0 15,1 0-15,0 0 16,17 0-16,-35-18 16,35 18-1,-17 0-15,0 0 16,-1-17-16,1 17 15,17 0-15,0 0 16,1 0 0,-1 0-16,-17-18 15,-1 18-15,1 0 16,-1 0 0,1 0-1,0 0-15,-1 0 16,1 0-16,0 0 15,-1 0-15,1 0 16,0-17-16,-1 17 16,1 0-1,0 0 1,-1 0-16,1 0 16,-1 0-1,19-18-15,-19 18 16,19 0-1,-19 0 1,1-18 15,0 18-15,-18-17 0,17 17-1,1 0 1,-1 0-1,1-18 189,-36 18 77,1 0-266,-1 0 17,18 18-32,-17-18 15,-1 17-15,0-17 16,1 18 0,-1-18-16,0 0 15,-17 18 1,0-1-16,0-17 15,-1 18-15,-17-18 16,0 0-16,18 17 16,-18-17-16,18 0 15,0 18-15,17-18 16,0 0-16,-17 0 16,17 0-16,-17 0 15,0 0 1,17 18-16,1-18 15,-1 0-15,-17 0 32,-1 0-32,19 0 15,-1 17-15,1-17 16,-1 0-16,0 0 16,-17 0-1,17 0-15,1 0 16,-1 0-16,-17 0 15,17 0-15,0 0 16,-17 0-16,18 0 31,-19 0-31,19 0 16,-1 0-16,0 0 16,1 0-16,-1 0 15,0 0-15,1 0 16,-1 0-16,1 0 15,-1 0-15,0 0 32,1 0-32,-1 0 15,0 0-15,1 0 16,-1 0-16,-17 0 16,17 0 15,1-17-31,-1 17 15,0 0-15,1 0 16,-1 0 0,0-18-1,1 18 1,-1 0 15,0 0-31,1 0 16,-1 0-16,0 0 15,18-18 1,-17 18-16,-1 0 16,1 0 15,-1 0 63,18-17-79,-18-1-15,-17 18 16,17-17 0,1 17-16,-1 0 15,0-18 1,1 18-1,-1 0 64,18-18-64,-17 18-15,-1 0 16,0 0-16,1-17 15,-1 17 32,0 0-31,1-18 0,-1 0-1,0 18 1,1-17-1,-1 17 1,36-18 359,-1 18-359,1 0-1,17 0 1,1 35 0,-1-35-16,-17 0 15,17 18 1,-18-18-16,1 18 15,0-18 1,-1 17-16,1-17 16,0 0-16,17 18 15,0-18 1,-17 18 0,17-18-1,-17 0 1,17 0-1,-17 0-15,-1 0 16,36 17 0,-35-17-16,17 0 15,0 18-15,1-18 16,-19 0-16,1 0 16,17 0-16,-17 0 15,0 0-15,-18 17 16,17-17-16,1 0 15,-1 0 1,1 0-16,0 18 16,17-18-1,-17 0-15,-1 0 16,19 0-16,-1 0 16,0 0-16,-17 0 15,17 0-15,0 0 16,-17 0-16,0 0 15,-1 0-15,19 0 16,-19 0-16,1 0 16,17 0-16,-17 0 15,-1 0-15,1 0 16,17 0-16,-17 0 16,0 0-1,17 0-15,-18 0 16,19 0-1,-19-18-15,1 18 16,17 0-16,-17 0 16,0-17-16,34-1 15,-34 18 1,0-17 0,-1 17-16,1-18 15,0 18-15,-1 0 16,-17-18-1,36 18-15,-19 0 16,1-17-16,0 17 16,-1-18-16,1 18 15,-1 0 1,1 0-16,0-18 16,-1 18-1,1 0 1,-18-17-16,18 17 15,-1 0-15,-17-18 16,18 18-16,0 0 16</inkml:trace>
  <inkml:trace contextRef="#ctx0" brushRef="#br0" timeOffset="38344.51">3634 14111 0,'17'0'47,"19"0"-31,-1 0-16,18 0 15,0 0-15,0 0 16,88 18 0,-71-18-16,18 17 15,36 1 1,-54-18-16,1 18 16,0-18-16,-1 0 15,1 0-15,17 17 16,-18 1-16,1-18 15,35 0-15,-36 0 16,1 0-16,-1 0 16,36 18-16,-17-18 15,16 17-15,-16-17 16,16 18-16,-16-18 16,34 18-1,-17-1-15,-36-17 16,1 18-16,17-1 15,-35-17-15,0 0 16,18 0 0,-54 0-16,1 0 15,52 18 1,-52-18-16,17 0 16,1 0-16,-19 0 15,1 0-15,0 0 16,-1 0 15</inkml:trace>
  <inkml:trace contextRef="#ctx0" brushRef="#br0" timeOffset="40287.53">3828 8202 0,'35'0'94,"18"0"-78,0 0-1,17 0-15,1 0 16,176 0 0,-106 0-16,0 0 15,18 0-15,0 0 16,-1 0-16,1 0 15,17 0-15,-34 0 16,-19-18-16,-17 18 16,0-17-16,-18 17 15,0-18-15,-17 18 16,-18 0-16,17 0 16,-17 0-16,0 0 15,0 0-15,0 0 16,0 0-1,0 0-15,0 0 0,-1 0 16,1 0-16,-17 0 16,-1 0-16,0 0 15,0 0-15,18 0 16,-17 0-16,-1 0 16,18 0-16,-18 0 15,0 0-15,1 0 16,-1 0-16,0 0 15,1 0 1,-19 0-16,1 0 16,17 0-16,0 0 15,-17 0-15,17 18 16,1-18-16,-1 0 16,0 0-16,-17 0 15,-1 17-15,72-17 16,-72 0-1,1 0-15,17 0 16,0 0 0,-17 0-1,0 0-15,-1 0 16,1 0-16,0 0 16,-1 0-16,1 0 15,0 0 16,-1 0-31,1 0 16,-1 0 0,1 0-16,0 0 15,35 0 1,-36 0 62,1 0-62,0 0-1,17 0 1,-18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7:37:49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7638 7867 0,'17'0'47,"19"0"-47,34 0 15,159 0 1,89 0 0,176 0-1,-194 0-15,-18 0 16,670 53-1,-246 17 1,-124 1 0,-88-53-1,-88-18 17,-89 0-17,-105 0 1,-53 0-1,-36 0 1,-52 0 0,-36 0-1,0 0 1,18 0 0,-35 0-1,35 0 1,17 0-1,18 0 1,18 0 0,-18 0 15,-17-18-31,52 0 31,-70 18-15,53-17-1,123-36 1,-123 18 0,-35 17-1,-54 18 17,-17-18-17,18 18 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6T07:45:12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1640 0,'0'-17'16,"35"17"0,18 0-16,124-18 15,34 18 16,54-35-15,-1 0 0,-158 17-16,71 18 15,-124 0 1,-1 0 0,-87 35 62,0 1-78,-53 16 15,-18 19-15,-159 141 16,-17-36 0,35 36-1,71-54 1,140-122 15,19-36-15,-1 0-1,53-53 1,89-229 0,35-54-1,-18-16 1,18-1-1,-54 71 1,-52 141 0,-35 123-1,-18 0 1,35 124 15,36 176-31,-18 124 31,17-71-15,-17-88 0,-18 0-1,1-141 1,-36-88 0,0-1 15,-18-17-16,-88-70-15,-70-71 16,-212-142 0,17 19-1,213 140-15,-54-17 16,141 106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592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ConcurrentModificationException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1102038" y="1025739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>
                <a:latin typeface="Comic Sans MS"/>
                <a:ea typeface="HY엽서L"/>
              </a:rPr>
              <a:t>14</a:t>
            </a:r>
            <a:r>
              <a:rPr lang="ko-KR" altLang="en-US" sz="3600" i="1" dirty="0">
                <a:latin typeface="Comic Sans MS"/>
                <a:ea typeface="HY엽서L"/>
              </a:rPr>
              <a:t>장 </a:t>
            </a:r>
            <a:r>
              <a:rPr lang="ko-KR" altLang="en-US" sz="3600" i="1" dirty="0" err="1">
                <a:latin typeface="Comic Sans MS"/>
                <a:ea typeface="HY엽서L"/>
              </a:rPr>
              <a:t>오류처리하기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0" y="2010434"/>
            <a:ext cx="6855617" cy="463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E58C60-B55E-46F6-B8F4-6F561369AD3E}"/>
              </a:ext>
            </a:extLst>
          </p:cNvPr>
          <p:cNvSpPr txBox="1"/>
          <p:nvPr/>
        </p:nvSpPr>
        <p:spPr>
          <a:xfrm>
            <a:off x="1674796" y="39078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highlight>
                  <a:srgbClr val="FFFF00"/>
                </a:highlight>
                <a:latin typeface="HY바다L" pitchFamily="18" charset="-127"/>
                <a:ea typeface="HY바다L" pitchFamily="18" charset="-127"/>
              </a:rPr>
              <a:t>Assert</a:t>
            </a:r>
          </a:p>
          <a:p>
            <a:endParaRPr lang="ko-KR" altLang="en-US" sz="1600" dirty="0">
              <a:highlight>
                <a:srgbClr val="FFFF00"/>
              </a:highlight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try-catch </a:t>
            </a:r>
            <a:r>
              <a:rPr lang="ko-KR" altLang="en-US" dirty="0"/>
              <a:t>블록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1" y="2206783"/>
            <a:ext cx="7592368" cy="268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2428" y="1987007"/>
            <a:ext cx="6910835" cy="29199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BadIndex</a:t>
            </a:r>
            <a:r>
              <a:rPr lang="en-US" altLang="ko-KR" sz="1400" dirty="0">
                <a:latin typeface="+mn-lt"/>
              </a:rPr>
              <a:t> {</a:t>
            </a:r>
          </a:p>
          <a:p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[] array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[10];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</a:t>
            </a:r>
          </a:p>
          <a:p>
            <a:r>
              <a:rPr lang="en-US" altLang="ko-KR" sz="1400" dirty="0">
                <a:latin typeface="+mn-lt"/>
              </a:rPr>
              <a:t>			array[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 = 0;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>
                <a:latin typeface="+mn-lt"/>
              </a:rPr>
              <a:t>result</a:t>
            </a:r>
            <a:r>
              <a:rPr lang="en-US" altLang="ko-KR" sz="1400" dirty="0">
                <a:latin typeface="+mn-lt"/>
              </a:rPr>
              <a:t> = array[12];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과연 이 문장이 실행될까요</a:t>
            </a:r>
            <a:r>
              <a:rPr lang="en-US" altLang="ko-KR" sz="1400" dirty="0">
                <a:latin typeface="+mn-lt"/>
              </a:rPr>
              <a:t>?");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예외의 예</a:t>
            </a:r>
          </a:p>
        </p:txBody>
      </p:sp>
      <p:sp>
        <p:nvSpPr>
          <p:cNvPr id="1373189" name="Line 5"/>
          <p:cNvSpPr>
            <a:spLocks noChangeShapeType="1"/>
          </p:cNvSpPr>
          <p:nvPr/>
        </p:nvSpPr>
        <p:spPr bwMode="auto">
          <a:xfrm>
            <a:off x="2981325" y="3603782"/>
            <a:ext cx="411659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3190" name="Freeform 6"/>
          <p:cNvSpPr>
            <a:spLocks/>
          </p:cNvSpPr>
          <p:nvPr/>
        </p:nvSpPr>
        <p:spPr bwMode="auto">
          <a:xfrm>
            <a:off x="1647825" y="3187111"/>
            <a:ext cx="1333500" cy="1798638"/>
          </a:xfrm>
          <a:custGeom>
            <a:avLst/>
            <a:gdLst>
              <a:gd name="T0" fmla="*/ 840 w 840"/>
              <a:gd name="T1" fmla="*/ 0 h 1133"/>
              <a:gd name="T2" fmla="*/ 223 w 840"/>
              <a:gd name="T3" fmla="*/ 224 h 1133"/>
              <a:gd name="T4" fmla="*/ 17 w 840"/>
              <a:gd name="T5" fmla="*/ 896 h 1133"/>
              <a:gd name="T6" fmla="*/ 323 w 840"/>
              <a:gd name="T7" fmla="*/ 1133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0" h="1133">
                <a:moveTo>
                  <a:pt x="840" y="0"/>
                </a:moveTo>
                <a:cubicBezTo>
                  <a:pt x="600" y="37"/>
                  <a:pt x="360" y="75"/>
                  <a:pt x="223" y="224"/>
                </a:cubicBezTo>
                <a:cubicBezTo>
                  <a:pt x="86" y="373"/>
                  <a:pt x="0" y="745"/>
                  <a:pt x="17" y="896"/>
                </a:cubicBezTo>
                <a:cubicBezTo>
                  <a:pt x="34" y="1047"/>
                  <a:pt x="178" y="1090"/>
                  <a:pt x="323" y="113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3192" name="AutoShape 8"/>
          <p:cNvSpPr>
            <a:spLocks/>
          </p:cNvSpPr>
          <p:nvPr/>
        </p:nvSpPr>
        <p:spPr bwMode="auto">
          <a:xfrm>
            <a:off x="8235998" y="2113756"/>
            <a:ext cx="1320800" cy="681037"/>
          </a:xfrm>
          <a:prstGeom prst="borderCallout1">
            <a:avLst>
              <a:gd name="adj1" fmla="val 16782"/>
              <a:gd name="adj2" fmla="val -5769"/>
              <a:gd name="adj3" fmla="val 202097"/>
              <a:gd name="adj4" fmla="val -129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실행되지 않음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2312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2428" y="1987006"/>
            <a:ext cx="6910835" cy="34631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BadIndex2</a:t>
            </a:r>
            <a:r>
              <a:rPr lang="en-US" altLang="ko-KR" sz="1400" dirty="0">
                <a:latin typeface="+mn-lt"/>
              </a:rPr>
              <a:t> {</a:t>
            </a:r>
          </a:p>
          <a:p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[] array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[10];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</a:t>
            </a:r>
          </a:p>
          <a:p>
            <a:r>
              <a:rPr lang="en-US" altLang="ko-KR" sz="1400" dirty="0">
                <a:latin typeface="+mn-lt"/>
              </a:rPr>
              <a:t>			array[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 = 0;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>
                <a:latin typeface="+mn-lt"/>
              </a:rPr>
              <a:t>result</a:t>
            </a:r>
            <a:r>
              <a:rPr lang="en-US" altLang="ko-KR" sz="1400" dirty="0">
                <a:latin typeface="+mn-lt"/>
              </a:rPr>
              <a:t> = array[12];</a:t>
            </a:r>
          </a:p>
          <a:p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ArrayIndexOutOfBoundsException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배열의 인덱스가 잘못되었습니다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/>
              <a:t>		} </a:t>
            </a:r>
            <a:r>
              <a:rPr lang="en-US" altLang="ko-KR" sz="1400" b="1" dirty="0"/>
              <a:t>catch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ArrayIndexOutOfBoundsException</a:t>
            </a:r>
            <a:r>
              <a:rPr lang="en-US" altLang="ko-KR" sz="1400" dirty="0"/>
              <a:t> e) {</a:t>
            </a:r>
          </a:p>
          <a:p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과연 이 문장이 실행될까요</a:t>
            </a:r>
            <a:r>
              <a:rPr lang="en-US" altLang="ko-KR" sz="1400" dirty="0">
                <a:latin typeface="+mn-lt"/>
              </a:rPr>
              <a:t>?");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try-catch </a:t>
            </a:r>
            <a:r>
              <a:rPr lang="ko-KR" altLang="en-US" sz="3600" dirty="0"/>
              <a:t>블록으로</a:t>
            </a:r>
            <a:r>
              <a:rPr lang="en-US" altLang="ko-KR" sz="3600" dirty="0"/>
              <a:t> </a:t>
            </a:r>
            <a:r>
              <a:rPr lang="ko-KR" altLang="en-US" sz="3600" dirty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375550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try/catch </a:t>
            </a:r>
            <a:r>
              <a:rPr lang="ko-KR" altLang="en-US" sz="3600"/>
              <a:t>블록에서의 실행 흐름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5" y="2500831"/>
            <a:ext cx="8265059" cy="30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78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블록</a:t>
            </a:r>
            <a:r>
              <a:rPr lang="en-US" altLang="ko-KR" dirty="0"/>
              <a:t> </a:t>
            </a:r>
            <a:endParaRPr lang="ko-KR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7" y="1911743"/>
            <a:ext cx="8274699" cy="264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8914728-20D8-497B-A024-ED15BFD18F77}"/>
                  </a:ext>
                </a:extLst>
              </p14:cNvPr>
              <p14:cNvContentPartPr/>
              <p14:nvPr/>
            </p14:nvContentPartPr>
            <p14:xfrm>
              <a:off x="1085760" y="2755800"/>
              <a:ext cx="5188320" cy="1010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8914728-20D8-497B-A024-ED15BFD18F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400" y="2746440"/>
                <a:ext cx="5207040" cy="10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56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try-with-resources </a:t>
            </a:r>
            <a:r>
              <a:rPr lang="ko-KR" altLang="en-US" dirty="0"/>
              <a:t>문장은 문장의 끝에서 리소스들이 자동으로 </a:t>
            </a:r>
            <a:r>
              <a:rPr lang="ko-KR" altLang="en-US" dirty="0" err="1"/>
              <a:t>닫혀지게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try-with-resources </a:t>
            </a:r>
            <a:r>
              <a:rPr lang="ko-KR" altLang="en-US" dirty="0"/>
              <a:t>문장은 </a:t>
            </a:r>
            <a:r>
              <a:rPr lang="en-US" altLang="ko-KR" dirty="0"/>
              <a:t>Java SE 7</a:t>
            </a:r>
            <a:r>
              <a:rPr lang="ko-KR" altLang="en-US" dirty="0"/>
              <a:t>버전부터 추가되었다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try-with-resources </a:t>
            </a:r>
            <a:r>
              <a:rPr lang="ko-KR" altLang="en-US" b="0" dirty="0"/>
              <a:t>문장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9" y="3646003"/>
            <a:ext cx="8039477" cy="144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D533140-F3A6-4A67-9E0D-AB91A257033E}"/>
                  </a:ext>
                </a:extLst>
              </p14:cNvPr>
              <p14:cNvContentPartPr/>
              <p14:nvPr/>
            </p14:nvContentPartPr>
            <p14:xfrm>
              <a:off x="907920" y="2146320"/>
              <a:ext cx="7633080" cy="2235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D533140-F3A6-4A67-9E0D-AB91A25703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560" y="2136960"/>
                <a:ext cx="7651800" cy="22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77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2173487"/>
            <a:ext cx="7747000" cy="28511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 err="1">
                <a:latin typeface="+mn-lt"/>
              </a:rPr>
              <a:t>ArrayList</a:t>
            </a:r>
            <a:r>
              <a:rPr lang="en-US" altLang="ko-KR" sz="1600" dirty="0">
                <a:latin typeface="+mn-lt"/>
              </a:rPr>
              <a:t>&lt;String&gt; list = new </a:t>
            </a:r>
            <a:r>
              <a:rPr lang="en-US" altLang="ko-KR" sz="1600" dirty="0" err="1">
                <a:latin typeface="+mn-lt"/>
              </a:rPr>
              <a:t>ArrayList</a:t>
            </a:r>
            <a:r>
              <a:rPr lang="en-US" altLang="ko-KR" sz="1600" dirty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600" dirty="0" err="1">
                <a:latin typeface="+mn-lt"/>
              </a:rPr>
              <a:t>list.add</a:t>
            </a:r>
            <a:r>
              <a:rPr lang="en-US" altLang="ko-KR" sz="1600" dirty="0">
                <a:latin typeface="+mn-lt"/>
              </a:rPr>
              <a:t>(“</a:t>
            </a:r>
            <a:r>
              <a:rPr lang="en-US" altLang="ko-KR" sz="1600" dirty="0" err="1">
                <a:latin typeface="+mn-lt"/>
              </a:rPr>
              <a:t>item1</a:t>
            </a:r>
            <a:r>
              <a:rPr lang="en-US" altLang="ko-KR" sz="1600" dirty="0">
                <a:latin typeface="+mn-lt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1600" dirty="0" err="1">
                <a:latin typeface="+mn-lt"/>
              </a:rPr>
              <a:t>list.add</a:t>
            </a:r>
            <a:r>
              <a:rPr lang="en-US" altLang="ko-KR" sz="1600" dirty="0">
                <a:latin typeface="+mn-lt"/>
              </a:rPr>
              <a:t>(“</a:t>
            </a:r>
            <a:r>
              <a:rPr lang="en-US" altLang="ko-KR" sz="1600" dirty="0" err="1">
                <a:latin typeface="+mn-lt"/>
              </a:rPr>
              <a:t>item2</a:t>
            </a:r>
            <a:r>
              <a:rPr lang="en-US" altLang="ko-KR" sz="1600" dirty="0">
                <a:latin typeface="+mn-lt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1600" dirty="0" err="1">
                <a:latin typeface="+mn-lt"/>
              </a:rPr>
              <a:t>list.add</a:t>
            </a:r>
            <a:r>
              <a:rPr lang="en-US" altLang="ko-KR" sz="1600" dirty="0">
                <a:latin typeface="+mn-lt"/>
              </a:rPr>
              <a:t>(“</a:t>
            </a:r>
            <a:r>
              <a:rPr lang="en-US" altLang="ko-KR" sz="1600" dirty="0" err="1">
                <a:latin typeface="+mn-lt"/>
              </a:rPr>
              <a:t>item3</a:t>
            </a:r>
            <a:r>
              <a:rPr lang="en-US" altLang="ko-KR" sz="1600" dirty="0">
                <a:latin typeface="+mn-lt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try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PrintWriter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output = new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PrintWriter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("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myoutput.txt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"))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for (String s : list)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output.println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s.toLowerCase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E6A6780-7E74-4C51-99CC-FD22E9634C6D}"/>
                  </a:ext>
                </a:extLst>
              </p14:cNvPr>
              <p14:cNvContentPartPr/>
              <p14:nvPr/>
            </p14:nvContentPartPr>
            <p14:xfrm>
              <a:off x="2050920" y="3359160"/>
              <a:ext cx="3493080" cy="9147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E6A6780-7E74-4C51-99CC-FD22E9634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560" y="3349800"/>
                <a:ext cx="3511800" cy="9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95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예외의 종류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66" y="1646174"/>
            <a:ext cx="7818048" cy="356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62D45D-C130-434A-BA03-D38879EE579D}"/>
                  </a:ext>
                </a:extLst>
              </p14:cNvPr>
              <p14:cNvContentPartPr/>
              <p14:nvPr/>
            </p14:nvContentPartPr>
            <p14:xfrm>
              <a:off x="5207040" y="3568680"/>
              <a:ext cx="1949760" cy="15879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62D45D-C130-434A-BA03-D38879EE57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7680" y="3559320"/>
                <a:ext cx="1968480" cy="16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87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예외의 종류</a:t>
            </a:r>
          </a:p>
        </p:txBody>
      </p:sp>
      <p:pic>
        <p:nvPicPr>
          <p:cNvPr id="15361" name="_x244976584" descr="EMB00004200ba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04" y="1625096"/>
            <a:ext cx="6355533" cy="446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8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다형성의</a:t>
            </a:r>
            <a:r>
              <a:rPr lang="ko-KR" altLang="en-US" dirty="0"/>
              <a:t> 원칙에 따라 상위 클래스의 참조 변수는 하위 클래스의 객체를 참조할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이것은 </a:t>
            </a:r>
            <a:r>
              <a:rPr lang="en-US" altLang="ko-KR" dirty="0"/>
              <a:t>catch </a:t>
            </a:r>
            <a:r>
              <a:rPr lang="ko-KR" altLang="en-US" dirty="0"/>
              <a:t>블록에서 예외를 잡을 때 유용하다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다형성과</a:t>
            </a:r>
            <a:r>
              <a:rPr lang="ko-KR" altLang="en-US" dirty="0"/>
              <a:t> 예외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94" y="3055026"/>
            <a:ext cx="3820561" cy="320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B2AC1D3-3EF7-4E6E-9808-AE089FEA22A5}"/>
                  </a:ext>
                </a:extLst>
              </p14:cNvPr>
              <p14:cNvContentPartPr/>
              <p14:nvPr/>
            </p14:nvContentPartPr>
            <p14:xfrm>
              <a:off x="3378240" y="3308400"/>
              <a:ext cx="775080" cy="362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B2AC1D3-3EF7-4E6E-9808-AE089FEA22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8880" y="3299040"/>
                <a:ext cx="79380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2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사는 세상은 완벽하지 않다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22" y="2636681"/>
            <a:ext cx="4290156" cy="27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01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다형성과</a:t>
            </a:r>
            <a:r>
              <a:rPr lang="ko-KR" altLang="en-US" dirty="0"/>
              <a:t> 예외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1757027"/>
            <a:ext cx="7747000" cy="1846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		// </a:t>
            </a:r>
            <a:r>
              <a:rPr lang="ko-KR" altLang="en-US" sz="1600" dirty="0">
                <a:latin typeface="+mn-lt"/>
              </a:rPr>
              <a:t>예외를 발생하는 </a:t>
            </a:r>
            <a:r>
              <a:rPr lang="ko-KR" altLang="en-US" sz="1600" dirty="0" err="1">
                <a:latin typeface="+mn-lt"/>
              </a:rPr>
              <a:t>메소드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 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ko-KR" altLang="en-US" sz="1600" dirty="0">
                <a:latin typeface="+mn-lt"/>
              </a:rPr>
              <a:t>의 하위 클래스를 모두 잡을 수 있다</a:t>
            </a:r>
            <a:r>
              <a:rPr lang="en-US" altLang="ko-KR" sz="1600" dirty="0">
                <a:latin typeface="+mn-lt"/>
              </a:rPr>
              <a:t>.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17724" y="3892136"/>
            <a:ext cx="7747000" cy="1846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(Exception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//Exception</a:t>
            </a:r>
            <a:r>
              <a:rPr lang="ko-KR" altLang="en-US" sz="1600" dirty="0">
                <a:latin typeface="+mn-lt"/>
              </a:rPr>
              <a:t>의 모든 하위 클래스를 잡을 수 있으나 분간할 수 없다</a:t>
            </a:r>
            <a:r>
              <a:rPr lang="en-US" altLang="ko-KR" sz="1600" dirty="0">
                <a:latin typeface="+mn-lt"/>
              </a:rPr>
              <a:t>.!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1DC0AD1-72E8-4B28-9DF0-225C0C53A194}"/>
                  </a:ext>
                </a:extLst>
              </p14:cNvPr>
              <p14:cNvContentPartPr/>
              <p14:nvPr/>
            </p14:nvContentPartPr>
            <p14:xfrm>
              <a:off x="1308240" y="2362320"/>
              <a:ext cx="2330640" cy="3054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1DC0AD1-72E8-4B28-9DF0-225C0C53A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2352960"/>
                <a:ext cx="234936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10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다형성과</a:t>
            </a:r>
            <a:r>
              <a:rPr lang="ko-KR" altLang="en-US" dirty="0"/>
              <a:t> 예외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961344" y="1557195"/>
            <a:ext cx="7159615" cy="22905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ko-KR" altLang="en-US" sz="1600" dirty="0">
                <a:latin typeface="+mn-lt"/>
              </a:rPr>
              <a:t>만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ko-KR" altLang="en-US" sz="1600" dirty="0">
                <a:latin typeface="+mn-lt"/>
              </a:rPr>
              <a:t>을 제외한 나머지 예외들이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961344" y="4136579"/>
            <a:ext cx="7159615" cy="24000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ko-KR" altLang="en-US" sz="1600" dirty="0">
                <a:latin typeface="+mn-lt"/>
              </a:rPr>
              <a:t>모든 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ko-KR" altLang="en-US" sz="1600" dirty="0">
                <a:latin typeface="+mn-lt"/>
              </a:rPr>
              <a:t>이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ko-KR" altLang="en-US" sz="1600" dirty="0">
                <a:latin typeface="+mn-lt"/>
              </a:rPr>
              <a:t>아무 것도 잡히지 않는다</a:t>
            </a:r>
            <a:r>
              <a:rPr lang="en-US" altLang="ko-KR" sz="1600" dirty="0">
                <a:latin typeface="+mn-lt"/>
              </a:rPr>
              <a:t>!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3188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throws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메소드한테</a:t>
            </a:r>
            <a:r>
              <a:rPr lang="ko-KR" altLang="en-US" dirty="0"/>
              <a:t> 예외 처리를 맡길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96" y="2874617"/>
            <a:ext cx="7131632" cy="259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29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08258" y="2208192"/>
            <a:ext cx="7747000" cy="24000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writeList</a:t>
            </a:r>
            <a:r>
              <a:rPr lang="en-US" altLang="ko-KR" sz="1600" dirty="0">
                <a:latin typeface="+mn-lt"/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  <a:latin typeface="+mn-lt"/>
              </a:rPr>
              <a:t>throws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IOException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PrintWriter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PrintWriter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outfile.txt</a:t>
            </a:r>
            <a:r>
              <a:rPr lang="en-US" altLang="ko-KR" sz="16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</a:t>
            </a:r>
            <a:r>
              <a:rPr lang="en-US" altLang="ko-KR" sz="1600" i="1" dirty="0">
                <a:latin typeface="+mn-lt"/>
              </a:rPr>
              <a:t>SIZE;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++)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out.println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배열 원소 </a:t>
            </a:r>
            <a:r>
              <a:rPr lang="en-US" altLang="ko-KR" sz="1600" dirty="0">
                <a:latin typeface="+mn-lt"/>
              </a:rPr>
              <a:t>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+ " = " + list[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004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31" y="3015183"/>
            <a:ext cx="5188844" cy="342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메소드</a:t>
            </a:r>
            <a:r>
              <a:rPr lang="ko-KR" altLang="en-US" dirty="0"/>
              <a:t> 안에서 예외가 발생하면 런타임 시스템은 그 </a:t>
            </a:r>
            <a:r>
              <a:rPr lang="ko-KR" altLang="en-US" dirty="0" err="1"/>
              <a:t>메소드</a:t>
            </a:r>
            <a:r>
              <a:rPr lang="ko-KR" altLang="en-US" dirty="0"/>
              <a:t> 안에 예외 처리기가 있는 지를 살핀다</a:t>
            </a:r>
            <a:r>
              <a:rPr lang="en-US" altLang="ko-KR" dirty="0"/>
              <a:t>. </a:t>
            </a:r>
            <a:r>
              <a:rPr lang="ko-KR" altLang="en-US" dirty="0"/>
              <a:t>만약 그 자리에 예외 처리기가 없다면 호출 </a:t>
            </a:r>
            <a:r>
              <a:rPr lang="ko-KR" altLang="en-US" dirty="0" err="1"/>
              <a:t>스택</a:t>
            </a:r>
            <a:r>
              <a:rPr lang="en-US" altLang="ko-KR" dirty="0"/>
              <a:t>(call stack)</a:t>
            </a:r>
            <a:r>
              <a:rPr lang="ko-KR" altLang="en-US" dirty="0"/>
              <a:t>에 있는 상위 </a:t>
            </a:r>
            <a:r>
              <a:rPr lang="ko-KR" altLang="en-US" dirty="0" err="1"/>
              <a:t>메소드를</a:t>
            </a:r>
            <a:r>
              <a:rPr lang="ko-KR" altLang="en-US" dirty="0"/>
              <a:t> 조사하게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에외를</a:t>
            </a:r>
            <a:r>
              <a:rPr lang="ko-KR" altLang="en-US" dirty="0"/>
              <a:t> 처리하는 절차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050AA04-435C-48C6-AA86-80E14165A9BA}"/>
                  </a:ext>
                </a:extLst>
              </p14:cNvPr>
              <p14:cNvContentPartPr/>
              <p14:nvPr/>
            </p14:nvContentPartPr>
            <p14:xfrm>
              <a:off x="2749680" y="2832120"/>
              <a:ext cx="2565720" cy="76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050AA04-435C-48C6-AA86-80E14165A9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0320" y="2822760"/>
                <a:ext cx="258444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6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예외를 처리하여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처리하기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290527"/>
            <a:ext cx="7747000" cy="31234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Test {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	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i="1" dirty="0" err="1">
                <a:latin typeface="+mn-lt"/>
              </a:rPr>
              <a:t>readString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	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</a:t>
            </a:r>
            <a:r>
              <a:rPr lang="en-US" altLang="ko-KR" sz="1600" dirty="0" err="1">
                <a:latin typeface="+mn-lt"/>
              </a:rPr>
              <a:t>readString</a:t>
            </a:r>
            <a:r>
              <a:rPr lang="en-US" altLang="ko-KR" sz="16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		byte</a:t>
            </a:r>
            <a:r>
              <a:rPr lang="en-US" altLang="ko-KR" sz="1600" dirty="0">
                <a:latin typeface="+mn-lt"/>
              </a:rPr>
              <a:t>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[100];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문자열을 입력하시오</a:t>
            </a:r>
            <a:r>
              <a:rPr lang="en-US" altLang="ko-KR" sz="1600" dirty="0">
                <a:latin typeface="+mn-lt"/>
              </a:rPr>
              <a:t>:");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u="dbl" dirty="0">
                <a:latin typeface="+mn-lt"/>
              </a:rPr>
              <a:t>		</a:t>
            </a:r>
            <a:r>
              <a:rPr lang="en-US" altLang="ko-KR" sz="1600" u="dbl" dirty="0" err="1">
                <a:latin typeface="+mn-lt"/>
              </a:rPr>
              <a:t>System.</a:t>
            </a:r>
            <a:r>
              <a:rPr lang="en-US" altLang="ko-KR" sz="1600" i="1" u="dbl" dirty="0" err="1">
                <a:latin typeface="+mn-lt"/>
              </a:rPr>
              <a:t>in</a:t>
            </a:r>
            <a:r>
              <a:rPr lang="en-US" altLang="ko-KR" sz="1600" u="dbl" dirty="0" err="1">
                <a:latin typeface="+mn-lt"/>
              </a:rPr>
              <a:t>.read</a:t>
            </a:r>
            <a:r>
              <a:rPr lang="en-US" altLang="ko-KR" sz="1600" u="dbl" dirty="0">
                <a:latin typeface="+mn-lt"/>
              </a:rPr>
              <a:t>(</a:t>
            </a:r>
            <a:r>
              <a:rPr lang="en-US" altLang="ko-KR" sz="1600" u="dbl" dirty="0" err="1">
                <a:latin typeface="+mn-lt"/>
              </a:rPr>
              <a:t>buf</a:t>
            </a:r>
            <a:r>
              <a:rPr lang="en-US" altLang="ko-KR" sz="1600" u="dbl" dirty="0">
                <a:latin typeface="+mn-lt"/>
              </a:rPr>
              <a:t>)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		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String(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1404" y="5413972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Exception in thread "main" </a:t>
            </a:r>
            <a:r>
              <a:rPr lang="en-US" altLang="ko-KR" sz="1400" dirty="0" err="1"/>
              <a:t>java.lang.Error</a:t>
            </a:r>
            <a:r>
              <a:rPr lang="en-US" altLang="ko-KR" sz="1400" dirty="0"/>
              <a:t>: Unresolved compilation problem: </a:t>
            </a:r>
          </a:p>
          <a:p>
            <a:pPr marL="0" indent="0" latinLnBrk="1">
              <a:buNone/>
            </a:pPr>
            <a:r>
              <a:rPr lang="en-US" altLang="ko-KR" sz="1400" dirty="0"/>
              <a:t>	Unhandled exception type </a:t>
            </a:r>
            <a:r>
              <a:rPr lang="en-US" altLang="ko-KR" sz="1400" dirty="0" err="1"/>
              <a:t>IOException</a:t>
            </a:r>
            <a:endParaRPr lang="en-US" altLang="ko-KR" sz="1400" dirty="0"/>
          </a:p>
          <a:p>
            <a:pPr marL="0" indent="0" latinLnBrk="1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Test.readString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Test.java:9</a:t>
            </a:r>
            <a:r>
              <a:rPr lang="en-US" altLang="ko-KR" sz="1400" dirty="0"/>
              <a:t>)</a:t>
            </a:r>
          </a:p>
          <a:p>
            <a:pPr marL="0" indent="0" latinLnBrk="1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Test.main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Test.java:3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21662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1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41102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import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java.io.IOException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Test {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	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main(String[]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		try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i="1" dirty="0" err="1">
                <a:latin typeface="+mj-ea"/>
                <a:ea typeface="+mj-ea"/>
              </a:rPr>
              <a:t>readString</a:t>
            </a:r>
            <a:r>
              <a:rPr lang="en-US" altLang="ko-KR" sz="1600" dirty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} </a:t>
            </a:r>
            <a:r>
              <a:rPr lang="en-US" altLang="ko-KR" sz="1600" b="1" dirty="0">
                <a:latin typeface="+mj-ea"/>
                <a:ea typeface="+mj-ea"/>
              </a:rPr>
              <a:t>catch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en-US" altLang="ko-KR" sz="1600" dirty="0" err="1">
                <a:latin typeface="+mj-ea"/>
                <a:ea typeface="+mj-ea"/>
              </a:rPr>
              <a:t>IOException</a:t>
            </a:r>
            <a:r>
              <a:rPr lang="en-US" altLang="ko-KR" sz="1600" dirty="0">
                <a:latin typeface="+mj-ea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e.getMessage</a:t>
            </a:r>
            <a:r>
              <a:rPr lang="en-US" altLang="ko-KR" sz="1600" dirty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dirty="0" err="1">
                <a:latin typeface="+mj-ea"/>
                <a:ea typeface="+mj-ea"/>
              </a:rPr>
              <a:t>e.printStackTrace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String </a:t>
            </a:r>
            <a:r>
              <a:rPr lang="en-US" altLang="ko-KR" sz="1600" dirty="0" err="1">
                <a:latin typeface="+mj-ea"/>
                <a:ea typeface="+mj-ea"/>
              </a:rPr>
              <a:t>readString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en-US" altLang="ko-KR" sz="1600" b="1" dirty="0">
                <a:latin typeface="+mj-ea"/>
                <a:ea typeface="+mj-ea"/>
              </a:rPr>
              <a:t>throws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IOException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	byte</a:t>
            </a:r>
            <a:r>
              <a:rPr lang="en-US" altLang="ko-KR" sz="1600" dirty="0">
                <a:latin typeface="+mj-ea"/>
                <a:ea typeface="+mj-ea"/>
              </a:rPr>
              <a:t>[] </a:t>
            </a:r>
            <a:r>
              <a:rPr lang="en-US" altLang="ko-KR" sz="1600" dirty="0" err="1">
                <a:latin typeface="+mj-ea"/>
                <a:ea typeface="+mj-ea"/>
              </a:rPr>
              <a:t>buf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byte</a:t>
            </a:r>
            <a:r>
              <a:rPr lang="en-US" altLang="ko-KR" sz="1600" dirty="0">
                <a:latin typeface="+mj-ea"/>
                <a:ea typeface="+mj-ea"/>
              </a:rPr>
              <a:t>[100];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문자열을 입력하시오</a:t>
            </a:r>
            <a:r>
              <a:rPr lang="en-US" altLang="ko-KR" sz="1600" dirty="0">
                <a:latin typeface="+mj-ea"/>
                <a:ea typeface="+mj-ea"/>
              </a:rPr>
              <a:t>:");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i="1" dirty="0" err="1">
                <a:latin typeface="+mj-ea"/>
                <a:ea typeface="+mj-ea"/>
              </a:rPr>
              <a:t>in</a:t>
            </a:r>
            <a:r>
              <a:rPr lang="en-US" altLang="ko-KR" sz="1600" dirty="0" err="1">
                <a:latin typeface="+mj-ea"/>
                <a:ea typeface="+mj-ea"/>
              </a:rPr>
              <a:t>.read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buf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	return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String(</a:t>
            </a:r>
            <a:r>
              <a:rPr lang="en-US" altLang="ko-KR" sz="1600" dirty="0" err="1">
                <a:latin typeface="+mj-ea"/>
                <a:ea typeface="+mj-ea"/>
              </a:rPr>
              <a:t>buf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2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에외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6" y="1757315"/>
            <a:ext cx="8164482" cy="478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01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메소드도</a:t>
            </a:r>
            <a:r>
              <a:rPr lang="ko-KR" altLang="en-US" dirty="0"/>
              <a:t> </a:t>
            </a:r>
            <a:r>
              <a:rPr lang="en-US" altLang="ko-KR" dirty="0"/>
              <a:t>throw </a:t>
            </a:r>
            <a:r>
              <a:rPr lang="ko-KR" altLang="en-US" dirty="0"/>
              <a:t>문장을 사용하여서 예외를 생성할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throw </a:t>
            </a:r>
            <a:r>
              <a:rPr lang="ko-KR" altLang="en-US" dirty="0"/>
              <a:t>문장은 하나의 인수만을 요구하는데 바로 </a:t>
            </a:r>
            <a:r>
              <a:rPr lang="en-US" altLang="ko-KR" dirty="0" err="1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객체이다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예외는 </a:t>
            </a:r>
            <a:r>
              <a:rPr lang="en-US" altLang="ko-KR" dirty="0"/>
              <a:t>throw </a:t>
            </a:r>
            <a:r>
              <a:rPr lang="ko-KR" altLang="en-US" dirty="0"/>
              <a:t>문장으로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0" y="3133962"/>
            <a:ext cx="8837880" cy="126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900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7"/>
            <a:ext cx="7747000" cy="26164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 </a:t>
            </a:r>
            <a:r>
              <a:rPr lang="en-US" altLang="ko-KR" sz="1600" dirty="0">
                <a:latin typeface="+mn-lt"/>
              </a:rPr>
              <a:t>Object pop()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Object </a:t>
            </a:r>
            <a:r>
              <a:rPr lang="en-US" altLang="ko-KR" sz="1600" dirty="0" err="1">
                <a:latin typeface="+mn-lt"/>
              </a:rPr>
              <a:t>obj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	if</a:t>
            </a:r>
            <a:r>
              <a:rPr lang="en-US" altLang="ko-KR" sz="1600" dirty="0">
                <a:latin typeface="+mn-lt"/>
              </a:rPr>
              <a:t> (size == 0) {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		throw 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EmptyStackException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...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	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obj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2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 메시지에서 많은 내용을 알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메시지를 분석한다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8" y="2524509"/>
            <a:ext cx="8177448" cy="251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위쪽 화살표 4"/>
          <p:cNvSpPr/>
          <p:nvPr/>
        </p:nvSpPr>
        <p:spPr>
          <a:xfrm>
            <a:off x="1303699" y="4209861"/>
            <a:ext cx="307818" cy="1158844"/>
          </a:xfrm>
          <a:prstGeom prst="up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7127" y="5060895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Call Stack</a:t>
            </a:r>
          </a:p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호출 순서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)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07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오류 처리 코드를 정상적인 코드와 분리할 수 있다</a:t>
            </a:r>
            <a:r>
              <a:rPr lang="en-US" altLang="ko-KR"/>
              <a:t>.</a:t>
            </a:r>
          </a:p>
          <a:p>
            <a:r>
              <a:rPr lang="ko-KR" altLang="en-US"/>
              <a:t>동일한 코드를 예외 처리를 사용하지 않는 경우와 예외 처리를 사용하는 경우로 분리하여 비교해보자</a:t>
            </a:r>
            <a:r>
              <a:rPr lang="en-US" altLang="ko-KR"/>
              <a:t>.  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 처리의 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248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처리를 사용하지 않는 경우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3"/>
            <a:ext cx="7747000" cy="5549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errorCodeType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readFile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errorCode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ko-KR" altLang="en-US" sz="1400" dirty="0">
                <a:latin typeface="+mn-lt"/>
              </a:rPr>
              <a:t>파일을 </a:t>
            </a:r>
            <a:r>
              <a:rPr lang="ko-KR" altLang="en-US" sz="1400" dirty="0" err="1">
                <a:latin typeface="+mn-lt"/>
              </a:rPr>
              <a:t>오픈한다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	if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theFileIsOpen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ko-KR" altLang="en-US" sz="1400" dirty="0">
                <a:latin typeface="+mn-lt"/>
              </a:rPr>
              <a:t>파일의 크기를 결정한다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		if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gotTheFileLength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ko-KR" altLang="en-US" sz="1400" dirty="0">
                <a:latin typeface="+mn-lt"/>
              </a:rPr>
              <a:t>메모리를 할당한다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			if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gotEnoughMemory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ko-KR" altLang="en-US" sz="1400" dirty="0">
                <a:latin typeface="+mn-lt"/>
              </a:rPr>
              <a:t>파일을 메모리로 읽는다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				if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readFailed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errorCode</a:t>
            </a:r>
            <a:r>
              <a:rPr lang="en-US" altLang="ko-KR" sz="1400" dirty="0">
                <a:latin typeface="+mn-lt"/>
              </a:rPr>
              <a:t> = -1;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else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errorCode</a:t>
            </a:r>
            <a:r>
              <a:rPr lang="en-US" altLang="ko-KR" sz="1400" dirty="0">
                <a:latin typeface="+mn-lt"/>
              </a:rPr>
              <a:t> = -2;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else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errorCode</a:t>
            </a:r>
            <a:r>
              <a:rPr lang="en-US" altLang="ko-KR" sz="1400" dirty="0">
                <a:latin typeface="+mn-lt"/>
              </a:rPr>
              <a:t> = -3;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8C9CD9-3981-4111-8A68-CACC323BC60E}"/>
                  </a:ext>
                </a:extLst>
              </p14:cNvPr>
              <p14:cNvContentPartPr/>
              <p14:nvPr/>
            </p14:nvContentPartPr>
            <p14:xfrm>
              <a:off x="749160" y="241200"/>
              <a:ext cx="597240" cy="6609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8C9CD9-3981-4111-8A68-CACC323BC6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00" y="231840"/>
                <a:ext cx="61596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7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처리를 사용하는 경우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79863" y="1457608"/>
            <a:ext cx="7747000" cy="48798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 err="1">
                <a:latin typeface="+mn-lt"/>
              </a:rPr>
              <a:t>readFile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	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ko-KR" altLang="en-US" sz="1400" dirty="0">
                <a:latin typeface="+mn-lt"/>
              </a:rPr>
              <a:t>파일을 </a:t>
            </a:r>
            <a:r>
              <a:rPr lang="ko-KR" altLang="en-US" sz="1400" dirty="0" err="1">
                <a:latin typeface="+mn-lt"/>
              </a:rPr>
              <a:t>오픈한다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파일의 크기를 결정한다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메모리를 할당한다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파일을 메모리로 읽는다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파일을 닫는다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fileOpenFailed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sizeDeterminationFailed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memoryAllocationFailed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readFailed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fileCloseFailed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185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예외를 처리하여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처리하기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290528"/>
            <a:ext cx="7747000" cy="1828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ExceptionTest3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Integer.</a:t>
            </a:r>
            <a:r>
              <a:rPr lang="en-US" altLang="ko-KR" sz="1600" i="1" dirty="0" err="1">
                <a:latin typeface="+mn-lt"/>
              </a:rPr>
              <a:t>parseInt</a:t>
            </a:r>
            <a:r>
              <a:rPr lang="en-US" altLang="ko-KR" sz="1600" dirty="0">
                <a:latin typeface="+mn-lt"/>
              </a:rPr>
              <a:t>("ABC");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Exception in thread "main" </a:t>
            </a:r>
            <a:r>
              <a:rPr lang="en-US" altLang="ko-KR" sz="1400" u="sng" dirty="0" err="1"/>
              <a:t>java.lang.NumberFormatException</a:t>
            </a:r>
            <a:r>
              <a:rPr lang="en-US" altLang="ko-KR" sz="1400" dirty="0"/>
              <a:t>: For input string: "XYZ"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java.lang.NumberFormatException.forInputString</a:t>
            </a:r>
            <a:r>
              <a:rPr lang="en-US" altLang="ko-KR" sz="1400" dirty="0"/>
              <a:t>(Unknown Source)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java.lang.Integer.parseInt</a:t>
            </a:r>
            <a:r>
              <a:rPr lang="en-US" altLang="ko-KR" sz="1400" dirty="0"/>
              <a:t>(Unknown Source)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java.lang.Integer.parseInt</a:t>
            </a:r>
            <a:r>
              <a:rPr lang="en-US" altLang="ko-KR" sz="1400" dirty="0"/>
              <a:t>(Unknown Source)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numberformat.ExceptionTest3.main</a:t>
            </a:r>
            <a:r>
              <a:rPr lang="en-US" altLang="ko-KR" sz="1400" dirty="0"/>
              <a:t>(</a:t>
            </a:r>
            <a:r>
              <a:rPr lang="en-US" altLang="ko-KR" sz="1400" u="sng" dirty="0" err="1"/>
              <a:t>ExceptionTest3.java:6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02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0329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ExceptionTest3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Integer.</a:t>
            </a:r>
            <a:r>
              <a:rPr lang="en-US" altLang="ko-KR" sz="1600" i="1" dirty="0" err="1">
                <a:latin typeface="+mn-lt"/>
              </a:rPr>
              <a:t>parseInt</a:t>
            </a:r>
            <a:r>
              <a:rPr lang="en-US" altLang="ko-KR" sz="1600" dirty="0">
                <a:latin typeface="+mn-lt"/>
              </a:rPr>
              <a:t>("ABC");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} </a:t>
            </a: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NumberFormatException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NumberFormat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예외 발생</a:t>
            </a:r>
            <a:r>
              <a:rPr lang="en-US" altLang="ko-KR" sz="1600" dirty="0">
                <a:latin typeface="+mn-lt"/>
              </a:rPr>
              <a:t>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</a:t>
            </a: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082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단언</a:t>
            </a:r>
            <a:r>
              <a:rPr lang="en-US" altLang="ko-KR" b="1" dirty="0"/>
              <a:t>(assertions)</a:t>
            </a:r>
            <a:r>
              <a:rPr lang="ko-KR" altLang="en-US" dirty="0"/>
              <a:t>은 프로그래머가 현재 시점에서 믿고 있는 내용을 다시 한 번 확인할 때 사용된다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단언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78" y="2728976"/>
            <a:ext cx="6232133" cy="317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489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단언의 형식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0" y="2004260"/>
            <a:ext cx="8337110" cy="142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545" y="4119327"/>
            <a:ext cx="66575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값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입력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매개변수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)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 범위에 대한 제약을 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assert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로 재확인시켜주기</a:t>
            </a:r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처리 중간에 중요 조건에 대한  제약을 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assert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로 재확인시켜주기</a:t>
            </a:r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err="1">
                <a:latin typeface="HY바다L" pitchFamily="18" charset="-127"/>
                <a:ea typeface="HY바다L" pitchFamily="18" charset="-127"/>
              </a:rPr>
              <a:t>메소드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 호출 이후 </a:t>
            </a:r>
            <a:r>
              <a:rPr lang="ko-KR" altLang="en-US" sz="1600" dirty="0" err="1">
                <a:latin typeface="HY바다L" pitchFamily="18" charset="-127"/>
                <a:ea typeface="HY바다L" pitchFamily="18" charset="-127"/>
              </a:rPr>
              <a:t>반환값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 범위에 대한 제약을 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assert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로 재확인시켜주기</a:t>
            </a:r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err="1">
                <a:latin typeface="HY바다L" pitchFamily="18" charset="-127"/>
                <a:ea typeface="HY바다L" pitchFamily="18" charset="-127"/>
              </a:rPr>
              <a:t>반환값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 범위에 대한 제약을 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assert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로 재확인시켜주기</a:t>
            </a:r>
            <a:endParaRPr lang="en-US" altLang="ko-KR" sz="16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275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0329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java.util.Scanner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AssertionTest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argv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Scanner </a:t>
            </a:r>
            <a:r>
              <a:rPr lang="en-US" altLang="ko-KR" sz="1600" u="sng" dirty="0">
                <a:latin typeface="+mn-lt"/>
              </a:rPr>
              <a:t>input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Scanner(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in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날짜를 입력하시오</a:t>
            </a:r>
            <a:r>
              <a:rPr lang="en-US" altLang="ko-KR" sz="1600" dirty="0">
                <a:latin typeface="+mn-lt"/>
              </a:rPr>
              <a:t>: 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date = </a:t>
            </a:r>
            <a:r>
              <a:rPr lang="en-US" altLang="ko-KR" sz="1600" dirty="0" err="1">
                <a:latin typeface="+mn-lt"/>
              </a:rPr>
              <a:t>input.nextInt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// </a:t>
            </a:r>
            <a:r>
              <a:rPr lang="ko-KR" altLang="en-US" sz="1600" dirty="0">
                <a:latin typeface="+mn-lt"/>
              </a:rPr>
              <a:t>날짜가 </a:t>
            </a:r>
            <a:r>
              <a:rPr lang="en-US" altLang="ko-KR" sz="1600" dirty="0">
                <a:latin typeface="+mn-lt"/>
              </a:rPr>
              <a:t>1 </a:t>
            </a:r>
            <a:r>
              <a:rPr lang="ko-KR" altLang="en-US" sz="1600" dirty="0">
                <a:latin typeface="+mn-lt"/>
              </a:rPr>
              <a:t>이상이고 </a:t>
            </a:r>
            <a:r>
              <a:rPr lang="en-US" altLang="ko-KR" sz="1600" dirty="0">
                <a:latin typeface="+mn-lt"/>
              </a:rPr>
              <a:t>31 </a:t>
            </a:r>
            <a:r>
              <a:rPr lang="ko-KR" altLang="en-US" sz="1600" dirty="0">
                <a:latin typeface="+mn-lt"/>
              </a:rPr>
              <a:t>이하인지를 검증한다</a:t>
            </a:r>
            <a:r>
              <a:rPr lang="en-US" altLang="ko-KR" sz="1600" dirty="0">
                <a:latin typeface="+mn-lt"/>
              </a:rPr>
              <a:t>.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assert</a:t>
            </a:r>
            <a:r>
              <a:rPr lang="en-US" altLang="ko-KR" sz="1600" dirty="0">
                <a:latin typeface="+mn-lt"/>
              </a:rPr>
              <a:t>(date &gt;= 1 &amp;&amp; date &lt;= 31) : "</a:t>
            </a:r>
            <a:r>
              <a:rPr lang="ko-KR" altLang="en-US" sz="1600" dirty="0">
                <a:latin typeface="+mn-lt"/>
              </a:rPr>
              <a:t>잘못된 날짜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date;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.printf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입력된 날짜는 </a:t>
            </a:r>
            <a:r>
              <a:rPr lang="en-US" altLang="ko-KR" sz="1600" dirty="0">
                <a:latin typeface="+mn-lt"/>
              </a:rPr>
              <a:t>%d</a:t>
            </a:r>
            <a:r>
              <a:rPr lang="ko-KR" altLang="en-US" sz="1600" dirty="0">
                <a:latin typeface="+mn-lt"/>
              </a:rPr>
              <a:t>입니다</a:t>
            </a:r>
            <a:r>
              <a:rPr lang="en-US" altLang="ko-KR" sz="1600" dirty="0">
                <a:latin typeface="+mn-lt"/>
              </a:rPr>
              <a:t>.\n", date);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195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로깅</a:t>
            </a:r>
            <a:r>
              <a:rPr lang="en-US" altLang="ko-KR" b="1" dirty="0"/>
              <a:t>(logging)</a:t>
            </a:r>
            <a:r>
              <a:rPr lang="ko-KR" altLang="en-US" dirty="0"/>
              <a:t>이란 어딘가에 계속하여 기록을 남기는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로깅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01" y="2789458"/>
            <a:ext cx="50387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776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err="1">
                <a:latin typeface="+mn-lt"/>
              </a:rPr>
              <a:t>im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port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java.util.logging.Logger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LoggingTest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argv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 filename = "</a:t>
            </a:r>
            <a:r>
              <a:rPr lang="en-US" altLang="ko-KR" sz="1600" dirty="0" err="1">
                <a:latin typeface="+mn-lt"/>
              </a:rPr>
              <a:t>test.dat</a:t>
            </a:r>
            <a:r>
              <a:rPr lang="en-US" altLang="ko-KR" sz="1600" dirty="0">
                <a:latin typeface="+mn-lt"/>
              </a:rPr>
              <a:t>";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Logger.</a:t>
            </a:r>
            <a:r>
              <a:rPr lang="en-US" altLang="ko-KR" sz="1600" i="1" dirty="0" err="1">
                <a:latin typeface="+mn-lt"/>
              </a:rPr>
              <a:t>getGlobal</a:t>
            </a:r>
            <a:r>
              <a:rPr lang="en-US" altLang="ko-KR" sz="1600" dirty="0">
                <a:latin typeface="+mn-lt"/>
              </a:rPr>
              <a:t>().info(filename + " </a:t>
            </a:r>
            <a:r>
              <a:rPr lang="ko-KR" altLang="en-US" sz="1600" dirty="0">
                <a:latin typeface="+mn-lt"/>
              </a:rPr>
              <a:t>파일을 </a:t>
            </a:r>
            <a:r>
              <a:rPr lang="ko-KR" altLang="en-US" sz="1600" dirty="0" err="1">
                <a:latin typeface="+mn-lt"/>
              </a:rPr>
              <a:t>오픈하였음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</a:t>
            </a: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8</a:t>
            </a:r>
            <a:r>
              <a:rPr lang="ko-KR" altLang="en-US" sz="1400" dirty="0"/>
              <a:t>월 </a:t>
            </a:r>
            <a:r>
              <a:rPr lang="en-US" altLang="ko-KR" sz="1400" dirty="0"/>
              <a:t>15, 2015 1:48:39 </a:t>
            </a:r>
            <a:r>
              <a:rPr lang="ko-KR" altLang="en-US" sz="1400" dirty="0"/>
              <a:t>오후 </a:t>
            </a:r>
            <a:r>
              <a:rPr lang="en-US" altLang="ko-KR" sz="1400" dirty="0" err="1"/>
              <a:t>LoggingTest</a:t>
            </a:r>
            <a:r>
              <a:rPr lang="en-US" altLang="ko-KR" sz="1400" dirty="0"/>
              <a:t> main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정보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test.dat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오픈하였음</a:t>
            </a:r>
            <a:r>
              <a:rPr lang="ko-KR" altLang="en-US" sz="14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sec\AppData\Local\Microsoft\Windows\Temporary Internet Files\Content.IE5\TU1TRZ2W\research-66365_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35" y="4143283"/>
            <a:ext cx="2595327" cy="17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디버거를</a:t>
            </a:r>
            <a:r>
              <a:rPr lang="ko-KR" altLang="en-US" dirty="0"/>
              <a:t> 사용하면 프로그램에서 쉽게 오류를 감지하고 진단할 수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디버거는</a:t>
            </a:r>
            <a:r>
              <a:rPr lang="ko-KR" altLang="en-US" dirty="0"/>
              <a:t> 중단점을 설정하여서 프로그램의 실행을 제어할 수 있으며 문장 단위로 실행하거나 변수의 값을 살펴볼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자유형 3"/>
          <p:cNvSpPr/>
          <p:nvPr/>
        </p:nvSpPr>
        <p:spPr>
          <a:xfrm>
            <a:off x="1195057" y="4025588"/>
            <a:ext cx="7134131" cy="1410795"/>
          </a:xfrm>
          <a:custGeom>
            <a:avLst/>
            <a:gdLst>
              <a:gd name="connsiteX0" fmla="*/ 0 w 7134131"/>
              <a:gd name="connsiteY0" fmla="*/ 1098673 h 1410795"/>
              <a:gd name="connsiteX1" fmla="*/ 1756373 w 7134131"/>
              <a:gd name="connsiteY1" fmla="*/ 3204 h 1410795"/>
              <a:gd name="connsiteX2" fmla="*/ 4906979 w 7134131"/>
              <a:gd name="connsiteY2" fmla="*/ 1406491 h 1410795"/>
              <a:gd name="connsiteX3" fmla="*/ 7134131 w 7134131"/>
              <a:gd name="connsiteY3" fmla="*/ 356289 h 14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4131" h="1410795">
                <a:moveTo>
                  <a:pt x="0" y="1098673"/>
                </a:moveTo>
                <a:cubicBezTo>
                  <a:pt x="469271" y="525287"/>
                  <a:pt x="938543" y="-48099"/>
                  <a:pt x="1756373" y="3204"/>
                </a:cubicBezTo>
                <a:cubicBezTo>
                  <a:pt x="2574203" y="54507"/>
                  <a:pt x="4010686" y="1347644"/>
                  <a:pt x="4906979" y="1406491"/>
                </a:cubicBezTo>
                <a:cubicBezTo>
                  <a:pt x="5803272" y="1465338"/>
                  <a:pt x="6468701" y="910813"/>
                  <a:pt x="7134131" y="356289"/>
                </a:cubicBezTo>
              </a:path>
            </a:pathLst>
          </a:custGeom>
          <a:noFill/>
          <a:ln w="762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 descr="C:\Users\sec\AppData\Local\Microsoft\Windows\Temporary Internet Files\Content.IE5\X39SAWIG\ladybug-24622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47121">
            <a:off x="1725014" y="3859026"/>
            <a:ext cx="855223" cy="8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02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디버깅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8" y="1833609"/>
            <a:ext cx="7918065" cy="42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4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디버깅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8" y="1728883"/>
            <a:ext cx="7351056" cy="450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3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이클립스의</a:t>
            </a:r>
            <a:r>
              <a:rPr lang="ko-KR" altLang="en-US" dirty="0"/>
              <a:t> 디버깅 명령어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2" y="2251861"/>
            <a:ext cx="7914191" cy="257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2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오류가 발생했을 때 오류를 사용자에게 </a:t>
            </a:r>
            <a:r>
              <a:rPr lang="ko-KR" altLang="en-US" dirty="0" err="1"/>
              <a:t>알려주고</a:t>
            </a:r>
            <a:r>
              <a:rPr lang="ko-KR" altLang="en-US" dirty="0"/>
              <a:t> 모든 데이터를 저장하게 한 후에 사용자가 우아하게</a:t>
            </a:r>
            <a:r>
              <a:rPr lang="en-US" altLang="ko-KR" b="1" dirty="0"/>
              <a:t>(gracefully) </a:t>
            </a:r>
            <a:r>
              <a:rPr lang="ko-KR" altLang="en-US" dirty="0"/>
              <a:t>프로그램을 종료할 수 있도록 하는 것이 바람직하다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예외처리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06" y="3417826"/>
            <a:ext cx="5851981" cy="239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7EA35-427C-4925-A1DC-4332986083DA}"/>
              </a:ext>
            </a:extLst>
          </p:cNvPr>
          <p:cNvSpPr txBox="1"/>
          <p:nvPr/>
        </p:nvSpPr>
        <p:spPr>
          <a:xfrm>
            <a:off x="5611528" y="322046"/>
            <a:ext cx="35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ex)AIOB(</a:t>
            </a:r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ArrayIndexOutofBound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)</a:t>
            </a:r>
          </a:p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 NPE(</a:t>
            </a:r>
            <a:r>
              <a:rPr lang="en-US" altLang="ko-KR" sz="1600" dirty="0" err="1">
                <a:latin typeface="HY바다L" pitchFamily="18" charset="-127"/>
                <a:ea typeface="HY바다L" pitchFamily="18" charset="-127"/>
              </a:rPr>
              <a:t>NullPointException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) CME(</a:t>
            </a:r>
            <a:r>
              <a:rPr lang="en-US" altLang="ko-KR" sz="1600" b="0" i="0" u="none" strike="noStrike" dirty="0" err="1">
                <a:solidFill>
                  <a:srgbClr val="1A0DAB"/>
                </a:solidFill>
                <a:effectLst/>
                <a:latin typeface="Apple SD Gothic Neo"/>
                <a:hlinkClick r:id="rId3"/>
              </a:rPr>
              <a:t>ConcurrentModificationException</a:t>
            </a:r>
            <a:r>
              <a:rPr lang="en-US" altLang="ko-KR" sz="1600" b="0" i="0" u="none" strike="noStrike" dirty="0">
                <a:solidFill>
                  <a:srgbClr val="1A0DAB"/>
                </a:solidFill>
                <a:effectLst/>
                <a:latin typeface="Apple SD Gothic Neo"/>
                <a:hlinkClick r:id="rId3"/>
              </a:rPr>
              <a:t>)</a:t>
            </a:r>
          </a:p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AE(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ArithmeticException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)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9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예외란</a:t>
            </a:r>
            <a:r>
              <a:rPr lang="en-US" altLang="ko-KR" sz="3600"/>
              <a:t>?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예외</a:t>
            </a:r>
            <a:r>
              <a:rPr lang="en-US" altLang="ko-KR"/>
              <a:t>(exception): </a:t>
            </a:r>
            <a:r>
              <a:rPr lang="ko-KR" altLang="en-US"/>
              <a:t>잘못된 코드</a:t>
            </a:r>
            <a:r>
              <a:rPr lang="en-US" altLang="ko-KR"/>
              <a:t>, </a:t>
            </a:r>
            <a:r>
              <a:rPr lang="ko-KR" altLang="en-US"/>
              <a:t>부정확한 데이터</a:t>
            </a:r>
            <a:r>
              <a:rPr lang="en-US" altLang="ko-KR"/>
              <a:t>, </a:t>
            </a:r>
            <a:r>
              <a:rPr lang="ko-KR" altLang="en-US"/>
              <a:t>예외적인 상황에 의하여 발생하는 오류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0</a:t>
            </a:r>
            <a:r>
              <a:rPr lang="ko-KR" altLang="en-US"/>
              <a:t>으로 나누는 것과 같은 잘못된 연산이나 배열의 인덱스가 한계를 넘을 수도 있고</a:t>
            </a:r>
            <a:r>
              <a:rPr lang="en-US" altLang="ko-KR"/>
              <a:t>, </a:t>
            </a:r>
            <a:r>
              <a:rPr lang="ko-KR" altLang="en-US"/>
              <a:t>디스크에서는 하드웨어 에러가 발생할 수 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93" y="3178947"/>
            <a:ext cx="6134193" cy="3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395862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1716</Words>
  <Application>Microsoft Office PowerPoint</Application>
  <PresentationFormat>화면 슬라이드 쇼(4:3)</PresentationFormat>
  <Paragraphs>265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Apple SD Gothic Neo</vt:lpstr>
      <vt:lpstr>HY바다L</vt:lpstr>
      <vt:lpstr>MD개성체</vt:lpstr>
      <vt:lpstr>굴림</vt:lpstr>
      <vt:lpstr>굴림체</vt:lpstr>
      <vt:lpstr>맑은 고딕</vt:lpstr>
      <vt:lpstr>Arial</vt:lpstr>
      <vt:lpstr>Comic Sans MS</vt:lpstr>
      <vt:lpstr>Symbol</vt:lpstr>
      <vt:lpstr>Tahoma</vt:lpstr>
      <vt:lpstr>Wingdings</vt:lpstr>
      <vt:lpstr>New_Natural01</vt:lpstr>
      <vt:lpstr>PowerPoint 프레젠테이션</vt:lpstr>
      <vt:lpstr>디버깅</vt:lpstr>
      <vt:lpstr>오류 메시지를 분석한다. </vt:lpstr>
      <vt:lpstr>디버깅</vt:lpstr>
      <vt:lpstr>이클립스에서 디버깅</vt:lpstr>
      <vt:lpstr>이클립스에서 디버깅</vt:lpstr>
      <vt:lpstr>이클립스의 디버깅 명령어</vt:lpstr>
      <vt:lpstr>예외처리</vt:lpstr>
      <vt:lpstr>예외란?</vt:lpstr>
      <vt:lpstr>try-catch 블록 </vt:lpstr>
      <vt:lpstr>예외의 예</vt:lpstr>
      <vt:lpstr>try-catch 블록으로 예외 처리</vt:lpstr>
      <vt:lpstr>try/catch 블록에서의 실행 흐름</vt:lpstr>
      <vt:lpstr>finally 블록 </vt:lpstr>
      <vt:lpstr>try-with-resources 문장</vt:lpstr>
      <vt:lpstr>예제</vt:lpstr>
      <vt:lpstr>예외의 종류</vt:lpstr>
      <vt:lpstr>예외의 종류</vt:lpstr>
      <vt:lpstr>다형성과 예외</vt:lpstr>
      <vt:lpstr>다형성과 예외 </vt:lpstr>
      <vt:lpstr>다형성과 예외 </vt:lpstr>
      <vt:lpstr>예외와 메소드</vt:lpstr>
      <vt:lpstr>예제</vt:lpstr>
      <vt:lpstr>에외를 처리하는 절차</vt:lpstr>
      <vt:lpstr>LAB: 예외 처리하기</vt:lpstr>
      <vt:lpstr>SOLUTION </vt:lpstr>
      <vt:lpstr>에외 생성하기</vt:lpstr>
      <vt:lpstr>예외는 throw 문장으로 생성된다.</vt:lpstr>
      <vt:lpstr>예제</vt:lpstr>
      <vt:lpstr>예외 처리의 장점</vt:lpstr>
      <vt:lpstr>예외 처리를 사용하지 않는 경우</vt:lpstr>
      <vt:lpstr>예외 처리를 사용하는 경우</vt:lpstr>
      <vt:lpstr>LAB: 예외 처리하기</vt:lpstr>
      <vt:lpstr>SOLUTION </vt:lpstr>
      <vt:lpstr>단언</vt:lpstr>
      <vt:lpstr>단언의 형식</vt:lpstr>
      <vt:lpstr>예제</vt:lpstr>
      <vt:lpstr>로깅</vt:lpstr>
      <vt:lpstr>예제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kosmo_15</cp:lastModifiedBy>
  <cp:revision>641</cp:revision>
  <dcterms:created xsi:type="dcterms:W3CDTF">2007-06-29T06:43:39Z</dcterms:created>
  <dcterms:modified xsi:type="dcterms:W3CDTF">2021-04-06T08:04:11Z</dcterms:modified>
</cp:coreProperties>
</file>