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1"/>
  </p:notesMasterIdLst>
  <p:handoutMasterIdLst>
    <p:handoutMasterId r:id="rId52"/>
  </p:handoutMasterIdLst>
  <p:sldIdLst>
    <p:sldId id="256" r:id="rId2"/>
    <p:sldId id="299" r:id="rId3"/>
    <p:sldId id="264" r:id="rId4"/>
    <p:sldId id="267" r:id="rId5"/>
    <p:sldId id="300" r:id="rId6"/>
    <p:sldId id="272" r:id="rId7"/>
    <p:sldId id="301" r:id="rId8"/>
    <p:sldId id="302" r:id="rId9"/>
    <p:sldId id="274" r:id="rId10"/>
    <p:sldId id="303" r:id="rId11"/>
    <p:sldId id="304" r:id="rId12"/>
    <p:sldId id="305" r:id="rId13"/>
    <p:sldId id="306" r:id="rId14"/>
    <p:sldId id="307" r:id="rId15"/>
    <p:sldId id="308" r:id="rId16"/>
    <p:sldId id="310" r:id="rId17"/>
    <p:sldId id="311" r:id="rId18"/>
    <p:sldId id="312" r:id="rId19"/>
    <p:sldId id="313" r:id="rId20"/>
    <p:sldId id="315" r:id="rId21"/>
    <p:sldId id="335" r:id="rId22"/>
    <p:sldId id="314" r:id="rId23"/>
    <p:sldId id="316" r:id="rId24"/>
    <p:sldId id="317" r:id="rId25"/>
    <p:sldId id="280" r:id="rId26"/>
    <p:sldId id="281" r:id="rId27"/>
    <p:sldId id="282" r:id="rId28"/>
    <p:sldId id="337" r:id="rId29"/>
    <p:sldId id="318" r:id="rId30"/>
    <p:sldId id="319" r:id="rId31"/>
    <p:sldId id="283" r:id="rId32"/>
    <p:sldId id="284" r:id="rId33"/>
    <p:sldId id="285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6" r:id="rId50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1">
          <p15:clr>
            <a:srgbClr val="A4A3A4"/>
          </p15:clr>
        </p15:guide>
        <p15:guide id="2" pos="21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8"/>
    <p:restoredTop sz="93830"/>
  </p:normalViewPr>
  <p:slideViewPr>
    <p:cSldViewPr snapToGrid="0">
      <p:cViewPr varScale="1">
        <p:scale>
          <a:sx n="99" d="100"/>
          <a:sy n="99" d="100"/>
        </p:scale>
        <p:origin x="648" y="78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1"/>
        <p:guide pos="21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436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2:50:33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8132 10883 0,'17'0'125,"-17"18"-94,0-1-16,0 1 1,0 0 15,0-1-15,0 1 0,18-18 62,-18 18-63,0-1 32,0 1 47,0 0-94,0-1 31,0 1 0,0 0 1,0-1-17,0 1 95,0-1-63,0 1-32,0 0 1,17-18 265,-17-18-265,18 0-1,0 18 1,17-52 0,-17-1-1,35 0 1,-1 0-1,-34 17-15,17 1 16,89-35 0,-36 17-1,-17 0 1,-1 35 0,-35 1-1</inkml:trace>
  <inkml:trace contextRef="#ctx0" brushRef="#br0" timeOffset="7391.94">8714 11395 0,'0'0'0,"17"0"172,1 0-156,0 0 15,-1 0-15,1 0-1,-1 0 1,19 0-1,-19 0 1,1 0 0,0 0 15,-1 0-15,1 0 140,0 0-156,-1 0 15,1 0 1,35-18 0,-36 18-1,1 0 1,0 0-16,-1 0 16,36 0-1,18 0 1,-36 0-1,18 0 1,-35 0 15,17 0-15,0 0 0,18 0-1,0 0 1,18 0-1,-19 0 1,-34 0 0,0 0-1,-1 0 32,1 0-16,17 0-15,-17 0 0,0 0-16,17 0 31,-17 0-31,17 0 16,18 0-1,0 0 1,-36 0-1,1 0 1,17 0 0,-17 0-1,17 0 1,0 0 0,18 0-1,-35 0 1,17 0-1,18 0 1,-18 0 0,18 0 15,-17 0-15,17 0-1,-18 0 1,0 0-1,18 0 1,-35 0 0,-1 0-1,19 0 1,16 0 0,1 0-1,0 0 1,35 0-1,-17 0 1,17 0 15,-35 0-15,0 0 0,-35 0-1,-1 0 1,1 0-1,35 0 1,-18 0 0,71 0-1,-88 0 1,35 0 0,-36 0-1,1 0 1,-1 0-1,1 0 1,35 0 15,-35 0-15,-1 0 0,1 0-1,0 0 1,52-18-1,-35 18 1,1 0 0,-19 0 312,-17-17-313,18 17-15,0 0 32,17 0-32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2:59:36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13600 7338 0,'0'-18'31,"17"18"-15,1 0-1,0-17 1,70-1-1,53 0 1,0 1 0,18-1-1,-36 18 17,-70 0-32,53 0 15,-18 0 1,-17 0-1,-1 0 1,-17 0 0,0 0-1,-18 0 1,36 0 0,-1 0-1,36 0 1,-53 0-16,-18 0 15,107 18 1,-107-18 15,18 0-15,-18 0 0,-17 0-1,17 0 1,0 0-1,1 0 1,-1 0 0,-18 0-1</inkml:trace>
  <inkml:trace contextRef="#ctx0" brushRef="#br0" timeOffset="6543.76">9737 7285 0,'53'0'94,"88"0"-79,17 18-15,231 52 16,69 1 0,54-1-1,-107-17 17,-122-18-17,-36 18 1,-53-17-1,35-1 1,35 0 0,-140-17-16,105 17 15,18 0 1,0 1 0,-53-1-1,53 0 1,0 18-1,-53-18 1,53-17 0,-71 17 15,-35-17-15,-52 0-1,-54-18-15,18 17 16,88 18-1,-35-17 1,35 17 0,-71 1-1,-17-36 1,-35 0 15,0 17-15,17 1-1,0 0 1,1-18 0,-19 0-1,1 17 157,-1-17-172,1 35 16,35-17-1,0 53 1,-35-36 0,-18-17 15,0-1-15,17 1-1,-17 0 1</inkml:trace>
  <inkml:trace contextRef="#ctx0" brushRef="#br0" timeOffset="9343.15">16351 8573 0,'18'0'62,"0"17"-46,17-17 0,-18 18-1,1-1-15,53-17 32,-54 0-17,1 0 79,0 0-78,-1-17-16,-17-1 15,18-17-15,17-18 16,-17 18-1,-1-1 1,1 19 15,-36 17 126,1 0-157,-1 0 15,-17 35 1,-18-17-1,0-1 1,35 1 0,1-18 15,-1 18 16,0-18-16,1 0-15,-1 0 15,1 17-15,-1-17 15,0 0 31,1 0-46,-1 0 0,0 0-16,1 18 15,-36 0 1,70-18 171,1 0-171,0 0 0,-1 0-1,1 0 1,0 17-1,-1-17 1,1 18 0,0-18-1,-1 0 17,1 0-1,-1 0 16,1 17-16,-18 1 0,18-18-15,-1 0 31,1 0 31,0 0-16,-1 0 173,1-18-220,-18 1 1,18-1 0,-18 1-1,17-1-15,1 0 16,-18 1-1,17-1 1,-17 0 0,18 1 15</inkml:trace>
  <inkml:trace contextRef="#ctx0" brushRef="#br0" timeOffset="11584.32">17868 9454 0,'0'-17'16,"0"-1"15,18 18-31,35-17 16,17-19 0,54 1-1,35 35 1,-18 0-1,0 0 1,-18-18 15,-52 1-15,-36 17 0,53-18-1,18 18 1,35 0-1,-88 0 1,-35 0 0,17 0-1,-17 0 1,35 0 0,0 0-1,-1 0 1</inkml:trace>
  <inkml:trace contextRef="#ctx0" brushRef="#br0" timeOffset="22647.89">2875 8731 0,'0'-17'31,"18"17"-31,-1 0 16,19 0-16,52 0 31,-53 0-31,0 0 16,36 0 0,-18 0-1,17 0 1,19 0-1,-1 0 1,-18 0 0,-17 0-1,-17 0 1</inkml:trace>
  <inkml:trace contextRef="#ctx0" brushRef="#br0" timeOffset="25791.97">14323 7902 0,'0'0'0,"17"0"31,1 0-15,17 0-1,-17 0 1,35 0 0,0 0-1,0 0 1,-18 0-16,18-17 15,17-1 1,-52 18 15,0 0 16,-1 0-31,1 0-16,0 0 15,17 0 1,0 0 0,1 0 15,16 0-15,19 18-1,-53-18 1,17 0-1,-17 0 1,17 0 0,18 35-1,0-35 1,-18 0 0,-17 18-1,-1-18 1,36 17-1,0-17 1,-18 0 0,1 0-16,52 0 31,35 0-15,-52 0-1,-36 0 1,0 0-1,1 0 1,-1 0 0,-17 0-1,-1 0 1,36 0 0,0 0-1,0 0 1,-35 0 15,-1 0 219,1 0-203</inkml:trace>
  <inkml:trace contextRef="#ctx0" brushRef="#br0" timeOffset="44271.42">11853 10918 0,'36'0'0,"17"0"15,35 0 1,0 0 15,18 0-15,0 0 0,-1 0-1,1 0 1,0 0-1,0 18 1,-53 0-16,-18-18 16,53 0-1,-70 0 1,35 0 0,-18 0-1,0 0 1,18 0-1,0 0 1,18 0 15,-1 0-15,-17 0 0,35 0-1,-35 0 1,0 0-1,0 0 1,-17 0 0,-19 0-1,1 0 1,17 0 0,-17 0-1,35 0 1,-18 0-1,0 0 1,0 0 15,1 0-15,-19 0 0,1 0-1,0 0 1,-1 0-1,1-18 1,17 18 0,-17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3:20:42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7585 10724 0,'-18'36'63,"0"-1"-63,-17 18 15,-18 70 1,-17 1 0,34-18-1,1-18 1,0 35-1,17 1 1,18-71-16,0 70 16,-17-35-1,17 1 1,0-1 15,0 0-15,35 0-1,-17 18 1,17-18 0,18-17-1,-18 17 1,18-17 0,17 52-1,-34-70 1,-19-18-1,1-17 1,0-1 0,-18 1 15,17-18 0</inkml:trace>
  <inkml:trace contextRef="#ctx0" brushRef="#br0" timeOffset="9327.26">10530 11254 0,'18'0'0,"35"0"16,0 0-1,70 0 1,248 0-1,-107 17 1,-17-17 0,-88 0-1,-71 0 1,-52 0 0</inkml:trace>
  <inkml:trace contextRef="#ctx0" brushRef="#br0" timeOffset="10123.5">10566 11836 0,'17'0'16,"19"0"-1,-19 0 1,36 17 0,18-17-1,-54 0 1,1 0 15,0 0 0</inkml:trace>
  <inkml:trace contextRef="#ctx0" brushRef="#br0" timeOffset="11256.14">10460 12735 0,'0'0'0,"18"0"0,-1 0 15,36 0 1,-18 0-1,18 0 1,-17 0 0,-1 0-1,-18 0 17,1 0-17,0 0 1,70 0-1,-53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3:20:38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16898 3739 0,'18'0'16,"35"18"-1,70 88 1,36 17 0,17 54-1,1 34 1,-54-34-1,-52-18 1,-18 17 0,-53-105-1,0-19 17,0 37-17,-71-1 1,18 35-1,18 1 1,0-1 0,17-70-1,0-18 1</inkml:trace>
  <inkml:trace contextRef="#ctx0" brushRef="#br0" timeOffset="5678.96">19121 3986 0,'-18'0'47,"0"0"-47,-17 71 32,-53 17-17,-36 53 1,-17 0-1,71-70 1,52-36 0</inkml:trace>
  <inkml:trace contextRef="#ctx0" brushRef="#br0" timeOffset="5943.26">18856 4357 0,'0'0'0,"53"17"16,53 1-1,0 35 1,-54-18 0,-16-17-1</inkml:trace>
  <inkml:trace contextRef="#ctx0" brushRef="#br0" timeOffset="6311.51">18380 4586 0,'-18'18'16,"36"-18"15,88 17-31,-1-17 16,195 18-1,-18 0 1,-17-18-1,-141 0 1</inkml:trace>
  <inkml:trace contextRef="#ctx0" brushRef="#br0" timeOffset="6566.64">19420 4745 0,'0'0'0,"-52"88"15,16 18 1,-17 35-1,36-18 1,-19-17 0,36-70-1</inkml:trace>
  <inkml:trace contextRef="#ctx0" brushRef="#br0" timeOffset="6958.05">18768 5115 0,'0'0'0,"-18"36"0,18 16 15,0 37 1,0-54-16,0 36 16,0-19-1,53-16 17,53-1-17,123 0 1,53-35-1,1 0 1,-89-35 0,-71 0-1,-88-18 1,-17-35 0,0 35-16</inkml:trace>
  <inkml:trace contextRef="#ctx0" brushRef="#br0" timeOffset="7287.75">20249 4374 0,'-17'36'32,"-54"122"-17,-52 89 1,-36 53 0,36-70-1,87-125 1,19-105 31,17-17-32</inkml:trace>
  <inkml:trace contextRef="#ctx0" brushRef="#br0" timeOffset="7527.7">19967 4921 0,'0'0'0,"88"53"16,-17 71 0,0-1-1,-19-35 1,-34-52-1</inkml:trace>
  <inkml:trace contextRef="#ctx0" brushRef="#br0" timeOffset="7760.2">20267 4886 0,'0'0'0,"35"-18"15,71-17 1,-18 17 0,1-34-1,-19 16 1,-35-34-1,1 34-15,-1-52 16</inkml:trace>
  <inkml:trace contextRef="#ctx0" brushRef="#br0" timeOffset="8091.03">20849 4233 0,'0'18'31,"-17"35"-31,-1 35 16,18 0-16,0 106 16,0 0-1,0-53 1,35-17-1,-35-36 1,0-17 0,0-18-1,0-36 1,0 19 15</inkml:trace>
  <inkml:trace contextRef="#ctx0" brushRef="#br0" timeOffset="17225.06">12241 4304 0,'18'0'31,"17"0"-15,1 0-16,69 0 16,54 0-1,18 0 1,17 0 15,17 0-15,-87 0-1,-71 0-15,0 0 16,-36 0 0,1 0 15,-1 0-15,1 0-1</inkml:trace>
  <inkml:trace contextRef="#ctx0" brushRef="#br0" timeOffset="18074.88">15117 4921 0,'17'0'0,"1"0"16,35 0-1,-18 0-15,0 0 16,53 0 0,71 0-1,-71 0 1,-52 0-1,17 0 1,0 0 0,-1 0 15</inkml:trace>
  <inkml:trace contextRef="#ctx0" brushRef="#br0" timeOffset="18591.37">15363 5539 0,'18'0'47,"35"0"-32,71 0 1,-19 0-1,-16 0 1,-1 0 0,-35 0-1,-36 0 1,19 0 0</inkml:trace>
  <inkml:trace contextRef="#ctx0" brushRef="#br0" timeOffset="40159.51">6879 12083 0,'0'17'47,"0"19"-47,0-1 16,0 53-1,0-53-15,0 1 16,0 69-1,-17-34 1,-1 0 15,18-19-15,0 1 0,0-35-1,-18 17 1,18 1-1,0 16 1,-17-16 0,17-19-1,-18 19 1,18 17 0,0-18-1,-18-17 1,18 17-1,-17-18 1,17 19 15,0-1-31,0-17 32,0 17-17,0 0 1,0-17-1</inkml:trace>
  <inkml:trace contextRef="#ctx0" brushRef="#br0" timeOffset="41751.44">6914 11977 0,'18'0'62,"17"0"-46,1 0-16,34 0 31,89 0-15,53 0-1,17 0 1,53 0-1,-17 0 1,-54 0 0,-17 0-1,-141 0-15,53 0 16,-35 0 0,-18 0-1,0-18 1,52 1-1,-16 17 1,16-18 15,-34 18-31,-18 0 32,0 0-17,0-18 1,0 18-1,17 0 1,36-17 0,-35 17-1,-1 0 1,-52 0 0,-1 0 140,-17 35-141,0 0 1,0 18-16,-17 18 16,-1 87-1,1-34 1,-1-18 0,0-18-1,1-35 1,-1 17-1,0-17 1,18-17-16,0-1 16,-17 53 15,-1-35-15,18-18-1,0 1 1,0 16-1,0-16 1,0-19 0,0 19-1,0-19 1</inkml:trace>
  <inkml:trace contextRef="#ctx0" brushRef="#br0" timeOffset="45070.7">9948 11977 0,'0'-18'15,"18"18"1,0 0-1,-1-17 1,1 17 0,17-18-1,0 18 1,18 0 0,0 0-1,18-18 1,52 1-1,-17 17 1,-18-18 0,-35 18-1,0 0 17,-35 0-32,17 0 15,0 0 1,1 0-1,17 0 1,-18 0 0,53 0-1,-17 0 1,17 0 0,0 0-1,-35 0 1,-18 0-1,0 0 1,-35-18 0,36 18 15,-36 18 63,-18 35-79,0-35 1,1 34-16,-1 19 16,1-18-1,-1 17 1,-17 19-1,35-36 1,-18 17 0,18 1 15,0 17-15,-18-18-1,1 1 1,17 17-1,-18-35 1,18 18 0,0-54-1,0 36 1,-18-17 15,18-19-15,0 1-1,0-1 17,0 1-17</inkml:trace>
  <inkml:trace contextRef="#ctx0" brushRef="#br0" timeOffset="47026">11395 11836 0,'0'-18'32,"17"18"-17,36-18 1,106 18-1,-18 0 1,0 0 0,-35 0-1,0 0 1,106-17 0,-89 17-16,106 0 15,54 0 1,-36 0-1,-53-18 1,17 18 15,-17 0-15,-35 0 0,17 0-1,-34 0 1,-1 0-1,35 0 1,18 0 0,71 0-1,-195-17 1,107 17 0,-54 0-1,36 0 1,-18 17-1,53 1 1,0-18 0,-35 35 15,-36-35-15,-52 0-1,17 0 1,18 0-1,-89 0 1,1 0 31,0 0-31,35 0-1,52 0 1,19 0-1,35 0 1,35 0 0,-71 0-1,-88 0 17,1 0-1,-19 0-16,19 0 1,-19 0 0,1 0 140,-18 18-156,0 35 16,-18 35-1,18-18 1,-35 19-1,17 34 1,-17-17 0,-18 53-1,36-36 1,-19-35 0,36-52-16,-17 16 15,-1 1 1,18-17-1,0-1 17,0-17-32,0-1 47,-18-17-32,18 36 1,0-19-1,0 1 48,0-1-47,0 1-16,-17 17 15,17-17-15,0 17 16,0 1-1</inkml:trace>
  <inkml:trace contextRef="#ctx0" brushRef="#br0" timeOffset="49592.68">7796 12400 0,'0'18'31,"-17"35"-16,-36-18-15,18 0 16,-107 106 15,107-88-15,0-17 0</inkml:trace>
  <inkml:trace contextRef="#ctx0" brushRef="#br0" timeOffset="50687.38">7832 12418 0,'0'0'0,"17"-18"31,36 18-31,-17-17 32,52-1-17,-35 0-15,0 18 16,35 0-1,35 18 1,-88 0 0,-35-1-1,0 1 1,0 17 0,0 18-1,0 0 1,-35-18-1,18 0 1,-19-17 15,19-18-31,-1 35 0,-53 1 32,19-1-17,-1-17 1,17-1-1,-17 18 1,1-17 0,-1 17-1,17-35 1,19 18 15,-19-18-15,-17 18-1,18-18 1,0 0-16,-53 0 16,70 0 31,0 0-32,-17 0 1,18 0-1,-1-18 32,18 0-31,0 1 0</inkml:trace>
  <inkml:trace contextRef="#ctx0" brushRef="#br0" timeOffset="51743.63">10160 12241 0,'35'0'46,"18"0"-46,18 0 16,105 0 0,-35 0-1,-123 0 1</inkml:trace>
  <inkml:trace contextRef="#ctx0" brushRef="#br0" timeOffset="52176.13">10460 12347 0,'0'0'0,"-18"18"16,-17 35-1,17 17 1,1-17 0,-19 35-1,19-52 17,-1-1-17,18-17 1,0-1-1,-18-17-15,18 36 16,0-19 0,-17-17-1</inkml:trace>
  <inkml:trace contextRef="#ctx0" brushRef="#br0" timeOffset="52727.99">10142 12841 0,'18'0'47,"0"0"-31,17-18 0,0 18-1,0 0 1,18 0-1,-17-17 1,17 17 0,-36 0-1</inkml:trace>
  <inkml:trace contextRef="#ctx0" brushRef="#br0" timeOffset="54480.09">11871 12241 0,'0'18'62,"0"17"-46,-18 1-16,18 34 16,0 1-1,0-18 17,0 0-17,0-18 1,18 0-1,17-17-15,1 17 32,-19-35-32,1 0 62,-1 0-46,1 0-1,17 0-15,18-18 16,-35 1 0,0-1 15,-1-17-15,18 17-1,-17-17 1,0 17-16,-1-17 15,1 17 1,-18-17 0,0 17-1,18 1 1,-18-1 0,0-17-1,0 17 1,0 1-1,0-1 17,0 0 30,0 1-46</inkml:trace>
  <inkml:trace contextRef="#ctx0" brushRef="#br0" timeOffset="55102.97">12577 12312 0,'0'-18'15,"17"18"1,36 0-16,71-17 15,-19 17 1,19 0 0,-1 0-1,-34-18 17,-72 18-17</inkml:trace>
  <inkml:trace contextRef="#ctx0" brushRef="#br0" timeOffset="55426.16">12929 12312 0,'0'0'0,"-35"88"32,17 18-17,-17-35 1,17 17-1,18 0 1,0-35 0,-17-36-1</inkml:trace>
  <inkml:trace contextRef="#ctx0" brushRef="#br0" timeOffset="56102.63">13335 12259 0,'18'-18'16,"17"18"-1,0 0-15,106 0 16,36 0 0,-71 0 15,-89 0-15</inkml:trace>
  <inkml:trace contextRef="#ctx0" brushRef="#br0" timeOffset="56502.47">13335 12241 0,'-18'53'16,"18"-17"-1,0 34 1,0 18-1,0 18 1,0-18 0,0-17-1,0-36 1,0-17 0</inkml:trace>
  <inkml:trace contextRef="#ctx0" brushRef="#br0" timeOffset="56783.09">13370 12524 0,'36'-18'16,"-19"18"0,54-18-1,17 1 1,-35 17-1</inkml:trace>
  <inkml:trace contextRef="#ctx0" brushRef="#br0" timeOffset="59327.87">8678 12682 0,'-17'0'16,"-1"0"15,0 0-31,1 0 16,-1 0 31,18 18 93,0 0-124,0-1 0,0 1 30,18 0-30,-1-18 0,1 0-1,0 17 1,-1-17 15,1 0-15,0 0-1,-1 0 17,1 0-1,0-17-15,-1 17-1,-17-18 1,0-17-1,18 17 1,-18 0 15,0 1-15,0-1 0,0 0 15,-18 18-16,1 0 1,17-17 0,-18 17 15,0 0 78,1 0-93,-1 0 0,0 0-1,1 0 1,17 17 93,0 1-93,0 0-16,0-1 31,-18 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3:49:43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16863 11906 0,'35'0'62,"0"-17"-62,106 17 31,53 0-15,18 0 0,0 0-1,-106 0-15,-18 0 16,71 0 0,-89 0-1,-52 0 1,17 0-1,0 0 1,-17 0 0</inkml:trace>
  <inkml:trace contextRef="#ctx0" brushRef="#br0" timeOffset="1911.42">10160 11889 0,'18'0'31,"17"0"-16,0 0 1,106 0 0,53 0-1,0 0 1,-88 0-16,0 0 16,-18 0-16,89 0 15,-107 0 1,107 0-1,-72 0 1,1 0 0,0 0-1,0 0 1,-36 0 0,19 0 15,-54 0-16,-17 0 1,-1 0 47,18 17-48,18-17 16,-35 0-31</inkml:trace>
  <inkml:trace contextRef="#ctx0" brushRef="#br0" timeOffset="7040.07">14305 10689 0,'-17'0'47,"17"35"-16,0-17-15,0 0-16,35 35 31,-18 0-31,-17-18 31,18 18-15,-18-36 0,0 1-1,0 17 1,18-17 0,-1 35-1,-17-35 1,18 17-1,0-53 173,17-17-188,18 0 16,-18-1-1,141-87 1,-70 52-1,-53 36 1,-35 17 0,17 18-1,-17 0 1,17 0 0,-17 0-1</inkml:trace>
  <inkml:trace contextRef="#ctx0" brushRef="#br0" timeOffset="10679.97">14517 10001 0,'0'0'0,"0"53"0,-35 53 15,17-18 16,0-53-15,1 1 15,17-54 63,0-17-94,17-18 16,-17 18-16,18-54 15,17 19 1,0-1 0,-17 36 15,0 0-16,-1 17 1,19 18 0,-19-17-1,19 17 1,-19-18-16,1 0 16,35 18-1,-36 0 1,1 0 62,-18 18-62,0 17-1,0 18-15,-35 35 16,-18-52 15,35-1-15,1-35-1,-1 0 1,0 17 0,1-17-1,-19 0 1,19 18-1,-1 0 1,53-18 187,-17 0-203,17-18 16,53-17-1,-52 35 1,-1 0 0,-17 0 62,-18 17-31,0 1-47,0 0 15,0-1 1,0 1 0,0 0-1,0-1 1,0 1-1,-18-18 17,18 18-32,-35-1 15,17-17 1,-17 18 0,17-18-1,1 0 48,-1 0-32,0 0-31,1 0 31,-1 0-31,0 0 31,1 0-15,-1 0 31</inkml:trace>
  <inkml:trace contextRef="#ctx0" brushRef="#br0" timeOffset="11895.64">15028 9984 0,'0'17'63,"-17"19"-63,17-19 16,0 54-1,0-18 1,0 0-1,0-36 1,35 1 0,-17-1-1,-1-17 1,1 0 15,0 0-15,-1 0-1,18 0 1,-35-35 0,36 18-1,-19-36 1,19-18 0,-19 36-1,1 0-15,-18 70 125,0 0-125,0 0 16,0 1-1,0 17 1,18-36-16,-18 18 16,17-17-1,18 0 1,-17-18 0,0 0 30,-18-18 17</inkml:trace>
  <inkml:trace contextRef="#ctx0" brushRef="#br0" timeOffset="13175.44">15716 9825 0,'0'0'0,"-17"0"15,-1 0 1,18-18-1,-18 18 1,1 0-16,17-17 16,-36 17-1,19-18 1,-18 18 0,-1 0-1,19-18 1,-1 18 46,0 0-46,1 18 0,17 0-16,0 52 15,0 18 1,0-17 15,0-36-31,0 36 16,17-18-1,1-18 1,-18-17 0,0-1 46,-18-17 1</inkml:trace>
  <inkml:trace contextRef="#ctx0" brushRef="#br0" timeOffset="13495.07">15363 9984 0,'0'0'0,"36"0"16,-1-18 0,18 18-16,35-18 15,-35 18 16,-35 0-15</inkml:trace>
  <inkml:trace contextRef="#ctx0" brushRef="#br0" timeOffset="14135.33">15875 9860 0,'0'0'0,"-53"-17"15,18-19 1,0 19-1,17 17 1,0 0 47,1 0-17,-1 0-30,18 17 0,0 54-1,0 17 1,0 0 0,0-17-1,0-18 1,0 0-1,0-36 1</inkml:trace>
  <inkml:trace contextRef="#ctx0" brushRef="#br0" timeOffset="14543.78">15575 10001 0,'18'-17'15,"35"-1"1,53 0 15,-54 18-15,-16 0-1</inkml:trace>
  <inkml:trace contextRef="#ctx0" brushRef="#br0" timeOffset="15592.17">15928 10072 0,'18'0'47,"-1"0"-31,1 0-16,-1 0 16,19 0-1,-1 0 1,0-18-1,-35 1 1,18-1 0,-18 0-1,0-17-15,0 0 16,-18-18 15,-35 35-15,0-17-1,36 35 1,-1 0 0,1 0-1,-1 0 1,0 0 0,1 18-1,-1 34 1,-17 1-1,35-17 1,0 17 0,0-18-1,0 0 1,17 0 0,1-35 15,0 18-16,17-18 1,18 0 0,-36 0-1,1 0 1,0 0 0,-1 0-1,1 0 1,-18-18-16,0 1 15</inkml:trace>
  <inkml:trace contextRef="#ctx0" brushRef="#br0" timeOffset="16407.52">16281 9754 0,'0'0'0,"0"36"0,0 17 0,0-18 16,0 88-1,0-17 1,0-53 0,0-18-16,0 36 31,0-89 78,0 1-109,0-19 16,0 19-16,0-1 15,17-17 1,-17 17 0,18 0-16,0 1 15,-1-1 32,1 18-31,0 0-1,-1 0 17,1 0-17,-1 0 1,1 0 0,17 18-1,18-1 1,-35 1-1</inkml:trace>
  <inkml:trace contextRef="#ctx0" brushRef="#br0" timeOffset="59675.87">12859 12700 0,'0'0'0,"-18"-18"15,0 18 1,1 0 46,-1 0-46,1 0 0,-1 0 15,18 18-16,-18 0 1,18-1 0,0 1-1,0 0 1,0-1 0,0 1 15,18-18-16,0 17 1,17-17 0,18 0-1,35 0 1,-53-17 0,18-1-1,-35 18 79,-18 18-94,0-1 16,0 1-1,0 17 1,0-17-1,-35 17 1,-1-17-16,19-18 16,-19 35-1,1-35 1,-36 18 0,19-18-1,-1 0 1,35 0-1,0-18 1,1 1 0,17-1-1,0 0 17</inkml:trace>
  <inkml:trace contextRef="#ctx0" brushRef="#br0" timeOffset="60393.87">13300 12577 0,'-18'35'47,"0"0"-32,-17 0-15,18 1 16,17 34 0,0-35-1,0-17-15,0 0 16,0-1 0,0 1 15,0 0 0,17-18-15,18 17-1,1 1 1,17-18 0,0 0-1,17-18 1,-52 18-16,-1 0 15,-17-17 1,0-1 0,0 0-1</inkml:trace>
  <inkml:trace contextRef="#ctx0" brushRef="#br0" timeOffset="60727.96">13088 12735 0,'18'0'47,"17"0"-47,36 0 16,-1 0 15,-52 0-16</inkml:trace>
  <inkml:trace contextRef="#ctx0" brushRef="#br0" timeOffset="61392.67">13388 12753 0,'0'0'15,"18"0"-15,52 0 16,18 0 0,-35 0-1,0 0 1,-18 0 15,-17 0 0,-18-18-15,0-35 0,0 18-1,-18 0 1,-34 17 0,34 1-1,0 17 1,1 0-1,-19 0 1,-17 0 0,36 0-1,17 17-15,-18 1 16,18 17 15,-18 0-15,18 18-1,0-17 1,36 16 0,34 1-1,-17-17 1,0-1 0,-18-35-1,-17 0 32,-18-18-31,35 1-1</inkml:trace>
  <inkml:trace contextRef="#ctx0" brushRef="#br0" timeOffset="61983.88">14235 12453 0,'0'35'63,"0"-17"-63,-18 0 15,18 87 1,-18-16 0,1-1-1,17-18 1,-18-34 0</inkml:trace>
  <inkml:trace contextRef="#ctx0" brushRef="#br0" timeOffset="63528.05">13847 12718 0,'0'17'47,"0"19"-47,0-1 16,-18 53-1,18-35 1,0-35-1,0-54 110,0 1-109,0 17-16,18-17 16,-1-35-1,1 17 1,-1 17 0,1 1-1,0 17 1,-18 1 15,17 17-15,1 0-1,0 0 17,-1 0-17,1 17 16,-18 1 1,0 0-32,-18-18 31,18 17-31,-17-17 16,17 18-16,-18-18 15,-17 0 1,17 35-1,0-35 1</inkml:trace>
  <inkml:trace contextRef="#ctx0" brushRef="#br0" timeOffset="65703.8">11183 6456 0,'-18'0'16,"1"0"-1,-1 0-15,1 35 16,-54 0-16,-105 71 16,87-53-1,-52 0 1,53 0-1,88-35 1,0-1 93,18-17-93,-1 18-16,19-18 16,-1 0-1,53 35 1,124-17 0,-36-1-1,-88 1 1,-35-18-1,-17 0 1,-19 0 0</inkml:trace>
  <inkml:trace contextRef="#ctx0" brushRef="#br0" timeOffset="72476.34">11236 6720 0,'0'0'0,"71"-17"0,17-18 16,-18-1-16,124-17 15,-70 0 1,-89 36 0,-17 17 30</inkml:trace>
  <inkml:trace contextRef="#ctx0" brushRef="#br0" timeOffset="72826.89">11483 6685 0,'18'0'47,"34"-17"-31,19-1-1,17 0 1,-35-17 0,-18 35-1</inkml:trace>
  <inkml:trace contextRef="#ctx0" brushRef="#br0" timeOffset="77031.13">9701 5891 0,'0'0'0,"18"18"15,0 17 1,17 18 0,-17 0-1,-1-18-15,-17 1 16,0 17 0,18-18-1,0-17 1,-18-1-1,0 1 1,17-1 0,-17 1-1,0 0 32,18-18 78,-1 0-109,1 0-1,53-53 1,70-35 0,35-18-1,-35 35 1,106-35 0,-141 71-1,106-53 1,-142 70-1</inkml:trace>
  <inkml:trace contextRef="#ctx0" brushRef="#br0" timeOffset="79030.92">10107 4868 0,'0'0'0,"53"0"15,35-17 1,0-1-1,-52 18 1</inkml:trace>
  <inkml:trace contextRef="#ctx0" brushRef="#br0" timeOffset="79831.78">10301 4833 0,'-18'18'15,"18"-1"16,0 1-15,-35 35 0,18-18-1,-1 18 1,18-35 0,0-1-16,-18 1 15,18 0 1,-17-18 78,17 17-94,0 19 15,-18-19 1,0 1-1,-17 35 1,0-18 0,35-17-16,-18-18 15,-17 17 1,0 1 0,17-18-1,36 0 126,17 0-141,0-18 15,71-17 1,0 17 0,-18-17-1,-70 35 1</inkml:trace>
  <inkml:trace contextRef="#ctx0" brushRef="#br0" timeOffset="80839.88">10460 5098 0,'0'17'47,"0"19"-47,-18-1 16,-17 53-1,17-70-15,1-1 16,17 1 47,17-18-48,19-53 1,-1 18-1,-17 17 1,52-52 0,-17 17-1,0 35 1,-53 0 62,18 18-78,-18 36 31,0-1-31,0 18 16,0 17 15,0-52-15,17-18 46,1-18-46,17-17-16,0 0 16,106-71-1,-35 35 1,-53 36-1,-35 35 1,0 0 31,-18 18-31,0-1-1,0 19 1,0 17-16,0 17 15,0-17 1,0-18 0,0-17-1</inkml:trace>
  <inkml:trace contextRef="#ctx0" brushRef="#br0" timeOffset="81677.37">11395 4992 0,'0'35'31,"-18"53"-31,-17 0 16,-89 142-1,36-89 1,53-35 0,35-89-16,0 1 47,0-36-16,18-35-16,52-105 1,1-36 0,17 53-1,-35 70 1,-18 18 0,-17 35-1,17 1 1,-17 17-1,-1 0 32,1 0-47,-1 0 16,1 17 15,0 1-15,-1-18 31,-17 18-32,0-1 1,0 1 0,-53 17-1,18 1 1,0-19-1,17-17 1,1 0 15,-1 0-31,0 0 32,1 0-32</inkml:trace>
  <inkml:trace contextRef="#ctx0" brushRef="#br0" timeOffset="82128.45">11783 4868 0,'0'53'31,"-18"71"-15,-35-1-1,-17-17 1,52-18 0,0-70-1</inkml:trace>
  <inkml:trace contextRef="#ctx0" brushRef="#br0" timeOffset="82895.37">11942 5203 0,'0'0'0,"70"0"15,1 0 1,-1 0 0,-35 0-1,-35-17 32,18 17-47,-18-53 16,0 18-1,-18-54 17,-52 37-17,17 16 1,18 36-1,17 0 1,0 0 0,-34 36-1,34-1 1,-17 0 0,35 36-1,0-18 1,0-18-1,35-18 1,-17 1 0,17 0-1,0-1 1,36-17 15,-36 0-15,0 0-1,-17 0 1,-1 0 0,1 0-1,0 0 17,-1-17-17,1 17 1,0-18-1</inkml:trace>
  <inkml:trace contextRef="#ctx0" brushRef="#br0" timeOffset="105943.52">10830 16704 0,'0'18'47,"0"-1"-32,-17 1-15,-1 17 16,0 53-1,18-35 1</inkml:trace>
  <inkml:trace contextRef="#ctx0" brushRef="#br0" timeOffset="106310.76">10830 16722 0,'0'-18'0,"18"18"16,0 0 0,-1 0-1,-17-18 1,35 18-1,36 0 1,-18-17 0,-35 17-16,17 0 15,-17 0 1,-1 0 0</inkml:trace>
  <inkml:trace contextRef="#ctx0" brushRef="#br0" timeOffset="106881.03">10954 16775 0,'17'17'31,"1"1"-15,35 35-1,35 0 1,-17 0 0,-1 0-1,1-1 1,-54-34-1</inkml:trace>
  <inkml:trace contextRef="#ctx0" brushRef="#br0" timeOffset="107440.06">11906 16686 0,'-17'0'15,"-1"18"-15,-17 88 16,-36 53-1,-17 70 1,35-106 0,35-70-1</inkml:trace>
  <inkml:trace contextRef="#ctx0" brushRef="#br0" timeOffset="107794.14">11465 17057 0,'0'-18'16,"36"1"-1,-1 17 1,141-18-1,-70 18 1,-35 0 0,-18 0-1,-36 0 1</inkml:trace>
  <inkml:trace contextRef="#ctx0" brushRef="#br0" timeOffset="108360.74">11871 17057 0,'0'0'0,"-35"35"15,17-17 1,18-1 0,0 1-1,0 17 1,0 1 0,0 16-1,35-16 1,-35-19-16,18-17 15,35 18 1,-35 0 0,17-18-1,0 0 17,0-53-17,-17-18 1,-18 1-1,0 17 1,0 17 0,-18 36 31,1 0-47,-1 0 15,-17 0 1,-18 0-1,35 0 1</inkml:trace>
  <inkml:trace contextRef="#ctx0" brushRef="#br0" timeOffset="109294.11">12700 17074 0,'-53'-17'32,"18"17"-32,0-18 15,-36 18 1,36 0-1,-18 0 1,18 0 0,-18 18-1,0 17 17,35-17-17,36-18 48,17 0-48,0 0 1,1 0-16,16 0 16,19 0-1,0 0 1,-54 0-1,1 0-15,-18 17 16,0 1 0,0 17-1,0-17 17,-35 35-17,-36-18 1,18-17-1,35-1 1,1-17 0,-18 0-1,-1-17 1,1-19 0</inkml:trace>
  <inkml:trace contextRef="#ctx0" brushRef="#br0" timeOffset="109767.24">12912 16810 0,'-53'70'16,"-35"19"0,-36 69-1,54-69 1,52-19-1,18-35 1,18-35 15,-1 18-31,18-18 16,18 0 15,-17 0-15,-1 0-16,18-18 15,-36 1 32</inkml:trace>
  <inkml:trace contextRef="#ctx0" brushRef="#br0" timeOffset="110055">12541 17110 0,'0'0'0,"106"-18"15,53 18 1,0-35 0,-71 17-1,-71 18 1</inkml:trace>
  <inkml:trace contextRef="#ctx0" brushRef="#br0" timeOffset="110807.89">13106 17022 0,'-18'0'16,"18"35"-16,-35 18 31,35 17-15,0-52-1,0 0 157,0-1-156,0 1 0,0-36 93,0 1-93,17-19-16,-17-17 15,53 0 1,-17 18-1,-36 18 1,17 17 15,1 0-15,0 0 0,17 17-1,-18 1 1,1-18-16,0 17 15,-1-17 64,1-17-64</inkml:trace>
  <inkml:trace contextRef="#ctx0" brushRef="#br0" timeOffset="111063.87">13476 16863 0,'0'17'47,"0"1"-31,0 0-1,0-1 17,0 1-17,0 0-15</inkml:trace>
  <inkml:trace contextRef="#ctx0" brushRef="#br0" timeOffset="111263.52">13441 17286 0,'0'0'0,"0"18"15,-18 70 1,1-53-1,17-17 1</inkml:trace>
  <inkml:trace contextRef="#ctx0" brushRef="#br0" timeOffset="111560.3">13653 16986 0,'17'18'16,"-17"0"-1,0 34 1,0 19-1,0-36-15,0-17 16,0 17 0,0-52 46</inkml:trace>
  <inkml:trace contextRef="#ctx0" brushRef="#br0" timeOffset="112479.07">13829 17022 0,'18'-18'16,"-18"53"0,0 0-1,0 89 1,17-1-1,1-70 1,-1-53 0,1-17-1,0-19 1,52-52 0,36-53-1,-35 0 1,-36 35-1,-35 53 1,0 36-16,-18 17 78,1 0-78,-19 35 16,1 18-1,-18 17 1,36-17 0,17-35-1,17-18 1,1 0 0,17 0-1,-17-18-15,17-17 16,36-53-1,-54 35 1,1 53 31,-18 18-31,0 17-1,0 18 1,0 123-1,0 18 1,0-17 0,-18-89-1,18-53 1,0-17 15,-17-18-31,-19-53 16,-34-35-1,-1-36 1,36 36 0,53 0 15,87-1-15,72 37-1,52-19 1,-105 36-1,-36 17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5:53:15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4480 7902 0,'18'0'94,"17"-17"-78,18 17-16,71 0 15,52 0 1,-35 0 0,-17-18 15,-36 18-15,-71 0-16,36 0 15,-35-18 1,35 1-1,17-1 1,-17 0 0,18 1-1,-18-1 1,-18 0 0,-17 18-1</inkml:trace>
  <inkml:trace contextRef="#ctx0" brushRef="#br0" timeOffset="23127.62">11342 10072 0,'0'-18'0,"17"1"31,1 17-15,17-18-1,1 18 1,52-18 0,-53 18-16,36-17 15,-1 17-15,89 0 16,88 0-1,-18 0 1,18 0 0,-88 0-1,-18 0 1,-53 0 0,-35 17-1,0-17 1,-18 0-1,71 0 17,-53 0-17,0 0 1,0-17 0,-35 17-1,-1 0 1,1 0-1,-1 0 1,1 0 31,0 0-31,-1-18-16,72 0 15,-54 18 1,18-17 15,-36 17-15,1-18-1,0 18 1,-1 0 0,1 0-1,0 0 1</inkml:trace>
  <inkml:trace contextRef="#ctx0" brushRef="#br0" timeOffset="25719.15">2611 9931 0,'0'0'0,"17"0"0,36 0 16,0 0-16,71 0 15,70-18 1,70-52 15,1 34-15,-107 19 0,-105 17-1,-35 0-15,0 0 16,17-18-1,0 0 1,-17 18 0</inkml:trace>
  <inkml:trace contextRef="#ctx0" brushRef="#br0" timeOffset="47535.51">14058 11889 0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5:55:37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16387 8978 0,'35'0'94,"0"0"-94,18 0 15,88 0 1,106 0 0,-35 0-1,-124 0 1,141 0 0,-52 18-1,-36-1 1,-53-17-1,-35 18 1,-36-18 0,1 0 406,0 0-407,17 0 1,36-18-1,52-17 1,89 18 0,52-54-1,-123 53-15,71 1 16,-88-1 0,-54 18-1,-17-18 1,0 18-1,0-17 1,17 17 0,19 0-1,-19 0 17,18 0-17,18 0 1,0 0-1,18-18 1,-1 1 0,-88 17-1,-17 0 142,0 0-157,17 0 15,35 17 1,36 71-1,-35-35 1,-1-17 0,-34-1-1,-19-35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5:59:25.1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11624 5997 0,'18'0'47,"35"0"-32,158 0 1,71 0 0,-123 0-16,35 0 15,247 0 1,-88 0 0,141 0-1,-230 18 1,-87-18-1,87 0 1,-52 0 0,-35 0-1,-107-18 1,-17 18 15,-35 0 32,-1 0-48,1 0-15,17 0 16,89 0 0,-19 0-1,-52 0 1,-17 0-1</inkml:trace>
  <inkml:trace contextRef="#ctx0" brushRef="#br0" timeOffset="2703.54">1323 11024 0,'18'0'31,"-1"0"-15,1 0-1,17 0 1,-17-17-16,-1 17 16,36-18-1,-17 18 1,16 0-1,1 0 1,0 0 0,-35 0-16,35 0 15,-35-18 1,-1 18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6:01:04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3246 10478 0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2:46:19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6227 9278 0,'0'0'0,"0"-106"15,0 36-15,0-107 16,88-34-1,53-54 1,0 36 0,88-18 15,-158 212-15,211-89-1,-123 106 1,352 1-1,-158 17 1,35 88 0,-159 35-1,-105 19 1,-54 87 0,-52 53-1,-124 53 1,-141 71-1,-88-53 1,-18-71 0,-35-53 15,-88-88-15,212-123-1,34-18 1,89-71-1,71-70 1,34 35-16</inkml:trace>
  <inkml:trace contextRef="#ctx0" brushRef="#br0" timeOffset="950.85">14552 9472 0,'0'0'0,"-106"-70"15,-70-72 1,-1 1 0,1-35-1,35-124 17,123 106-17,71-35 1,71 35-1,70 35 1,88 35 0,53 89-1,-35 70 1,-18 54 0,-141 34-1,-70 1 1,-53 17-1,-142 141 17,53-141-32,-70 71 31,-123 70-15,70-88-1,53-53 1</inkml:trace>
  <inkml:trace contextRef="#ctx0" brushRef="#br0" timeOffset="1900.14">17745 8625 0,'-36'-123'0,"19"-1"15,17 36-15,17-70 16,72 34-1,-19 36 1,-17 35 0,0 0 15,-18 18-31,1 35 16,-1-18-1,-17 18 1,34 35-1,54 89 1,35 70 0,-35 0-1,-53-35 1,-106 52 0,-106 54-1,-35-53 1,-17-54-1,70-69 1,70-72 0,71 1-1</inkml:trace>
  <inkml:trace contextRef="#ctx0" brushRef="#br0" timeOffset="2950.23">17798 8784 0,'0'0'0,"0"71"0,17 17 16,1-18-16,0-17 15,34 36 1,-16-54 0,-19-17-1</inkml:trace>
  <inkml:trace contextRef="#ctx0" brushRef="#br0" timeOffset="6118.12">5327 2293 0,'35'0'31,"53"0"-15,353 71-1,424 52 1,-1-105-1,-88-18 1,-53 0 0,-246 0-1,-213-18 1,-211 18 0</inkml:trace>
  <inkml:trace contextRef="#ctx0" brushRef="#br0" timeOffset="16109.85">7461 16863 0,'36'0'78,"16"0"-78,37 17 16,140-17-1,-88 0-15,18 0 16,123 18 0,124 17-1,-159-17 1,-89 0-1,1-18 1,-53 0 15,-35 0-15,17 17 0,-18-17-1,36 0 1,-35 0-1,35 0 1,35 18 0,-71 0-1,-17-18 1,-35 0 0,-1 0-1,1 0 1,0 0-1,17 0 17,-17 0-32,17 0 31,-17 0-15,-1 0 15,1 0 328,-1 0-312,1-18-31,-18 0-16,18 18 31,17-17-15,-17-1-1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2:46:59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10072 6473 0,'17'0'62,"1"0"-62,0 0 16,17 0-16,106 0 31,88 0-15,1 0-1,17 0 1,-18 18-1,-53-18 1,-87 0 0,-37 0-1,-16 0-15,-1 0 16,53 0 0,18 0-1,0 18 1,0-18-1,-53 0 17,-18 0-32,35 0 31,1 0-15,53 0-1,-54 0-15,1 0 16,87 0-1,-34 0 1,-107 0 15,1 0-15,35 0 0,88 17-1,-35 1 1,-18-18-1,-53 0 1,-17 0 0,35 0 15,-35 0-31,-1 0 16,1 0-1,0 0 48,-1 0-63,1 0 15,17 0 1,0 0 0,1 0-1,-1 0 1,18 0-1,0 0 1,-36 0 0,1-18-1,0 18 1,-1 0 0,1 0-1,17 0 1,1 0-1,16 0 1,-34 0 31,0 0-31,-1 0-1,1 0-15,0 0 16</inkml:trace>
  <inkml:trace contextRef="#ctx0" brushRef="#br0" timeOffset="6110.51">10795 7461 0,'18'0'78,"17"0"-78,0 0 15,177-17 1,88-1 0,-71 0-1,-17 1 1,-36-1-1,-52 18 1,-36-18 0,-18 18 15,-17 0-15,0-17-16,53 17 15,0-18 1,35 1-1,-18 17 1,-17 0 0,53 0-1,-36 0 1,1 0 0,-18 0-1,-36 0 1,19 0 15,-37 0-15,1 0-1,36 0 1,-19 0 0,-17 0-1,0 0 1,-18 0-1,53 0 1,-17 17 0,0 1-1,17-1 1,-35-17 0,-18 0 15,0 0-16,36 36 1,17-19 15,-53-17-15,-17 0 31,-1 0 31,1 0-62</inkml:trace>
  <inkml:trace contextRef="#ctx0" brushRef="#br0" timeOffset="13967.92">11148 7497 0,'-18'0'16,"1"0"-1,-1 0 16,0 0-15,1-18 0,-19-17-1,1-1 1,17 19 0,1-1-1,-1-17 1,0 17-1,1-17 1,-1 0 15,1-1-15,-1 19 0,18-1-16,0 0 15,0-17 1,0 17-1,0 1 1,0-1 15,0 1-15,0-1 0,0-17-1,18-1 1,-1-17-1,1 18 1,-1 18 0,36-19-1,0 19 1,0-1 0,18-17-1,-36 35 1,53-18-1,-17 18 1,17 0 0,-17 0-1,17 0 1,-35 0 0,-36 18-1,1-18 1,-18 17 15,18 1-15,-18 17-1,17 18 1,1-18 0,-18 18-1,0-17 1,18 17-1,-18-1 1,0-34 0,0 0-1,0 17 1,-18 18 0,-17 0-1,-36-18 1,18 0-1,-35 1 1,17-1 15,18-17-15,18-1 0,18-17-16,-1 0 15,0 0 1,1 0-1,-19 0 1,1 0 0,-18 0-1,18-17 1,-18-1 0,-18 0-1,36-17 1,0 17-1,0 1 1,17-1 15,0 1-31,18-1 16,0-17 0,0-1-1,0 1 1,0-18-1,18 0 1,17 18 0,53-18-1,-35 0 1,-35 35 15,0 18 0,-1-17-31,19 17 16,-1-18-16,35 18 31,-17 0-15,0 18 0,-18-1-1,1 1 1,-19 0-1,1 35 1,17 0 0,1-1-1,-1 1 1,0-17 0,-35-19-1,0 1-15,0 0 16,0-1 15,0 1-31,0 0 31,0 17-15,0-18 0,-18 19-1,-17-19 1,18 1-1,-1 0 1,0-18 0,1 17-1</inkml:trace>
  <inkml:trace contextRef="#ctx0" brushRef="#br0" timeOffset="17606.9">6191 8308 0,'0'-18'32,"18"18"-17,70-17 1,106 17-1,35 0 1,18 0 0,-17 0-1,-1 0 1,-88 0 0,-35 0-1,-36 0 1,1 0-1,17 0 1,-17 0 15,-18 0-15,-18 0-16,36 0 16,-36 0-1,0 0 1,-17 0-1</inkml:trace>
  <inkml:trace contextRef="#ctx0" brushRef="#br0" timeOffset="29271.72">8784 17163 0,'0'-18'63,"18"18"-32,17 0-15,0-18-1,89 18 1,52 0 0,36-17-1,0 17 1,35-18-1,-177 18 1,89 0 0,-71 0-1,18 0 1,17 0 0,1 0-1,-18 0 1,17 0-1,-17 18 1,53-18 15,-18 0-15,-35 0-16,-18 17 16,88-17-1,18 18 1,18 0-1,-71-18 1,-53 0 0,-35 0-1,-35 0 1,17 0 0,18 0-1,0 0 1,-18 0 15</inkml:trace>
  <inkml:trace contextRef="#ctx0" brushRef="#br0" timeOffset="30190.98">14711 17216 0,'17'-18'47,"36"18"-32,18-18 1,52 1-16,36-1 15,194 0 1,-177 18-16,195 0 16,-36 0-1,-88 0 1,-71 0 0,18-17-1,-17 17 1,-1 0 15,-70 0-31,-36 0 31,-17 0-15,18 0 0,17 0-1,53 0 1,-53 0-1,-70 0 32</inkml:trace>
  <inkml:trace contextRef="#ctx0" brushRef="#br0" timeOffset="40511.79">2893 494 0,'0'35'63,"-35"0"-63,17 18 15,-53 53 1,-52 88 0,35-53-1,35-35 1,35-53 0,18-88 62,0-18-78,0 0 15,18 0-15,17 0 16,-17 0-16,70-88 16,-35 18-1,0 34 1,0 1 15,-18 35-15,18 0-1,0 36 1,-18 17 0,0-18-1,1 18 1,16 0-1,19 0 1,17 0 0,-53 0-1,-17 18 17,-18-1-17,0 36 16,0 18-31,-18-18 16,-34 0 15,16 0-15,19-36-16,-36 19 16,17-19-1,-52 18 1,53-17-1,17-18 17,1 0-17,-1 0 1,0 0 15,1 0-15,-1 0-1,1 0-15,-19 0 32,19 0-17,-1 0 95,18-18-63,0 1-32,0-1 1</inkml:trace>
  <inkml:trace contextRef="#ctx0" brushRef="#br0" timeOffset="44995.25">2187 265 0,'0'17'62,"0"1"-62,0 17 16,0 0 0,0 71-1,-17 35 1,-1-35-1,-17-18 1,35-52-16,-18 34 16,0-17-1,1-18 1,17-17 0,0 0-1,-18-18 16</inkml:trace>
  <inkml:trace contextRef="#ctx0" brushRef="#br0" timeOffset="46559.03">2205 370 0,'17'0'31,"1"0"-15,0 0-16,-1 0 16,54 0-1,0 0 1,34 0-1,72-17 1,-1-18 0,-52 17-1,-89 18-15,-17 0 16,-1 0-16,1 0 16,-18-18-1,53 1 1,0 17 15,-36 0-15,19 0-1,-19 0 1,1 0 15,17 0-15,-17 0-1,17 0 1,-17 0-16,17 0 16,-17 0-1,-1 0 1,1 0 0,0 0 15,-1 0 0,18 0-15,1 0-1,-19 0-15,19 0 16,-36 17 156,0 1-157,0 0-15,0 17 16,-36 18-16,-34 105 31,35-87-31,-1 35 16,-17 17 0,36-52-1,-1-1 1,18 1-1,-18-36 1,18-17 0,0 17-1,0-17 1,-17-1 0,17 1-1,0 0 16,0-1 48</inkml:trace>
  <inkml:trace contextRef="#ctx0" brushRef="#br0" timeOffset="47847.62">2064 1358 0,'17'0'78,"1"0"-62,0 0-1,17 0 1,35 0 0,1 0-1,53 0 1,-1 0-1,-35 0 1,-17 0 0,-54 0-1,1-17 1,35 17 0,53 0-1,0 0 1,-53 0-16,-1 0 15,-34 0 17,0 0-17,-1 0 1,1 0 0,0 0-1,-1 0 16,19 0-15,-1 0-16,0 0 16,-17 0-16,17 0 15,-17 0 48,-1-18-48,1 18-15</inkml:trace>
  <inkml:trace contextRef="#ctx0" brushRef="#br0" timeOffset="49245.18">2117 1023 0,'0'0'0,"-18"0"15,0 18 1,1 17-16,-1 0 15,0-17 17,1 17-17,17-17 1,0-1 15,0 1-15,0 0-1,-18-1 1,1 19 0,17-19-1,0 1 48,0 0 31,17-18-63,1 0-16,-1 0 1,1 0 0,17 0-1,1 0 1,17 17 0,-36-17-1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2:51:17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9402 2381 0,'17'0'78,"1"0"-47,-1 0 1,1 0-1,0 0 16,-1 18-47,1 0 15,17-18 1,-17 17 0,17 1-1,0-1 1,1-17-1,-19 18 1,19 0 15,-19-1-15,1-17 0,0 0-1,-1 0 1,1 0-1,0 18 1,17-18 0,-18 0-16,36 0 15,-17 18 1,17-1 0,-1-17-1,19 18 1,-18-18-1,17 18 1,-17-18 15,18 0-15,-36 0 0,36 17-1,-1-17 1,1 0-1,-1 0 1,1 0 0,17-17-1,-53 17 1,18 0 0,0-18-1,-35 18 1,17-18-1,18 1 1,-18 17 15,1-18-15,-1 18 0,0-18-1,-17 18 1,0 0-1,-1-17 1,1-1 0,-1 18-1,19-18 1,-19 18 15,1-17-15,0 17-1,17-18 1,-17 1 15,-1-1-15,1 18 0,-1-18-1,1 18 1,0 0-1,-1-17 1,1-1 0,0 18-1,-18-18 1,17 18 0,1 0-1</inkml:trace>
  <inkml:trace contextRef="#ctx0" brushRef="#br0" timeOffset="1223.93">9490 2417 0,'-18'0'47,"0"0"-16,1 0-15,17-18-16,-18 18 31,1 0 16</inkml:trace>
  <inkml:trace contextRef="#ctx0" brushRef="#br0" timeOffset="51098.7">13847 14093 0,'0'0'0,"-18"0"0,0-17 15,1-1-15,-1 1 32,-17-19-17,17 1 1,0 17-16,-17-35 16,18 18-1,-1 0 1,0-18-1,18 18 1,0-18 0,0 18-1,18-1 1,17-17 0,18 0-1,0 18 1,0 17 15,0-17-15,35 0-1,-35 17 1,17 18 0,1 0-1,-18 0 1,0 0-1,-18 0 1,-17 0 0,17 0-1,-17 0 1,52 53 0,-34-18-1,-1 18 1,-18-17 15,19-1-15,-19 0-1,19 18 1,-19 0 0,1-18-1,-18 18 1,0-17-1,0 16 1,0 19 0,-18-53-1,18 17-15,-17 0 16,-1-17 0,0 17-1,1-17 16,-19-1-15,-16 1 0,-1 17-1,0-17 1,0 0 0,0-1-1,35-17 1,1 18-1,-19-18 1,19 0 0,-1 0-1,-17 0 1,17-18 0,0 1-1,1-1 1,-1-17 15,-17-1-15,17 19-1,-17-19 1,35 19 0,0-1 15,0 1-16,0-1 1</inkml:trace>
  <inkml:trace contextRef="#ctx0" brushRef="#br0" timeOffset="53975.68">4251 16457 0,'0'-18'63,"18"18"-48,52 0-15,36 0 16,123 0 0,18 0-1,0 0 1,-53 0 15,-88 0-31,53 0 16,-53 0-1,17 0 1,54 0 0,17 0-1,-53 0 1,-36 0-1,-52 18 1</inkml:trace>
  <inkml:trace contextRef="#ctx0" brushRef="#br0" timeOffset="56832.02">14799 14358 0,'0'18'78,"-18"17"-63,1 18-15,-89 70 32,35 1-17,36-36 1,17-35 0,18-35 15,0-36 0</inkml:trace>
  <inkml:trace contextRef="#ctx0" brushRef="#br0" timeOffset="57143.64">14764 14570 0,'0'0'0,"35"0"15,18 70 1,0 1-1,-35-36 1,-1 0 0</inkml:trace>
  <inkml:trace contextRef="#ctx0" brushRef="#br0" timeOffset="57447.98">14940 14623 0,'18'-18'31,"17"18"-31,-17 0 16,17-18-1,18 1 1,-18 17 0,-17 0-1,-1-18 1</inkml:trace>
  <inkml:trace contextRef="#ctx0" brushRef="#br0" timeOffset="58287.27">15222 14340 0,'0'36'31,"0"17"-31,-17 105 16,-19-17 0,36-52-1,0-19 1,-17-52 15,17 0 47,-18-18-78,1 0 16,-1 0-1,-17 0 1,-36 35 0,1-35-1,-1 17 1,36-17 0,17 18-1,18 0 16,0-1-15,0 19 0,18-36-1,-1 17 1,19 1 0,17 0-1,-1-18 1,1 0-1,-17 0 1,-1-18 0,-17 0-1,-1-17 1,1 0 0,-1 17-1,-17 0 1,0 1 15,-17 17-15,-1 0 15,1 0-15,-19-18-16</inkml:trace>
  <inkml:trace contextRef="#ctx0" brushRef="#br0" timeOffset="58936.06">15540 14358 0,'-18'18'47,"18"17"-32,-17 0-15,-19 36 16,1-18-1,17-36 17,36-17 30,0 0-62,-1 0 16,19 0-1,-19 0-15,36 0 16,35 0 0,-35 0-1,-35 0 1</inkml:trace>
  <inkml:trace contextRef="#ctx0" brushRef="#br0" timeOffset="59392.1">15416 14764 0,'0'17'47,"53"-17"-16,-17 0-31,34 0 16,36-17-1,-18 17 1,-53-18-1,-17 18 32,0 0-31,-1 0 0</inkml:trace>
  <inkml:trace contextRef="#ctx0" brushRef="#br0" timeOffset="60335.62">15540 15011 0,'0'17'16,"0"1"0,0 0-1,0-1 32,18 1-31,34 0-1,1-1 1,-17-17 0,-1 0-1,-17 0 1,-1 0 0,1 0-1,-1-17 1,1-1 15,0 0-15,-18-17-1,0 17 1,0 1 31,-18 17-32,0 0 1,1 0 0,-1 0-1,-17 0 1,17 0 0,1 0 62,-1 0-31,0 0-32,1 0 1</inkml:trace>
  <inkml:trace contextRef="#ctx0" brushRef="#br0" timeOffset="61631.2">16157 14164 0,'0'18'31,"-35"-18"-15,17 35-1,1-17-15,-54 35 16,18-1-1,36-34 1,17 0 31,17-18-16,1 0-15,17 0-16,36 0 15,-1 0 17,-34-18-32,16 18 15,-16 0 1,-19 0 0,-17-18 46,0 1-31,-17-1-31,-1 18 16,18-17-16,-18-1 16,-17-35-1,18 35 1,17 1-1,0 34 110,0 36-109,-18 53 0,-17 35-1,17 18 1,0-89-16,1 54 16,-1-18-1,18-18 1,0-53 15,0 1-15,0-19-1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2:52:23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14058 6597 0,'18'0'47,"-1"0"-47,19 0 15,105-35 1,71 35 0,123 0-1,-35 0 1,-36 0 15,-176 0-31,1 0 16</inkml:trace>
  <inkml:trace contextRef="#ctx0" brushRef="#br0" timeOffset="760.08">14305 7426 0,'35'0'16,"36"0"-1,0 0 1,34 0 0,19 0-1,17 0 1,0 0 15,18 0-15,-89 0-16,19 0 15,-37 0 1,-34 0 0</inkml:trace>
  <inkml:trace contextRef="#ctx0" brushRef="#br0" timeOffset="8984.99">7673 6562 0,'-18'-18'32,"36"18"-1,0 0-15,52 0-1,1 0-15,123 0 16,53 0-1,-36 0 1,-17 0 0,-53 0-1,1 0 1,34 0 0,-35 0-1,0 0 1,-35 0-1,-35 0 17,-54 0-1,1 0-31,-1 0 16,36 18-1,18-18 1,0 0-1,-36 0 1,-18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2:53:03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19279 8855 0,'0'0'0,"-17"0"32,-1 0-17,0 17 1,-17 1-16,-71 70 31,-17 53-15,-18-35-1,-36 18 1,36-36 0,53-18-1,70-52 1,18 0 78,0-1-79,18 1-15,17 35 16,71 35 15,0 36-15,0-19-1,-36-52 1,-52 0 0,0-35-16,-1-18 15,1 35 1,-18 0-1,18-35 1,-18 18 0,0 0-1,0-1 1</inkml:trace>
  <inkml:trace contextRef="#ctx0" brushRef="#br0" timeOffset="861.56">18856 11783 0,'-18'-18'16,"1"18"-1,-1 35 1,-88 54 0,-17 16-1,-54 19 1,36-18 0,124-89-1,-19 1 1,19 0-1,17-1 79,17 19-78,1-1-16,17 0 15,36 36-15,-1-1 16,71 71 0,18 36-1,-88-124-15,17 70 16,-17-35 0,-54-52-1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2:53:22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9648 3016 0,'0'-17'46,"18"17"-30,0 0-16,17-18 16,36-17-1,-1 35 1,-17 0 0,-35 0-1,-71 0 95,-88 17-95,70-17-15,-52 36 31,-18-1-15,105-17 0,19-1-1,17 18 1,-18 54 0,0-19-1,18 1 1,18-1-1,17-34 1,1-19 0,-1 1-1,-18-18-15,36 0 16,71 0 0,229-106-1,-124 35 16,-106 19-15,-87 34 0,-36-17-1,0 17 1,17 18-16</inkml:trace>
  <inkml:trace contextRef="#ctx0" brushRef="#br0" timeOffset="380.55">10442 2875 0,'0'0'0,"-35"141"16,0 0 0,17 53-1,0-105-15,1-1 16,17-35-1,0-36 48,0-34-47</inkml:trace>
  <inkml:trace contextRef="#ctx0" brushRef="#br0" timeOffset="632.69">10354 3228 0,'18'-18'15,"17"18"1,0 0-16,53-17 15,18-1 1,0 0 0,-18 1-1,-17 17 1,-1 0 0</inkml:trace>
  <inkml:trace contextRef="#ctx0" brushRef="#br0" timeOffset="1816.67">11007 2946 0,'0'-18'47,"17"18"-32,72-35 1,34 17 0,18 18-1,-17 0 1,-72 18 0,-34-18-1,-18 17-15,0 1 16,0 17-1,0 1 1,-53 52 0,-17-18-1,-19-17 1,37-35 15,16 0-15,19-18-1,-1 17 1,-17 18 0,-1 1-1,1 17 1,-18 53 0,36-71-1,17 0 1,0-17-1,53-18 17,17 0-17,36-18 1,35-35 0,-35 0-1,0 18 16,-71 17-31,0 1 16,1-19 0,-1 19-1,-18 17 1,1-18 0,-18 0-1,0 1 1,18 17-1</inkml:trace>
  <inkml:trace contextRef="#ctx0" brushRef="#br0" timeOffset="2249.65">12118 2663 0,'0'0'0,"0"36"16,0 17-16,0 70 31,0 36-31,0 17 16,0-52 15,0-36-16,0-35 1,0-35 0,0-1-1,18-17 1</inkml:trace>
  <inkml:trace contextRef="#ctx0" brushRef="#br0" timeOffset="8033.01">15452 3351 0,'17'0'16,"1"0"0,0 0-1,-18-17 1,35-19 0,0 1-1,18-35 1,106-36-1,-36 0 1,-35 18 0,1 35-1,-19 0 1,1 0 0,35-35-1,-36 35 16,1 18-15,-1-1 0,18 1-1,18-35 1,0 34 0,0 1-1,0 0 1,35 17-1,-35 0 1,-18 1 0,-35 17-16,53 0 15,0 0 1,-1 17 15,19 36-15,-54 0-1,1 0 1,-18-18 0,17 54-1,54 16 1,105 107 0,-176-159-1,88 71 1,-88-54-1,0-17 1,0 0 0,18 0-1,-1 0 1,-17-18 15,0 18-15,35 0-1,-53-18-15,18-17 16,106 70 0,-106-53-1,53 1 1,-36-19 0,-17-17-1,35 0 1,36 0-1,35 0 1,17-35 0,-52 0-1,-1-18 1,-52 17 0,-1 1 15,-17 0-16,71-36 1,-54 36 0,18 0-1,-17-18 1,17 18 0,-17-18-1,17-18 1,-18 18-1,19-17 1,-19 17 0,18-35-1,-52 70 1,69-70 15,-52 35-15,0 35-1,0-17 1,0 0 0,-18 17-1,1 0 1,17 1 0,-18-19-1</inkml:trace>
  <inkml:trace contextRef="#ctx0" brushRef="#br0" timeOffset="10572.29">16175 4904 0,'35'-18'125,"0"-17"-109,18-1-16,88-87 16,36 17-1,-18-17 16,-89 70-31,-17 17 16,18 1-16,34-35 16,19 17-1,-54 35 1,1 18 0,-36 0-1,36 0 1,35 18-1,70 17 1,-17 18 0,0 17-1,-54-17 1,-34 0 15,-18 0-15,0 0-1,53 71 1,-18-36 0,-18-18-1,1 1 1,0-18 0,17 17-1,-18-17 1,-17-17-1,18-1 1,-18 0 0,70 18-1,-52-35 1,-1-1 15,1-17-15,35 0-1,-1-17 1,1-1 0,18 0-1,-18-17 1,-1-18 0,19 0-1,-36 0 1,0 0-1,0 18 1,18-18 0,-53 18-1,18-18 1,17-17 15,0-1-31,36 0 31,-19 1-15,-16 17 0,-1 0-1,35-70 1,-17 52 0,-53 36-1,71-18 1,-36 0-1,-18 18 1,-17 17 0,-17 0-1,-19 1 1,18 17 0,1 0 15,17 0-16,-18-18 1,0 18-16,18-18 16,0 1-1,-18 17 1,1 0 0,-19 0-1</inkml:trace>
  <inkml:trace contextRef="#ctx0" brushRef="#br0" timeOffset="37748.78">18838 3316 0,'0'18'63,"0"-1"-63,0 1 15,0 53 1,-17-18 0,-1 17-1,18-35 1,0 1 0,0-19-1,0 1 1,-18 17-1,18-17 1,0 35 0,0-36-16,-17 19 31,17-1-31,0 0 31,0-17-15,0 35-1,0-18 1,0 0 0,0-17-1,0 0 1,0 17 0,0-17-1,0-1 1,0 36-1,-18 0 1,18-18 0,0 1-1,0-19 17,0 1-17,0-1 1,0 1-1,0 17 1,0-17 0,0 17-1,0-17 17,0 0-17,0 17 1,0 0-1,0-17 1,0-1 0,0 19-1,0-1 1,0 0 0,0-17 15,0 17-16,0-17 1,0-1 0,0 1-1,18 0 32,-18-1-31,0 1-1,0 0 1,0-1 0,0 1 31,17-18-16,-17 18-31</inkml:trace>
  <inkml:trace contextRef="#ctx0" brushRef="#br0" timeOffset="39771.54">19950 3757 0,'0'18'79,"0"-1"-64,0 19-15,0-19 16,0 36-1,0 0 1,-18 0 0,18-18-1,0 18 1,-18-17 0,18 16-1,-17-16 1,17-1-1,0 18 1,0-18 0,0 18-1,-18 0 1,18-35 0,0-1 15,0 19-16,-18-19 1,18 1 0,-17-1-1,17 1 1,0 0 0,0-1-16,0 1 31,-18 0-16,18-1 1,0 1 0,-18 17-1,18-17 17,-17 0-32,17 17 31,0-18-16,0 19 1,0-19 0,0 1-1,0 0 1,0-1 0,0 1-1,0 0 1,0-1-1,17 1 1,-17-1 15,18 1-15,-18 0 15,0-1-15,0 1-1,18-18 1,-18 18 0,0-1-1,0 1 1,17-18 0,-17 18-1,0-1 1,18-17-1,-18 18 1,18-1 93,-18 1-109</inkml:trace>
  <inkml:trace contextRef="#ctx0" brushRef="#br0" timeOffset="47036.38">19420 2522 0,'-17'0'15,"17"-17"1,-18 17-1,1 0 1,-1-18 0,0 0-1,-17 1 1,17-1 0,18-17-1,-17 17 1,17 1-1,0-1 1,-18 18 0,18-35-1,0-1 1,0 19 0,0-18 15,0-1-16,0 1 1,35 0 0,-17-1-1,17 1 1,1 0 0,-19 35-16,1-18 15,-1 1-15,19-1 16,-19 0-1,19 1 1,-19 17 0,1 0-1,0 0 17,-1 0-17,1 0 1,-1 0-1,19 0 1,-1 0 0,-17 17-1,-1-17 1,1 0 0,0 18-1,-1 0 1,-17 17-1,18-18 1,-18 19 0,17 17-1,1-18 1,-18 18 15,0-18-15,0 0-1,0 1 1,-18-1 0,18 0-1,-17 1 1,17-19 0,-18 1-1,1-1 16,-1-17-15,0 18 0,1-18-1,-1 18 17,0-18-17,1 0 1,-1 17-1,0-17 1,1 0 0,-1 0-1,18 18 17,-17-18-1,-1 0-16,0 0-15,18 18 16,-17-18 15,-1 0 1,0 0 14</inkml:trace>
  <inkml:trace contextRef="#ctx0" brushRef="#br0" timeOffset="50075.47">17992 5539 0,'-18'17'63,"0"1"-48,1 17-15,-19 0 16,1 36 0,0-18-1,0 17 1,17-52 0,-17 17-16,-36 36 31,18-18-16,18-18 1,17-17 0,18-1-1,0 1 1,18-18 171,17 0-171,106-35 0,-88 17-1,35 1 1,-35 17 0,-17 0-16,-19 0 62,1 0-46,0 0-1,17 0-15,0 0 16,18 0 0,-18 0 15,1 0-16,17 0 1,-36 0 0,18 0-1,-17 0 1,17 0 0,1 0-16,34 17 15,-52-17 1,-53 0 156,17-17-172,0-19 15,-17 1 1,0 0 0,-1-1-1,19 1 1,-1 17-1,18 1 1,-17-1 0,17-17-1,-18 35 1,18-18 0,-18 1 15,1 17-16,-1-18 1,18 0 0,-18 18-1,1-17 1,-1-1 15,0 18-15,18-18-16,-17 1 15,17-1 1,-18 18 0,18-17-1,-17 17 1,17-18 0,-18 18 15,0 0 0,18-18-15,-17 18-1,-1-17 1,0-1 0</inkml:trace>
  <inkml:trace contextRef="#ctx0" brushRef="#br0" timeOffset="64276.48">20285 4128 0,'-18'0'78,"0"0"-31,1 0-31,17 17 0,-18-17-1,1 18 1,-1-18 15,18 17-31,-18-17 16,-17 18-1,17 0 1,1-18 15,17 17-15,-18-17-1,0 0 1,1 18 0,17 0-1,-18-18 1,1 17 0,-1-17 30,0 18-30,18 0 172,0-1-173,0 1 1,18-1-1,0 1 1,-1 17 0,1-17-1,-1 0 17,1-1-17,-18 1 1,18-18-1,-18 18 32,0-1 0,0 1 0,17-18-31,-17 17-1,18-17 1</inkml:trace>
  <inkml:trace contextRef="#ctx0" brushRef="#br0" timeOffset="65403.46">20038 4374 0,'0'-17'16,"17"17"-1,1 0 1,0 0 0,-1 0-16,54 0 15,-18 0 17,17 0-17,-34 17 1,17 19-1,-1-1 1,1 18 0,-17-18-1,17 18 1,-18-18 0,18 36-1,-36-53 1,54 52-1,-36-17 1,1 0 15,-19 0-31,36-18 32,-35 0-17,17-17 1,0 17-1,-17 1 1,17-19 0,-17-17 15,-1 0 0,1 0-15,0 0 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2:58:04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21061 5450 0,'0'53'31,"-18"18"-15,-70 105-1,70-88 1,-70 107 0,71-125-1,17-52 1</inkml:trace>
  <inkml:trace contextRef="#ctx0" brushRef="#br0" timeOffset="400.61">21078 5503 0,'0'18'15,"18"0"1,35 52-1,-18 54 1,-17-89-16,0 18 16,70 106-1,-53-89 1,-17-17 0</inkml:trace>
  <inkml:trace contextRef="#ctx0" brushRef="#br0" timeOffset="933.6">20973 5856 0,'0'-18'31,"17"18"-31,19-17 16,34 17 0,-35 0-1,18 0 1,-35 0 0,0-18-1,17 18 16,18 0-15,-36 0-16</inkml:trace>
  <inkml:trace contextRef="#ctx0" brushRef="#br0" timeOffset="3633.92">21555 5715 0,'-18'0'15,"0"0"48,1 0-48,-1 0 1,-17 18-16,0-18 16,-18 53 15,35-36-31,-17 18 15,17-17 1,18 0 0,0-1-1,0 19 1,35-19 0,1 19-1,-1-36 1,-17 0-1,17 0 1,-17 0 0,-1 0-1,1 0 1,-1-18 0,19-17 15,-19-18-16,19 0 1,-36 0 0,17 0-1,-17-18 1,0 1 0,0-1-1,0 18 1,0 18-1,0-18 1,0 106 93,0 0-93,0 0-16,-17 18 16,17-1-1,0 36 1,0 35 0,0-88-1,0-35 1,17-1-1,1-17 1,0 0 0,-1 0-1,36 0 1,18-53 0,-1-17 15,-17-1-16,-53 54-15,18-19 16,-1 1 0,-17 17-1,0 1 17,0-1-17,-35 18 1,18 0 15,-1 0-15,0 18-1,1 17-15,17 0 16,-36 18 0,36 0-1,0-35 1,18-1-1,0 1 1,-1-18 0,1 0-1,17 0 1,0-18 0,-17-35-1,0 1 1,-18-1-1,0 17 1,0 19 0,0 52 46,0 0-46,17 1-1,19 69 1,17 1 0,-18-70-1,-35-19 1,17-17 0,1-17-1,0-19 1,35-52-1,-18 0-15,18-89 16,0 36 0,-36 36-1,19 34 1,-19-17 15,-17 52-31</inkml:trace>
  <inkml:trace contextRef="#ctx0" brushRef="#br0" timeOffset="4084.42">22454 5203 0,'-17'36'16,"-1"70"-1,-17-1 1,17 19-1,0-18 1,1 0 0,17-18-1,0-18 1,0-17 15,0-35-31,17 0 31,1-18-31,0 0 16,-1 0 0,36 0-1,0-36 1,-35 1 0,17 17-1,-35 1 1,0-1-1,0 0 1,0 1 0,-17 17-16</inkml:trace>
  <inkml:trace contextRef="#ctx0" brushRef="#br0" timeOffset="7294.59">22207 5803 0,'-17'18'47,"-1"35"-47,0 0 15,-17 53 1,0 35 0,17-36-1,1-52 1,17-17 0,0-19-1</inkml:trace>
  <inkml:trace contextRef="#ctx0" brushRef="#br0" timeOffset="8100.85">22207 5856 0,'0'-18'31,"18"1"-15,17-1-1,-17 1 1,0 17 15,-1 0 0,1 0-15,-1 35-16,1 0 16,-18 18 15,0 18-16,0-36 1,0 0 0,-35-17-1,17 17 1,-17-35 0,0 0-1,17 0 1,0 0-1,1 0 1,17-18 0,0 1-1,0-1 1,0 1-16</inkml:trace>
  <inkml:trace contextRef="#ctx0" brushRef="#br0" timeOffset="8568.74">22260 5609 0,'0'0'0,"18"0"15,17 0-15,36-17 16,-18 17-1,-36 0 1</inkml:trace>
  <inkml:trace contextRef="#ctx0" brushRef="#br0" timeOffset="9711.11">22595 5715 0,'18'0'31,"-18"18"-31,53-18 16,0 0-1,35 0 1,-35-18 0,-18 0-1,1-17 1,-19 0 0,-17-18 15,0 35-31,0-17 15,0 17 1,-35 1 0,-18 17-1,18 0 1,-1 0 0,-34 35-1,-1 18 1,18 35-1,1 0 1,34-52 0,18 16-1,70 19 17,-52-71-17,53 35 1,-18-35-1,-1 0 1,37-17 0,-1-54-1,0-17 1,-17 0 0,-36 35-1,-17-35 1,17 35-1,-18-18 1,-17 54 62,0 52-62,0 35-1,0 19 1,0 105 0,0-71-1,0-52 1,0-36 0,0-70 46,0-1-62,0 1 16,18 0-16,-18-1 15,18 19 1,-1 17 0,1-18 15,35 1-16,-18 17 1,-17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2:58:47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17216 1764 0,'0'-18'93,"0"36"-77,17 0 0,1 34-1,-1 19 1,19 0-1,-36-19 1,17-34-16,1 35 16,0-35 15,-1-1 31,1-34-46,53-107 15,-36 89-31,0-36 16,-17 54 0,-1-19-16,1 19 15,-18 34 48,18 19-48,-1 17-15,1 88 32,-18-35-17,18-89 1,-1-17-1,1 0 17,35-88-17,0-53 1,35 0 0,-35 70-1,-53 107 63,0 34-78,0 54 16,17 17-16,19 123 31,-19-176-31,19 36 16,-19-106-1,-17-1 17,18-34-17,17-213 1,18-87 0,-18-36-1,54-17 1,-1 52-1,-71 124 1,1 141 0,-18 35 15,0 36-15,0 70-16,18 177 31,-1 70-16,19 0 1,-1-70 0,35-1-1,-17-52 1,0-89 0,-35-70-1,-18-35-15,18-18 63,-1-18-48,1-17 1,-18 0-16,53-53 31,-36-18-15,36 35-1,-35 1 1,17-36 0,-17 53-1,-1 18-15,-17 17 16,0 0 78,0 1-79,0-36-15,36-53 16,-19 0 0,-17 36 15,0 34-31,0 19 15,0 34 142,0 19-157,18-1 15,-18 18-15,18 35 16,-1-53 0,1 1-1,0 34 1,-18 1-1,17-36 1</inkml:trace>
  <inkml:trace contextRef="#ctx0" brushRef="#br0" timeOffset="703.77">19703 2223 0,'17'0'31,"19"0"-15,34 0 0,107-18-1,34 18 1,18 0 15,18 18-15,-70-1-1,-107-17 1</inkml:trace>
  <inkml:trace contextRef="#ctx0" brushRef="#br0" timeOffset="1390.88">20973 2046 0,'0'18'46,"53"17"-30,-36 0-16,18-35 16,-17 36-1,0-19 17,-18 1-17,0 0 1,0-1-1,0 1 1,0-1 0,0 1-1,0 0 1,-18-1 0,-17 19-1,0 17 1,17-18-1,0-35 1,18 17-16,-17 1 16</inkml:trace>
  <inkml:trace contextRef="#ctx0" brushRef="#br0" timeOffset="2961.76">21819 1023 0,'18'0'31,"17"18"-16,18-1-15,35 1 16,-35 0 15,-53-1-31,0 1 47,0 0-31,0-1-1,0 18 1,-70 71 0,-18 0-1,35-53-15,17 0 16,-17 18 0,18 52-1,35-70 1,0 0-1,35 0 1,18 0 0,36 0-1,-19-18 1,1-18 15,-71 1-15,17 0-1,-17 17 1,0 36 0,0 17-1,-53 18 1,0 35 0,18-35-1,18-1 1,17-52-1,0-17 1,17-19 0,1 1-1,17-18 17,-17 0-17,-1 0 1,19 18-1,-19-1 1,1 36 0,0-35-1,-1 17 1,18-17 0</inkml:trace>
  <inkml:trace contextRef="#ctx0" brushRef="#br0" timeOffset="23311.73">10583 9878 0,'18'-18'172,"0"18"-157,-1 0 1,1 0 15,0 0-31,-1-17 16,1 17 15,-1 0-15,1 0-1,0 0 1,-1 0-1,1 0 1,0 0 78,-1 0-79,1 0 1,0 0 0,-1 0-1,1 0-15,17 0 16,0 0 15,-17 0-15,0 0-1,-1 0 1,19 0 0,-19 0-1,36-18 1,-18 18 0,-17 0 202,0 0-202,-1 0 0,1 0-1,0 0 1,-1 0-16,1 0 15</inkml:trace>
  <inkml:trace contextRef="#ctx0" brushRef="#br0" timeOffset="37966.73">19861 9878 0,'18'0'47,"-18"17"-16,-35-17-15,17 0 0,-52 18-1,-19-18 1,-16 0-1,-1 18 1,18-18 0,17 0-1,18 17 1,18-17 0,17 0-1,-17 0-15,17 0 16,-17 0-1,17 0 1,-17 0 0,-18 0 15,18 0-15,-36 0-1,18 0 1,18 0-1,17 0 1,1 0 0,-18 0-1,17 0 1,-35 0 0,0 0-1,18 0 1,-1 0-1,19 0 1,-1 0 109,1 0-109,-19-35-1,1 35 1,17 0 0,-17-18-1</inkml:trace>
  <inkml:trace contextRef="#ctx0" brushRef="#br0" timeOffset="110974.81">12312 10195 0,'53'0'63,"17"0"-48,54 0-15,-18 0 16,88 0 0,229 0-1,0 0 1,54 0-1,-19 0 1,-34 36 0,-36-19-1,-194-17-15,158 18 16,-16-18 0,16 0-1,-34 17 1,52 19-1,18-19 17,-52-17-17,-72 18 1,1-18 0,-71 18-1,-18-18 1,142 0-1,-124 0 1,-71 0 0,-35 0-1,-35 0 1,-18 0 0,-17-18 46,0 18 172,-18-18-218,17 18 0,-17-17-1,18 17 1,0-18 0,-1 18-1,1-18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76741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26310CAF-CE29-447E-9E04-5F28250F8A37}" type="slidenum">
              <a:rPr lang="ko-KR" altLang="en-US" smtClean="0"/>
              <a:pPr>
                <a:defRPr lang="ko-KR"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9162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다이어그램 또는 조직도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0AB9E776-BD60-4EFE-95CA-620C9172F58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10" name="그림 16" descr="미래능력개발원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9738" y="6586538"/>
            <a:ext cx="108426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New_Natural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11B2AAEE-0ECC-4F9E-94C1-A5210D63F3AE}" type="datetime1">
              <a:rPr lang="en-US"/>
              <a:pPr lvl="0">
                <a:defRPr lang="ko-KR" altLang="en-US"/>
              </a:pPr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/>
            </a:pPr>
            <a:fld id="{20DE7D8C-454A-43DC-8947-7671D5C99DA0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3840" t="7670" r="13050" b="25080"/>
          <a:stretch>
            <a:fillRect/>
          </a:stretch>
        </p:blipFill>
        <p:spPr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customXml" Target="../ink/ink8.xml"/><Relationship Id="rId4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rosettacode.org/wiki/Caesar_cipher&#50640;&#49436;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>
          <a:xfrm>
            <a:off x="930031" y="908050"/>
            <a:ext cx="6883644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3600" i="1" dirty="0">
                <a:latin typeface="Comic Sans MS"/>
                <a:ea typeface="HY엽서L"/>
              </a:rPr>
              <a:t>제</a:t>
            </a:r>
            <a:r>
              <a:rPr lang="en-US" altLang="ko-KR" sz="3600" i="1" dirty="0">
                <a:latin typeface="Comic Sans MS"/>
                <a:ea typeface="HY엽서L"/>
              </a:rPr>
              <a:t>17</a:t>
            </a:r>
            <a:r>
              <a:rPr lang="ko-KR" altLang="en-US" sz="3600" i="1" dirty="0">
                <a:latin typeface="Comic Sans MS"/>
                <a:ea typeface="HY엽서L"/>
              </a:rPr>
              <a:t>장 파일 입출력</a:t>
            </a: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>
          <a:xfrm>
            <a:off x="1503363" y="384175"/>
            <a:ext cx="4150677" cy="5238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어서와 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Java</a:t>
            </a: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는 처음이지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!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120" y="1554381"/>
            <a:ext cx="6609555" cy="506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C0BACF-3867-4B6C-B97F-48F2561BC16B}"/>
              </a:ext>
            </a:extLst>
          </p:cNvPr>
          <p:cNvSpPr txBox="1"/>
          <p:nvPr/>
        </p:nvSpPr>
        <p:spPr>
          <a:xfrm>
            <a:off x="5053262" y="1036337"/>
            <a:ext cx="2996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HY바다L" pitchFamily="18" charset="-127"/>
                <a:ea typeface="HY바다L" pitchFamily="18" charset="-127"/>
              </a:rPr>
              <a:t>&lt;- </a:t>
            </a:r>
            <a:r>
              <a:rPr lang="ko-KR" altLang="en-US" sz="1600" dirty="0">
                <a:solidFill>
                  <a:srgbClr val="FF0000"/>
                </a:solidFill>
                <a:latin typeface="HY바다L" pitchFamily="18" charset="-127"/>
                <a:ea typeface="HY바다L" pitchFamily="18" charset="-127"/>
              </a:rPr>
              <a:t>영속성 </a:t>
            </a:r>
            <a:r>
              <a:rPr lang="en-US" altLang="ko-KR" sz="1600" dirty="0">
                <a:solidFill>
                  <a:srgbClr val="FF0000"/>
                </a:solidFill>
                <a:latin typeface="HY바다L" pitchFamily="18" charset="-127"/>
                <a:ea typeface="HY바다L" pitchFamily="18" charset="-127"/>
              </a:rPr>
              <a:t>(Persist)</a:t>
            </a:r>
            <a:endParaRPr lang="ko-KR" altLang="en-US" sz="1600" dirty="0">
              <a:solidFill>
                <a:srgbClr val="FF0000"/>
              </a:solidFill>
              <a:latin typeface="HY바다L" pitchFamily="18" charset="-127"/>
              <a:ea typeface="HY바다L" pitchFamily="18" charset="-127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File </a:t>
            </a:r>
            <a:r>
              <a:rPr lang="ko-KR" altLang="en-US" dirty="0"/>
              <a:t>복사하기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104524"/>
            <a:ext cx="7747000" cy="56222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public class </a:t>
            </a:r>
            <a:r>
              <a:rPr lang="en-US" altLang="ko-KR" sz="1600" dirty="0" err="1">
                <a:latin typeface="+mn-lt"/>
              </a:rPr>
              <a:t>CopyFile1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public static void main(String[]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) throws 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endParaRPr lang="en-US" altLang="ko-KR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</a:t>
            </a:r>
            <a:r>
              <a:rPr lang="en-US" altLang="ko-KR" sz="1600" dirty="0" err="1">
                <a:latin typeface="+mn-lt"/>
              </a:rPr>
              <a:t>FileInputStream</a:t>
            </a:r>
            <a:r>
              <a:rPr lang="en-US" altLang="ko-KR" sz="1600" dirty="0">
                <a:latin typeface="+mn-lt"/>
              </a:rPr>
              <a:t> in = null;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</a:t>
            </a:r>
            <a:r>
              <a:rPr lang="en-US" altLang="ko-KR" sz="1600" dirty="0" err="1">
                <a:latin typeface="+mn-lt"/>
              </a:rPr>
              <a:t>FileOutputStream</a:t>
            </a:r>
            <a:r>
              <a:rPr lang="en-US" altLang="ko-KR" sz="1600" dirty="0">
                <a:latin typeface="+mn-lt"/>
              </a:rPr>
              <a:t> out = null;</a:t>
            </a:r>
          </a:p>
          <a:p>
            <a:pPr marL="0" indent="0" latinLnBrk="0">
              <a:buNone/>
            </a:pPr>
            <a:endParaRPr lang="en-US" altLang="ko-KR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try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in = new </a:t>
            </a:r>
            <a:r>
              <a:rPr lang="en-US" altLang="ko-KR" sz="1600" dirty="0" err="1">
                <a:latin typeface="+mn-lt"/>
              </a:rPr>
              <a:t>FileInputStream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input.txt</a:t>
            </a:r>
            <a:r>
              <a:rPr lang="en-US" altLang="ko-KR" sz="1600" dirty="0">
                <a:latin typeface="+mn-lt"/>
              </a:rPr>
              <a:t>");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out = new </a:t>
            </a:r>
            <a:r>
              <a:rPr lang="en-US" altLang="ko-KR" sz="1600" dirty="0" err="1">
                <a:latin typeface="+mn-lt"/>
              </a:rPr>
              <a:t>FileOutputStream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output.txt</a:t>
            </a:r>
            <a:r>
              <a:rPr lang="en-US" altLang="ko-KR" sz="1600" dirty="0">
                <a:latin typeface="+mn-lt"/>
              </a:rPr>
              <a:t>");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</a:t>
            </a:r>
            <a:r>
              <a:rPr lang="en-US" altLang="ko-KR" sz="1600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c;</a:t>
            </a:r>
          </a:p>
          <a:p>
            <a:pPr marL="0" indent="0" latinLnBrk="0">
              <a:buNone/>
            </a:pPr>
            <a:endParaRPr lang="en-US" altLang="ko-KR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while ((c = </a:t>
            </a:r>
            <a:r>
              <a:rPr lang="en-US" altLang="ko-KR" sz="1600" dirty="0" err="1">
                <a:latin typeface="+mn-lt"/>
              </a:rPr>
              <a:t>in.read</a:t>
            </a:r>
            <a:r>
              <a:rPr lang="en-US" altLang="ko-KR" sz="1600" dirty="0">
                <a:latin typeface="+mn-lt"/>
              </a:rPr>
              <a:t>()) != -1)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    </a:t>
            </a:r>
            <a:r>
              <a:rPr lang="en-US" altLang="ko-KR" sz="1600" dirty="0" err="1">
                <a:latin typeface="+mn-lt"/>
              </a:rPr>
              <a:t>out.write</a:t>
            </a:r>
            <a:r>
              <a:rPr lang="en-US" altLang="ko-KR" sz="1600" dirty="0">
                <a:latin typeface="+mn-lt"/>
              </a:rPr>
              <a:t>(c);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} finally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if (in != null) 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    </a:t>
            </a:r>
            <a:r>
              <a:rPr lang="en-US" altLang="ko-KR" sz="1600" dirty="0" err="1">
                <a:latin typeface="+mn-lt"/>
              </a:rPr>
              <a:t>in.close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if (out != null) 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    </a:t>
            </a:r>
            <a:r>
              <a:rPr lang="en-US" altLang="ko-KR" sz="1600" dirty="0" err="1">
                <a:latin typeface="+mn-lt"/>
              </a:rPr>
              <a:t>out.close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026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15373" y="4517679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The language of truth is simple.</a:t>
            </a:r>
          </a:p>
          <a:p>
            <a:pPr marL="0" indent="0" latinLnBrk="1">
              <a:buNone/>
            </a:pPr>
            <a:r>
              <a:rPr lang="en-US" altLang="ko-KR" sz="1400" dirty="0"/>
              <a:t>Easier said than done.</a:t>
            </a:r>
          </a:p>
          <a:p>
            <a:pPr marL="0" indent="0" latinLnBrk="1">
              <a:buNone/>
            </a:pPr>
            <a:r>
              <a:rPr lang="en-US" altLang="ko-KR" sz="1400" dirty="0"/>
              <a:t>First think and speak.</a:t>
            </a:r>
          </a:p>
          <a:p>
            <a:pPr marL="0" indent="0" latinLnBrk="1">
              <a:buNone/>
            </a:pPr>
            <a:r>
              <a:rPr lang="en-US" altLang="ko-KR" sz="1400" dirty="0"/>
              <a:t>Translators, traitors.</a:t>
            </a:r>
          </a:p>
          <a:p>
            <a:pPr marL="0" indent="0" latinLnBrk="1">
              <a:buNone/>
            </a:pPr>
            <a:r>
              <a:rPr lang="en-US" altLang="ko-KR" sz="1400" dirty="0"/>
              <a:t>No smoke without fire.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66" y="2435733"/>
            <a:ext cx="680448" cy="834776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15373" y="2805065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The language of truth is simple.</a:t>
            </a:r>
          </a:p>
          <a:p>
            <a:pPr marL="0" indent="0" latinLnBrk="1">
              <a:buNone/>
            </a:pPr>
            <a:r>
              <a:rPr lang="en-US" altLang="ko-KR" sz="1400" dirty="0"/>
              <a:t>Easier said than done.</a:t>
            </a:r>
          </a:p>
          <a:p>
            <a:pPr marL="0" indent="0" latinLnBrk="1">
              <a:buNone/>
            </a:pPr>
            <a:r>
              <a:rPr lang="en-US" altLang="ko-KR" sz="1400" dirty="0"/>
              <a:t>First think and speak.</a:t>
            </a:r>
          </a:p>
          <a:p>
            <a:pPr marL="0" indent="0" latinLnBrk="1">
              <a:buNone/>
            </a:pPr>
            <a:r>
              <a:rPr lang="en-US" altLang="ko-KR" sz="1400" dirty="0"/>
              <a:t>Translators, traitors.</a:t>
            </a:r>
          </a:p>
          <a:p>
            <a:pPr marL="0" indent="0" latinLnBrk="1">
              <a:buNone/>
            </a:pPr>
            <a:r>
              <a:rPr lang="en-US" altLang="ko-KR" sz="1400" dirty="0"/>
              <a:t>No smoke without fire.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5373" y="243573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+mn-lt"/>
              </a:rPr>
              <a:t>input.txt</a:t>
            </a:r>
            <a:endParaRPr lang="ko-KR" alt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292" y="4148347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+mn-lt"/>
              </a:rPr>
              <a:t>output.txt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043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00" y="1740482"/>
            <a:ext cx="64389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90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이미지 파일을 다른 이미지 파일로 복사하는 프로그램을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이미지 파일 복사하기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642339"/>
            <a:ext cx="75438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426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이미지 파일 복사하기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104524"/>
            <a:ext cx="7747000" cy="56222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j-ea"/>
                <a:ea typeface="+mj-ea"/>
              </a:rPr>
              <a:t>public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class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ByteStreamsLab</a:t>
            </a:r>
            <a:r>
              <a:rPr lang="en-US" altLang="ko-KR" sz="1600" dirty="0">
                <a:latin typeface="+mj-ea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public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static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void</a:t>
            </a:r>
            <a:r>
              <a:rPr lang="en-US" altLang="ko-KR" sz="1600" dirty="0">
                <a:latin typeface="+mj-ea"/>
                <a:ea typeface="+mj-ea"/>
              </a:rPr>
              <a:t> main(String[] </a:t>
            </a:r>
            <a:r>
              <a:rPr lang="en-US" altLang="ko-KR" sz="1600" dirty="0" err="1">
                <a:latin typeface="+mj-ea"/>
                <a:ea typeface="+mj-ea"/>
              </a:rPr>
              <a:t>args</a:t>
            </a:r>
            <a:r>
              <a:rPr lang="en-US" altLang="ko-KR" sz="1600" dirty="0">
                <a:latin typeface="+mj-ea"/>
                <a:ea typeface="+mj-ea"/>
              </a:rPr>
              <a:t>) </a:t>
            </a:r>
            <a:r>
              <a:rPr lang="en-US" altLang="ko-KR" sz="1600" b="1" dirty="0">
                <a:latin typeface="+mj-ea"/>
                <a:ea typeface="+mj-ea"/>
              </a:rPr>
              <a:t>throws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IOException</a:t>
            </a:r>
            <a:r>
              <a:rPr lang="en-US" altLang="ko-KR" sz="1600" dirty="0">
                <a:latin typeface="+mj-ea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Scanner </a:t>
            </a:r>
            <a:r>
              <a:rPr lang="en-US" altLang="ko-KR" sz="1600" u="sng" dirty="0">
                <a:latin typeface="+mj-ea"/>
                <a:ea typeface="+mj-ea"/>
              </a:rPr>
              <a:t>scan</a:t>
            </a:r>
            <a:r>
              <a:rPr lang="en-US" altLang="ko-KR" sz="1600" dirty="0">
                <a:latin typeface="+mj-ea"/>
                <a:ea typeface="+mj-ea"/>
              </a:rPr>
              <a:t> = </a:t>
            </a:r>
            <a:r>
              <a:rPr lang="en-US" altLang="ko-KR" sz="1600" b="1" dirty="0">
                <a:latin typeface="+mj-ea"/>
                <a:ea typeface="+mj-ea"/>
              </a:rPr>
              <a:t>new</a:t>
            </a:r>
            <a:r>
              <a:rPr lang="en-US" altLang="ko-KR" sz="1600" dirty="0">
                <a:latin typeface="+mj-ea"/>
                <a:ea typeface="+mj-ea"/>
              </a:rPr>
              <a:t> Scanner(</a:t>
            </a:r>
            <a:r>
              <a:rPr lang="en-US" altLang="ko-KR" sz="1600" dirty="0" err="1">
                <a:latin typeface="+mj-ea"/>
                <a:ea typeface="+mj-ea"/>
              </a:rPr>
              <a:t>System.</a:t>
            </a:r>
            <a:r>
              <a:rPr lang="en-US" altLang="ko-KR" sz="1600" b="1" i="1" dirty="0" err="1">
                <a:latin typeface="+mj-ea"/>
                <a:ea typeface="+mj-ea"/>
              </a:rPr>
              <a:t>in</a:t>
            </a:r>
            <a:r>
              <a:rPr lang="en-US" altLang="ko-KR" sz="1600" dirty="0">
                <a:latin typeface="+mj-ea"/>
                <a:ea typeface="+mj-ea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dirty="0" err="1">
                <a:latin typeface="+mj-ea"/>
                <a:ea typeface="+mj-ea"/>
              </a:rPr>
              <a:t>System.</a:t>
            </a:r>
            <a:r>
              <a:rPr lang="en-US" altLang="ko-KR" sz="1600" b="1" i="1" dirty="0" err="1">
                <a:latin typeface="+mj-ea"/>
                <a:ea typeface="+mj-ea"/>
              </a:rPr>
              <a:t>out</a:t>
            </a:r>
            <a:r>
              <a:rPr lang="en-US" altLang="ko-KR" sz="1600" dirty="0" err="1">
                <a:latin typeface="+mj-ea"/>
                <a:ea typeface="+mj-ea"/>
              </a:rPr>
              <a:t>.print</a:t>
            </a:r>
            <a:r>
              <a:rPr lang="en-US" altLang="ko-KR" sz="1600" dirty="0">
                <a:latin typeface="+mj-ea"/>
                <a:ea typeface="+mj-ea"/>
              </a:rPr>
              <a:t>("</a:t>
            </a:r>
            <a:r>
              <a:rPr lang="ko-KR" altLang="en-US" sz="1600" dirty="0">
                <a:latin typeface="+mj-ea"/>
                <a:ea typeface="+mj-ea"/>
              </a:rPr>
              <a:t>원본 파일 이름을 입력하시오</a:t>
            </a:r>
            <a:r>
              <a:rPr lang="en-US" altLang="ko-KR" sz="1600" dirty="0">
                <a:latin typeface="+mj-ea"/>
                <a:ea typeface="+mj-ea"/>
              </a:rPr>
              <a:t>: ");</a:t>
            </a:r>
            <a:endParaRPr lang="ko-KR" altLang="en-US" sz="16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+mj-ea"/>
                <a:ea typeface="+mj-ea"/>
              </a:rPr>
              <a:t>		</a:t>
            </a:r>
            <a:r>
              <a:rPr lang="en-US" altLang="ko-KR" sz="1600" dirty="0">
                <a:latin typeface="+mj-ea"/>
                <a:ea typeface="+mj-ea"/>
              </a:rPr>
              <a:t>String </a:t>
            </a:r>
            <a:r>
              <a:rPr lang="en-US" altLang="ko-KR" sz="1600" dirty="0" err="1">
                <a:latin typeface="+mj-ea"/>
                <a:ea typeface="+mj-ea"/>
              </a:rPr>
              <a:t>inputFileName</a:t>
            </a:r>
            <a:r>
              <a:rPr lang="en-US" altLang="ko-KR" sz="1600" dirty="0">
                <a:latin typeface="+mj-ea"/>
                <a:ea typeface="+mj-ea"/>
              </a:rPr>
              <a:t> = </a:t>
            </a:r>
            <a:r>
              <a:rPr lang="en-US" altLang="ko-KR" sz="1600" dirty="0" err="1">
                <a:latin typeface="+mj-ea"/>
                <a:ea typeface="+mj-ea"/>
              </a:rPr>
              <a:t>scan.next</a:t>
            </a:r>
            <a:r>
              <a:rPr lang="en-US" altLang="ko-KR" sz="1600" dirty="0">
                <a:latin typeface="+mj-ea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dirty="0" err="1">
                <a:latin typeface="+mj-ea"/>
                <a:ea typeface="+mj-ea"/>
              </a:rPr>
              <a:t>System.</a:t>
            </a:r>
            <a:r>
              <a:rPr lang="en-US" altLang="ko-KR" sz="1600" b="1" i="1" dirty="0" err="1">
                <a:latin typeface="+mj-ea"/>
                <a:ea typeface="+mj-ea"/>
              </a:rPr>
              <a:t>out</a:t>
            </a:r>
            <a:r>
              <a:rPr lang="en-US" altLang="ko-KR" sz="1600" dirty="0" err="1">
                <a:latin typeface="+mj-ea"/>
                <a:ea typeface="+mj-ea"/>
              </a:rPr>
              <a:t>.print</a:t>
            </a:r>
            <a:r>
              <a:rPr lang="en-US" altLang="ko-KR" sz="1600" dirty="0">
                <a:latin typeface="+mj-ea"/>
                <a:ea typeface="+mj-ea"/>
              </a:rPr>
              <a:t>("</a:t>
            </a:r>
            <a:r>
              <a:rPr lang="ko-KR" altLang="en-US" sz="1600" dirty="0">
                <a:latin typeface="+mj-ea"/>
                <a:ea typeface="+mj-ea"/>
              </a:rPr>
              <a:t>복사 파일 이름을 입력하시오</a:t>
            </a:r>
            <a:r>
              <a:rPr lang="en-US" altLang="ko-KR" sz="1600" dirty="0">
                <a:latin typeface="+mj-ea"/>
                <a:ea typeface="+mj-ea"/>
              </a:rPr>
              <a:t>: ");</a:t>
            </a:r>
            <a:endParaRPr lang="ko-KR" altLang="en-US" sz="16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+mj-ea"/>
                <a:ea typeface="+mj-ea"/>
              </a:rPr>
              <a:t>		</a:t>
            </a:r>
            <a:r>
              <a:rPr lang="en-US" altLang="ko-KR" sz="1600" dirty="0">
                <a:latin typeface="+mj-ea"/>
                <a:ea typeface="+mj-ea"/>
              </a:rPr>
              <a:t>String </a:t>
            </a:r>
            <a:r>
              <a:rPr lang="en-US" altLang="ko-KR" sz="1600" dirty="0" err="1">
                <a:latin typeface="+mj-ea"/>
                <a:ea typeface="+mj-ea"/>
              </a:rPr>
              <a:t>outputFileName</a:t>
            </a:r>
            <a:r>
              <a:rPr lang="en-US" altLang="ko-KR" sz="1600" dirty="0">
                <a:latin typeface="+mj-ea"/>
                <a:ea typeface="+mj-ea"/>
              </a:rPr>
              <a:t> = </a:t>
            </a:r>
            <a:r>
              <a:rPr lang="en-US" altLang="ko-KR" sz="1600" dirty="0" err="1">
                <a:latin typeface="+mj-ea"/>
                <a:ea typeface="+mj-ea"/>
              </a:rPr>
              <a:t>scan.next</a:t>
            </a:r>
            <a:r>
              <a:rPr lang="en-US" altLang="ko-KR" sz="1600" dirty="0">
                <a:latin typeface="+mj-ea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b="1" dirty="0">
                <a:latin typeface="+mj-ea"/>
                <a:ea typeface="+mj-ea"/>
              </a:rPr>
              <a:t>try</a:t>
            </a:r>
            <a:r>
              <a:rPr lang="en-US" altLang="ko-KR" sz="1600" dirty="0">
                <a:latin typeface="+mj-ea"/>
                <a:ea typeface="+mj-ea"/>
              </a:rPr>
              <a:t> (</a:t>
            </a:r>
            <a:r>
              <a:rPr lang="en-US" altLang="ko-KR" sz="1600" dirty="0" err="1">
                <a:latin typeface="+mj-ea"/>
                <a:ea typeface="+mj-ea"/>
              </a:rPr>
              <a:t>InputStream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inputStream</a:t>
            </a:r>
            <a:r>
              <a:rPr lang="en-US" altLang="ko-KR" sz="1600" dirty="0">
                <a:latin typeface="+mj-ea"/>
                <a:ea typeface="+mj-ea"/>
              </a:rPr>
              <a:t> = </a:t>
            </a:r>
            <a:r>
              <a:rPr lang="en-US" altLang="ko-KR" sz="1600" b="1" dirty="0">
                <a:latin typeface="+mj-ea"/>
                <a:ea typeface="+mj-ea"/>
              </a:rPr>
              <a:t>new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FileInputStream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inputFileName</a:t>
            </a:r>
            <a:r>
              <a:rPr lang="en-US" altLang="ko-KR" sz="1600" dirty="0">
                <a:latin typeface="+mj-ea"/>
                <a:ea typeface="+mj-ea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		</a:t>
            </a:r>
            <a:r>
              <a:rPr lang="en-US" altLang="ko-KR" sz="1600" dirty="0" err="1">
                <a:latin typeface="+mj-ea"/>
                <a:ea typeface="+mj-ea"/>
              </a:rPr>
              <a:t>OutputStream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outputStream</a:t>
            </a:r>
            <a:r>
              <a:rPr lang="en-US" altLang="ko-KR" sz="1600" dirty="0">
                <a:latin typeface="+mj-ea"/>
                <a:ea typeface="+mj-ea"/>
              </a:rPr>
              <a:t> = </a:t>
            </a:r>
            <a:r>
              <a:rPr lang="en-US" altLang="ko-KR" sz="1600" b="1" dirty="0">
                <a:latin typeface="+mj-ea"/>
                <a:ea typeface="+mj-ea"/>
              </a:rPr>
              <a:t>new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FileOutputStream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outputFileName</a:t>
            </a:r>
            <a:r>
              <a:rPr lang="en-US" altLang="ko-KR" sz="1600" dirty="0">
                <a:latin typeface="+mj-ea"/>
                <a:ea typeface="+mj-ea"/>
              </a:rPr>
              <a:t>))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	</a:t>
            </a:r>
            <a:r>
              <a:rPr lang="en-US" altLang="ko-KR" sz="1600" b="1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c;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	</a:t>
            </a:r>
            <a:r>
              <a:rPr lang="en-US" altLang="ko-KR" sz="1600" b="1" dirty="0">
                <a:latin typeface="+mj-ea"/>
                <a:ea typeface="+mj-ea"/>
              </a:rPr>
              <a:t>while</a:t>
            </a:r>
            <a:r>
              <a:rPr lang="en-US" altLang="ko-KR" sz="1600" dirty="0">
                <a:latin typeface="+mj-ea"/>
                <a:ea typeface="+mj-ea"/>
              </a:rPr>
              <a:t> ((c = </a:t>
            </a:r>
            <a:r>
              <a:rPr lang="en-US" altLang="ko-KR" sz="1600" dirty="0" err="1">
                <a:latin typeface="+mj-ea"/>
                <a:ea typeface="+mj-ea"/>
              </a:rPr>
              <a:t>inputStream.read</a:t>
            </a:r>
            <a:r>
              <a:rPr lang="en-US" altLang="ko-KR" sz="1600" dirty="0">
                <a:latin typeface="+mj-ea"/>
                <a:ea typeface="+mj-ea"/>
              </a:rPr>
              <a:t>()) != -1)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		</a:t>
            </a:r>
            <a:r>
              <a:rPr lang="en-US" altLang="ko-KR" sz="1600" dirty="0" err="1">
                <a:latin typeface="+mj-ea"/>
                <a:ea typeface="+mj-ea"/>
              </a:rPr>
              <a:t>outputStream.write</a:t>
            </a:r>
            <a:r>
              <a:rPr lang="en-US" altLang="ko-KR" sz="1600" dirty="0">
                <a:latin typeface="+mj-ea"/>
                <a:ea typeface="+mj-ea"/>
              </a:rPr>
              <a:t>(c);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dirty="0" err="1">
                <a:latin typeface="+mj-ea"/>
                <a:ea typeface="+mj-ea"/>
              </a:rPr>
              <a:t>System.</a:t>
            </a:r>
            <a:r>
              <a:rPr lang="en-US" altLang="ko-KR" sz="1600" b="1" i="1" dirty="0" err="1">
                <a:latin typeface="+mj-ea"/>
                <a:ea typeface="+mj-ea"/>
              </a:rPr>
              <a:t>out</a:t>
            </a:r>
            <a:r>
              <a:rPr lang="en-US" altLang="ko-KR" sz="1600" dirty="0" err="1">
                <a:latin typeface="+mj-ea"/>
                <a:ea typeface="+mj-ea"/>
              </a:rPr>
              <a:t>.println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inputFileName</a:t>
            </a:r>
            <a:r>
              <a:rPr lang="en-US" altLang="ko-KR" sz="1600" dirty="0">
                <a:latin typeface="+mj-ea"/>
                <a:ea typeface="+mj-ea"/>
              </a:rPr>
              <a:t> + "</a:t>
            </a:r>
            <a:r>
              <a:rPr lang="ko-KR" altLang="en-US" sz="1600" dirty="0">
                <a:latin typeface="+mj-ea"/>
                <a:ea typeface="+mj-ea"/>
              </a:rPr>
              <a:t>을 </a:t>
            </a:r>
            <a:r>
              <a:rPr lang="en-US" altLang="ko-KR" sz="1600" dirty="0">
                <a:latin typeface="+mj-ea"/>
                <a:ea typeface="+mj-ea"/>
              </a:rPr>
              <a:t>"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+ </a:t>
            </a:r>
            <a:r>
              <a:rPr lang="en-US" altLang="ko-KR" sz="1600" dirty="0" err="1">
                <a:latin typeface="+mj-ea"/>
                <a:ea typeface="+mj-ea"/>
              </a:rPr>
              <a:t>outputFileName</a:t>
            </a:r>
            <a:r>
              <a:rPr lang="en-US" altLang="ko-KR" sz="1600" dirty="0">
                <a:latin typeface="+mj-ea"/>
                <a:ea typeface="+mj-ea"/>
              </a:rPr>
              <a:t> + "</a:t>
            </a:r>
            <a:r>
              <a:rPr lang="ko-KR" altLang="en-US" sz="1600" dirty="0">
                <a:latin typeface="+mj-ea"/>
                <a:ea typeface="+mj-ea"/>
              </a:rPr>
              <a:t>로 복사하였습니다</a:t>
            </a:r>
            <a:r>
              <a:rPr lang="en-US" altLang="ko-KR" sz="1600" dirty="0">
                <a:latin typeface="+mj-ea"/>
                <a:ea typeface="+mj-ea"/>
              </a:rPr>
              <a:t>. ");</a:t>
            </a:r>
            <a:endParaRPr lang="ko-KR" altLang="en-US" sz="16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9596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문자 </a:t>
            </a:r>
            <a:r>
              <a:rPr lang="ko-KR" altLang="en-US" dirty="0" err="1"/>
              <a:t>스트림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89" y="1700875"/>
            <a:ext cx="7779818" cy="393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93394" y="6029608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유니코드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(</a:t>
            </a:r>
            <a:r>
              <a:rPr lang="en-US" altLang="ko-KR" sz="1600" dirty="0" err="1">
                <a:latin typeface="HY바다L" pitchFamily="18" charset="-127"/>
                <a:ea typeface="HY바다L" pitchFamily="18" charset="-127"/>
              </a:rPr>
              <a:t>unicode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)</a:t>
            </a:r>
            <a:endParaRPr lang="ko-KR" altLang="en-US" sz="1600" dirty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930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104524"/>
            <a:ext cx="7747000" cy="56222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public class </a:t>
            </a:r>
            <a:r>
              <a:rPr lang="en-US" altLang="ko-KR" sz="1600" dirty="0" err="1">
                <a:latin typeface="+mn-lt"/>
              </a:rPr>
              <a:t>CopyFile2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public static void main(String[]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) throws 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endParaRPr lang="en-US" altLang="ko-KR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</a:t>
            </a:r>
            <a:r>
              <a:rPr lang="en-US" altLang="ko-KR" sz="1600" dirty="0" err="1">
                <a:latin typeface="+mn-lt"/>
              </a:rPr>
              <a:t>FileReader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inputStream</a:t>
            </a:r>
            <a:r>
              <a:rPr lang="en-US" altLang="ko-KR" sz="1600" dirty="0">
                <a:latin typeface="+mn-lt"/>
              </a:rPr>
              <a:t> = null;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</a:t>
            </a:r>
            <a:r>
              <a:rPr lang="en-US" altLang="ko-KR" sz="1600" dirty="0" err="1">
                <a:latin typeface="+mn-lt"/>
              </a:rPr>
              <a:t>FileWriter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outputStream</a:t>
            </a:r>
            <a:r>
              <a:rPr lang="en-US" altLang="ko-KR" sz="1600" dirty="0">
                <a:latin typeface="+mn-lt"/>
              </a:rPr>
              <a:t> = null;</a:t>
            </a:r>
          </a:p>
          <a:p>
            <a:pPr marL="0" indent="0" latinLnBrk="0">
              <a:buNone/>
            </a:pPr>
            <a:endParaRPr lang="en-US" altLang="ko-KR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try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</a:t>
            </a:r>
            <a:r>
              <a:rPr lang="en-US" altLang="ko-KR" sz="1600" dirty="0" err="1">
                <a:latin typeface="+mn-lt"/>
              </a:rPr>
              <a:t>inputStream</a:t>
            </a:r>
            <a:r>
              <a:rPr lang="en-US" altLang="ko-KR" sz="1600" dirty="0">
                <a:latin typeface="+mn-lt"/>
              </a:rPr>
              <a:t> = new </a:t>
            </a:r>
            <a:r>
              <a:rPr lang="en-US" altLang="ko-KR" sz="1600" dirty="0" err="1">
                <a:latin typeface="+mn-lt"/>
              </a:rPr>
              <a:t>FileReader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input.txt</a:t>
            </a:r>
            <a:r>
              <a:rPr lang="en-US" altLang="ko-KR" sz="1600" dirty="0">
                <a:latin typeface="+mn-lt"/>
              </a:rPr>
              <a:t>");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</a:t>
            </a:r>
            <a:r>
              <a:rPr lang="en-US" altLang="ko-KR" sz="1600" dirty="0" err="1">
                <a:latin typeface="+mn-lt"/>
              </a:rPr>
              <a:t>outputStream</a:t>
            </a:r>
            <a:r>
              <a:rPr lang="en-US" altLang="ko-KR" sz="1600" dirty="0">
                <a:latin typeface="+mn-lt"/>
              </a:rPr>
              <a:t> = new </a:t>
            </a:r>
            <a:r>
              <a:rPr lang="en-US" altLang="ko-KR" sz="1600" dirty="0" err="1">
                <a:latin typeface="+mn-lt"/>
              </a:rPr>
              <a:t>FileWriter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output.txt</a:t>
            </a:r>
            <a:r>
              <a:rPr lang="en-US" altLang="ko-KR" sz="1600" dirty="0">
                <a:latin typeface="+mn-lt"/>
              </a:rPr>
              <a:t>");</a:t>
            </a:r>
          </a:p>
          <a:p>
            <a:pPr marL="0" indent="0" latinLnBrk="0">
              <a:buNone/>
            </a:pPr>
            <a:endParaRPr lang="en-US" altLang="ko-KR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</a:t>
            </a:r>
            <a:r>
              <a:rPr lang="en-US" altLang="ko-KR" sz="1600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c;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while ((c = </a:t>
            </a:r>
            <a:r>
              <a:rPr lang="en-US" altLang="ko-KR" sz="1600" dirty="0" err="1">
                <a:latin typeface="+mn-lt"/>
              </a:rPr>
              <a:t>inputStream.read</a:t>
            </a:r>
            <a:r>
              <a:rPr lang="en-US" altLang="ko-KR" sz="1600" dirty="0">
                <a:latin typeface="+mn-lt"/>
              </a:rPr>
              <a:t>()) != -1)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    </a:t>
            </a:r>
            <a:r>
              <a:rPr lang="en-US" altLang="ko-KR" sz="1600" dirty="0" err="1">
                <a:latin typeface="+mn-lt"/>
              </a:rPr>
              <a:t>outputStream.write</a:t>
            </a:r>
            <a:r>
              <a:rPr lang="en-US" altLang="ko-KR" sz="1600" dirty="0">
                <a:latin typeface="+mn-lt"/>
              </a:rPr>
              <a:t>(c);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} finally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if (</a:t>
            </a:r>
            <a:r>
              <a:rPr lang="en-US" altLang="ko-KR" sz="1600" dirty="0" err="1">
                <a:latin typeface="+mn-lt"/>
              </a:rPr>
              <a:t>inputStream</a:t>
            </a:r>
            <a:r>
              <a:rPr lang="en-US" altLang="ko-KR" sz="1600" dirty="0">
                <a:latin typeface="+mn-lt"/>
              </a:rPr>
              <a:t> != null)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    </a:t>
            </a:r>
            <a:r>
              <a:rPr lang="en-US" altLang="ko-KR" sz="1600" dirty="0" err="1">
                <a:latin typeface="+mn-lt"/>
              </a:rPr>
              <a:t>inputStream.close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if (</a:t>
            </a:r>
            <a:r>
              <a:rPr lang="en-US" altLang="ko-KR" sz="1600" dirty="0" err="1">
                <a:latin typeface="+mn-lt"/>
              </a:rPr>
              <a:t>outputStream</a:t>
            </a:r>
            <a:r>
              <a:rPr lang="en-US" altLang="ko-KR" sz="1600" dirty="0">
                <a:latin typeface="+mn-lt"/>
              </a:rPr>
              <a:t> != null)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    </a:t>
            </a:r>
            <a:r>
              <a:rPr lang="en-US" altLang="ko-KR" sz="1600" dirty="0" err="1">
                <a:latin typeface="+mn-lt"/>
              </a:rPr>
              <a:t>outputStream.close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290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스트림들은 연결될 수 있다</a:t>
            </a:r>
            <a:r>
              <a:rPr lang="en-US" altLang="ko-KR" sz="360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01" y="2498945"/>
            <a:ext cx="7318775" cy="2815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71132" y="5739897"/>
            <a:ext cx="3613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Pipe &amp; Filter Architecture Pattern</a:t>
            </a:r>
            <a:endParaRPr lang="ko-KR" altLang="en-US" sz="1600" dirty="0">
              <a:latin typeface="HY바다L" pitchFamily="18" charset="-127"/>
              <a:ea typeface="HY바다L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6E80BDD-7138-433F-8A4A-E690DD482562}"/>
                  </a:ext>
                </a:extLst>
              </p14:cNvPr>
              <p14:cNvContentPartPr/>
              <p14:nvPr/>
            </p14:nvContentPartPr>
            <p14:xfrm>
              <a:off x="1917720" y="825480"/>
              <a:ext cx="4762800" cy="53028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6E80BDD-7138-433F-8A4A-E690DD4825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8360" y="816120"/>
                <a:ext cx="4781520" cy="532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3538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2037030"/>
            <a:ext cx="7747000" cy="115884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err="1">
                <a:latin typeface="+mn-lt"/>
              </a:rPr>
              <a:t>FileInputStream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fileSt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 </a:t>
            </a:r>
            <a:r>
              <a:rPr lang="en-US" altLang="ko-KR" sz="1600" dirty="0" err="1">
                <a:latin typeface="+mn-lt"/>
              </a:rPr>
              <a:t>FileInputStream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sample.dat</a:t>
            </a:r>
            <a:r>
              <a:rPr lang="en-US" altLang="ko-KR" sz="1600" dirty="0">
                <a:latin typeface="+mn-lt"/>
              </a:rPr>
              <a:t>");</a:t>
            </a:r>
          </a:p>
          <a:p>
            <a:pPr marL="0" indent="0">
              <a:buNone/>
            </a:pPr>
            <a:r>
              <a:rPr lang="en-US" altLang="ko-KR" sz="1600" dirty="0" err="1">
                <a:latin typeface="+mn-lt"/>
              </a:rPr>
              <a:t>DataInputStream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dataSt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 </a:t>
            </a:r>
            <a:r>
              <a:rPr lang="en-US" altLang="ko-KR" sz="1600" dirty="0" err="1">
                <a:latin typeface="+mn-lt"/>
              </a:rPr>
              <a:t>DataInputStream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fileSt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b="1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dataSt.readInt</a:t>
            </a:r>
            <a:r>
              <a:rPr lang="en-US" altLang="ko-KR" sz="1600" dirty="0">
                <a:latin typeface="+mn-lt"/>
              </a:rPr>
              <a:t>();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06" y="3707017"/>
            <a:ext cx="6948252" cy="200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22218" y="5839498"/>
            <a:ext cx="5323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정수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 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저장 파일     바이트 단위 읽기        정수단위 읽기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E1182A0-BA1F-4F40-8858-1D7335C5D32C}"/>
                  </a:ext>
                </a:extLst>
              </p14:cNvPr>
              <p14:cNvContentPartPr/>
              <p14:nvPr/>
            </p14:nvContentPartPr>
            <p14:xfrm>
              <a:off x="711360" y="95400"/>
              <a:ext cx="5759640" cy="61027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E1182A0-BA1F-4F40-8858-1D7335C5D3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000" y="86040"/>
                <a:ext cx="5778360" cy="612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5230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버퍼 </a:t>
            </a:r>
            <a:r>
              <a:rPr lang="ko-KR" altLang="en-US" dirty="0" err="1"/>
              <a:t>스트림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55" y="1892645"/>
            <a:ext cx="7723021" cy="3928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003" y="4870783"/>
            <a:ext cx="24432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CPU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 처리 속도 대비</a:t>
            </a:r>
            <a:endParaRPr lang="en-US" altLang="ko-KR" sz="1600" dirty="0"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입출력 속도는 너무 느려</a:t>
            </a:r>
            <a:endParaRPr lang="en-US" altLang="ko-KR" sz="1600" dirty="0"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개별적으로 읽는다면 </a:t>
            </a:r>
            <a:endParaRPr lang="en-US" altLang="ko-KR" sz="1600" dirty="0"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엄청난 성능 손실 초래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C23B902-C6A2-4109-A17F-8523ABA67168}"/>
                  </a:ext>
                </a:extLst>
              </p14:cNvPr>
              <p14:cNvContentPartPr/>
              <p14:nvPr/>
            </p14:nvContentPartPr>
            <p14:xfrm>
              <a:off x="1530360" y="838080"/>
              <a:ext cx="4337280" cy="50868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C23B902-C6A2-4109-A17F-8523ABA671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1000" y="828720"/>
                <a:ext cx="4356000" cy="510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352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필요성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73" y="2251437"/>
            <a:ext cx="76962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96697" y="5468292"/>
            <a:ext cx="2714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영속 정보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(Persistent Data)</a:t>
            </a:r>
            <a:endParaRPr lang="ko-KR" altLang="en-US" sz="1600" dirty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303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2037030"/>
            <a:ext cx="7747000" cy="115884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err="1">
                <a:latin typeface="+mn-lt"/>
              </a:rPr>
              <a:t>inputStream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 </a:t>
            </a:r>
            <a:r>
              <a:rPr lang="en-US" altLang="ko-KR" sz="1600" dirty="0" err="1">
                <a:latin typeface="+mn-lt"/>
              </a:rPr>
              <a:t>BufferedReader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b="1" dirty="0">
                <a:latin typeface="+mn-lt"/>
              </a:rPr>
              <a:t>new </a:t>
            </a:r>
            <a:r>
              <a:rPr lang="en-US" altLang="ko-KR" sz="1600" dirty="0" err="1">
                <a:latin typeface="+mn-lt"/>
              </a:rPr>
              <a:t>FileReader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input.txt</a:t>
            </a:r>
            <a:r>
              <a:rPr lang="en-US" altLang="ko-KR" sz="1600" dirty="0">
                <a:latin typeface="+mn-lt"/>
              </a:rPr>
              <a:t>"));</a:t>
            </a:r>
          </a:p>
          <a:p>
            <a:pPr marL="0" indent="0">
              <a:buNone/>
            </a:pPr>
            <a:r>
              <a:rPr lang="en-US" altLang="ko-KR" sz="1600" dirty="0" err="1">
                <a:latin typeface="+mn-lt"/>
              </a:rPr>
              <a:t>outputStream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 </a:t>
            </a:r>
            <a:r>
              <a:rPr lang="en-US" altLang="ko-KR" sz="1600" dirty="0" err="1">
                <a:latin typeface="+mn-lt"/>
              </a:rPr>
              <a:t>BufferedWriter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b="1" dirty="0">
                <a:latin typeface="+mn-lt"/>
              </a:rPr>
              <a:t>new </a:t>
            </a:r>
            <a:r>
              <a:rPr lang="en-US" altLang="ko-KR" sz="1600" dirty="0" err="1">
                <a:latin typeface="+mn-lt"/>
              </a:rPr>
              <a:t>FileWriter</a:t>
            </a:r>
            <a:r>
              <a:rPr lang="en-US" altLang="ko-KR" sz="1600" dirty="0">
                <a:latin typeface="+mn-lt"/>
              </a:rPr>
              <a:t>("out </a:t>
            </a:r>
            <a:r>
              <a:rPr lang="en-US" altLang="ko-KR" sz="1600" dirty="0" err="1">
                <a:latin typeface="+mn-lt"/>
              </a:rPr>
              <a:t>put.txt</a:t>
            </a:r>
            <a:r>
              <a:rPr lang="en-US" altLang="ko-KR" sz="1600" dirty="0">
                <a:latin typeface="+mn-lt"/>
              </a:rPr>
              <a:t>"));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35" y="3558343"/>
            <a:ext cx="7237020" cy="292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72421" y="4680195"/>
            <a:ext cx="122221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HY바다L" pitchFamily="18" charset="-127"/>
                <a:ea typeface="HY바다L" pitchFamily="18" charset="-127"/>
              </a:rPr>
              <a:t>FileReader</a:t>
            </a:r>
            <a:endParaRPr lang="ko-KR" altLang="en-US" sz="1600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9430" y="6136294"/>
            <a:ext cx="36953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HY바다L" pitchFamily="18" charset="-127"/>
                <a:ea typeface="HY바다L" pitchFamily="18" charset="-127"/>
              </a:rPr>
              <a:t>FileReader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              </a:t>
            </a:r>
            <a:r>
              <a:rPr lang="en-US" altLang="ko-KR" sz="1600" dirty="0" err="1">
                <a:latin typeface="HY바다L" pitchFamily="18" charset="-127"/>
                <a:ea typeface="HY바다L" pitchFamily="18" charset="-127"/>
              </a:rPr>
              <a:t>BufferedReader</a:t>
            </a:r>
            <a:endParaRPr lang="ko-KR" altLang="en-US" sz="1600" dirty="0">
              <a:latin typeface="HY바다L" pitchFamily="18" charset="-127"/>
              <a:ea typeface="HY바다L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94FFA37-0C52-43A7-8F4F-8DE18B8BD583}"/>
                  </a:ext>
                </a:extLst>
              </p14:cNvPr>
              <p14:cNvContentPartPr/>
              <p14:nvPr/>
            </p14:nvContentPartPr>
            <p14:xfrm>
              <a:off x="2755800" y="2355840"/>
              <a:ext cx="2845440" cy="3178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94FFA37-0C52-43A7-8F4F-8DE18B8BD5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6440" y="2346480"/>
                <a:ext cx="2864160" cy="33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8112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/>
              <a:t>Buffer Stream</a:t>
            </a:r>
            <a:r>
              <a:rPr lang="ko-KR" altLang="en-US" dirty="0"/>
              <a:t>의 종류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0" y="2810346"/>
            <a:ext cx="6213147" cy="250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원통 8"/>
          <p:cNvSpPr/>
          <p:nvPr/>
        </p:nvSpPr>
        <p:spPr>
          <a:xfrm rot="16200000">
            <a:off x="7532495" y="2362953"/>
            <a:ext cx="330451" cy="1588882"/>
          </a:xfrm>
          <a:prstGeom prst="can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3913" y="2987673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HY바다L" pitchFamily="18" charset="-127"/>
                <a:ea typeface="HY바다L" pitchFamily="18" charset="-127"/>
              </a:rPr>
              <a:t>BufferedInputStream</a:t>
            </a:r>
            <a:endParaRPr lang="ko-KR" altLang="en-US" sz="1600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2" name="원통 11"/>
          <p:cNvSpPr/>
          <p:nvPr/>
        </p:nvSpPr>
        <p:spPr>
          <a:xfrm rot="16200000">
            <a:off x="7549100" y="2940844"/>
            <a:ext cx="330451" cy="1588882"/>
          </a:xfrm>
          <a:prstGeom prst="can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70518" y="3565564"/>
            <a:ext cx="229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HY바다L" pitchFamily="18" charset="-127"/>
                <a:ea typeface="HY바다L" pitchFamily="18" charset="-127"/>
              </a:rPr>
              <a:t>BufferedOutputStream</a:t>
            </a:r>
            <a:endParaRPr lang="ko-KR" altLang="en-US" sz="1600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4" name="원통 13"/>
          <p:cNvSpPr/>
          <p:nvPr/>
        </p:nvSpPr>
        <p:spPr>
          <a:xfrm rot="16200000">
            <a:off x="7540043" y="3420700"/>
            <a:ext cx="330451" cy="1588882"/>
          </a:xfrm>
          <a:prstGeom prst="can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61461" y="4045420"/>
            <a:ext cx="1614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HY바다L" pitchFamily="18" charset="-127"/>
                <a:ea typeface="HY바다L" pitchFamily="18" charset="-127"/>
              </a:rPr>
              <a:t>BufferedReader</a:t>
            </a:r>
            <a:endParaRPr lang="ko-KR" altLang="en-US" sz="1600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6" name="원통 15"/>
          <p:cNvSpPr/>
          <p:nvPr/>
        </p:nvSpPr>
        <p:spPr>
          <a:xfrm rot="16200000">
            <a:off x="7556648" y="3998591"/>
            <a:ext cx="330451" cy="1588882"/>
          </a:xfrm>
          <a:prstGeom prst="can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78066" y="4623311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HY바다L" pitchFamily="18" charset="-127"/>
                <a:ea typeface="HY바다L" pitchFamily="18" charset="-127"/>
              </a:rPr>
              <a:t>BufferedWriter</a:t>
            </a:r>
            <a:endParaRPr lang="ko-KR" altLang="en-US" sz="1600" dirty="0">
              <a:latin typeface="HY바다L" pitchFamily="18" charset="-127"/>
              <a:ea typeface="HY바다L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F932BEF7-92B1-4E31-AE36-EA01F7E03589}"/>
                  </a:ext>
                </a:extLst>
              </p14:cNvPr>
              <p14:cNvContentPartPr/>
              <p14:nvPr/>
            </p14:nvContentPartPr>
            <p14:xfrm>
              <a:off x="6546960" y="3187800"/>
              <a:ext cx="393840" cy="15498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F932BEF7-92B1-4E31-AE36-EA01F7E035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7600" y="3178440"/>
                <a:ext cx="412560" cy="156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8112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err="1"/>
              <a:t>브릿지</a:t>
            </a:r>
            <a:r>
              <a:rPr lang="ko-KR" altLang="en-US" b="0" dirty="0"/>
              <a:t> </a:t>
            </a:r>
            <a:r>
              <a:rPr lang="ko-KR" altLang="en-US" b="0" dirty="0" err="1"/>
              <a:t>스트림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91" y="2239837"/>
            <a:ext cx="7660835" cy="287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25B3D47-7ED2-4501-8A8A-F15CEA4C19D2}"/>
                  </a:ext>
                </a:extLst>
              </p14:cNvPr>
              <p14:cNvContentPartPr/>
              <p14:nvPr/>
            </p14:nvContentPartPr>
            <p14:xfrm>
              <a:off x="3352680" y="692280"/>
              <a:ext cx="4680360" cy="15051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25B3D47-7ED2-4501-8A8A-F15CEA4C19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3320" y="682920"/>
                <a:ext cx="4699080" cy="15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26CCCBA-6073-491F-B0DE-BDDC98B71589}"/>
                  </a:ext>
                </a:extLst>
              </p14:cNvPr>
              <p14:cNvContentPartPr/>
              <p14:nvPr/>
            </p14:nvContentPartPr>
            <p14:xfrm>
              <a:off x="7499520" y="1873080"/>
              <a:ext cx="927360" cy="4258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26CCCBA-6073-491F-B0DE-BDDC98B715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90160" y="1863720"/>
                <a:ext cx="946080" cy="44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8343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자바에서는 </a:t>
            </a:r>
            <a:r>
              <a:rPr lang="en-US" altLang="ko-KR" dirty="0" err="1"/>
              <a:t>StandardCharsets</a:t>
            </a:r>
            <a:r>
              <a:rPr lang="en-US" altLang="ko-KR" dirty="0"/>
              <a:t> </a:t>
            </a:r>
            <a:r>
              <a:rPr lang="ko-KR" altLang="en-US" dirty="0"/>
              <a:t>클래스 안에 각 </a:t>
            </a:r>
            <a:r>
              <a:rPr lang="ko-KR" altLang="en-US" dirty="0" err="1"/>
              <a:t>엔코딩</a:t>
            </a:r>
            <a:r>
              <a:rPr lang="ko-KR" altLang="en-US" dirty="0"/>
              <a:t> 방법이 </a:t>
            </a:r>
            <a:r>
              <a:rPr lang="en-US" altLang="ko-KR" dirty="0" err="1"/>
              <a:t>StandardCharsets.UTF_8</a:t>
            </a:r>
            <a:r>
              <a:rPr lang="en-US" altLang="ko-KR" dirty="0"/>
              <a:t>, </a:t>
            </a:r>
            <a:r>
              <a:rPr lang="en-US" altLang="ko-KR" dirty="0" err="1"/>
              <a:t>StandardCharsets.UTF_16</a:t>
            </a:r>
            <a:r>
              <a:rPr lang="ko-KR" altLang="en-US" dirty="0"/>
              <a:t>과 같이 상수로 정의되어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String s = </a:t>
            </a:r>
            <a:r>
              <a:rPr lang="en-US" altLang="ko-KR" b="1" dirty="0"/>
              <a:t>new </a:t>
            </a:r>
            <a:r>
              <a:rPr lang="en-US" altLang="ko-KR" dirty="0"/>
              <a:t>String(100, </a:t>
            </a:r>
            <a:r>
              <a:rPr lang="en-US" altLang="ko-KR" dirty="0" err="1"/>
              <a:t>StandardCharsets.UTF_8</a:t>
            </a:r>
            <a:r>
              <a:rPr lang="en-US" altLang="ko-KR" dirty="0"/>
              <a:t> );</a:t>
            </a:r>
          </a:p>
          <a:p>
            <a:endParaRPr lang="en-US" altLang="ko-KR" dirty="0"/>
          </a:p>
          <a:p>
            <a:r>
              <a:rPr lang="ko-KR" altLang="en-US" dirty="0"/>
              <a:t>파일에서 읽을 때는 </a:t>
            </a:r>
            <a:r>
              <a:rPr lang="en-US" altLang="ko-KR" dirty="0" err="1"/>
              <a:t>InputStreamReader</a:t>
            </a:r>
            <a:r>
              <a:rPr lang="en-US" altLang="ko-KR" dirty="0"/>
              <a:t> </a:t>
            </a:r>
            <a:r>
              <a:rPr lang="ko-KR" altLang="en-US" dirty="0"/>
              <a:t>클래스를 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엔코딩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0785E14-F677-4DF4-B205-C5F8FA484268}"/>
                  </a:ext>
                </a:extLst>
              </p14:cNvPr>
              <p14:cNvContentPartPr/>
              <p14:nvPr/>
            </p14:nvContentPartPr>
            <p14:xfrm>
              <a:off x="3809880" y="272880"/>
              <a:ext cx="4165920" cy="34614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0785E14-F677-4DF4-B205-C5F8FA4842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0520" y="263520"/>
                <a:ext cx="4184640" cy="348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9605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783531"/>
            <a:ext cx="7747000" cy="34312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CharEncodingTest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main(String[]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) </a:t>
            </a:r>
            <a:r>
              <a:rPr lang="en-US" altLang="ko-KR" sz="1600" b="1" dirty="0">
                <a:latin typeface="+mn-lt"/>
              </a:rPr>
              <a:t>throws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File </a:t>
            </a:r>
            <a:r>
              <a:rPr lang="en-US" altLang="ko-KR" sz="1600" dirty="0" err="1">
                <a:latin typeface="+mn-lt"/>
              </a:rPr>
              <a:t>fileDir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File("</a:t>
            </a:r>
            <a:r>
              <a:rPr lang="en-US" altLang="ko-KR" sz="1600" dirty="0" err="1">
                <a:latin typeface="+mn-lt"/>
              </a:rPr>
              <a:t>input.txt</a:t>
            </a:r>
            <a:r>
              <a:rPr lang="en-US" altLang="ko-KR" sz="1600" dirty="0">
                <a:latin typeface="+mn-lt"/>
              </a:rPr>
              <a:t>");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BufferedReader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u="sng" dirty="0">
                <a:latin typeface="+mn-lt"/>
              </a:rPr>
              <a:t>in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BufferedReader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InputStreamReader</a:t>
            </a:r>
            <a:r>
              <a:rPr lang="en-US" altLang="ko-KR" sz="1600" dirty="0">
                <a:latin typeface="+mn-lt"/>
              </a:rPr>
              <a:t>(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FileInputStream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fileDir</a:t>
            </a:r>
            <a:r>
              <a:rPr lang="en-US" altLang="ko-KR" sz="1600" dirty="0">
                <a:latin typeface="+mn-lt"/>
              </a:rPr>
              <a:t>), "</a:t>
            </a:r>
            <a:r>
              <a:rPr lang="en-US" altLang="ko-KR" sz="1600" dirty="0" err="1">
                <a:latin typeface="+mn-lt"/>
              </a:rPr>
              <a:t>UTF8</a:t>
            </a:r>
            <a:r>
              <a:rPr lang="en-US" altLang="ko-KR" sz="1600" dirty="0">
                <a:latin typeface="+mn-lt"/>
              </a:rPr>
              <a:t>"));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String </a:t>
            </a:r>
            <a:r>
              <a:rPr lang="en-US" altLang="ko-KR" sz="1600" dirty="0" err="1">
                <a:latin typeface="+mn-lt"/>
              </a:rPr>
              <a:t>str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while</a:t>
            </a:r>
            <a:r>
              <a:rPr lang="en-US" altLang="ko-KR" sz="1600" dirty="0">
                <a:latin typeface="+mn-lt"/>
              </a:rPr>
              <a:t> ((</a:t>
            </a:r>
            <a:r>
              <a:rPr lang="en-US" altLang="ko-KR" sz="1600" dirty="0" err="1">
                <a:latin typeface="+mn-lt"/>
              </a:rPr>
              <a:t>str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in.readLine</a:t>
            </a:r>
            <a:r>
              <a:rPr lang="en-US" altLang="ko-KR" sz="1600" dirty="0">
                <a:latin typeface="+mn-lt"/>
              </a:rPr>
              <a:t>()) != </a:t>
            </a:r>
            <a:r>
              <a:rPr lang="en-US" altLang="ko-KR" sz="1600" b="1" dirty="0">
                <a:latin typeface="+mn-lt"/>
              </a:rPr>
              <a:t>null</a:t>
            </a:r>
            <a:r>
              <a:rPr lang="en-US" altLang="ko-KR" sz="16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str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FB5BB8C-045A-4188-BC94-3C47A1D881B6}"/>
                  </a:ext>
                </a:extLst>
              </p14:cNvPr>
              <p14:cNvContentPartPr/>
              <p14:nvPr/>
            </p14:nvContentPartPr>
            <p14:xfrm>
              <a:off x="1035000" y="2603520"/>
              <a:ext cx="5956560" cy="13402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FB5BB8C-045A-4188-BC94-3C47A1D881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5640" y="2594160"/>
                <a:ext cx="5975280" cy="13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3515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DataInputStream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 err="1"/>
              <a:t>DataOutputStream</a:t>
            </a:r>
            <a:r>
              <a:rPr lang="en-US" altLang="ko-KR" dirty="0"/>
              <a:t> </a:t>
            </a:r>
            <a:r>
              <a:rPr lang="ko-KR" altLang="en-US" dirty="0"/>
              <a:t>클래스는 기초 자료형 단위로 데이터를 읽고 쓸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DataInputStream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en-US" altLang="ko-KR" dirty="0" err="1"/>
              <a:t>readByte</a:t>
            </a:r>
            <a:r>
              <a:rPr lang="en-US" altLang="ko-KR" dirty="0"/>
              <a:t>(), </a:t>
            </a:r>
            <a:r>
              <a:rPr lang="en-US" altLang="ko-KR" dirty="0" err="1"/>
              <a:t>readInt</a:t>
            </a:r>
            <a:r>
              <a:rPr lang="en-US" altLang="ko-KR" dirty="0"/>
              <a:t>(), </a:t>
            </a:r>
            <a:r>
              <a:rPr lang="en-US" altLang="ko-KR" dirty="0" err="1"/>
              <a:t>readDouble</a:t>
            </a:r>
            <a:r>
              <a:rPr lang="en-US" altLang="ko-KR" dirty="0"/>
              <a:t>()</a:t>
            </a:r>
            <a:r>
              <a:rPr lang="ko-KR" altLang="en-US" dirty="0"/>
              <a:t>과 같은 메소드들을 제공한다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DataOutputStream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en-US" altLang="ko-KR" dirty="0" err="1"/>
              <a:t>writeByte</a:t>
            </a:r>
            <a:r>
              <a:rPr lang="en-US" altLang="ko-KR" dirty="0"/>
              <a:t>(int v), </a:t>
            </a:r>
            <a:r>
              <a:rPr lang="en-US" altLang="ko-KR" dirty="0" err="1"/>
              <a:t>writeInt</a:t>
            </a:r>
            <a:r>
              <a:rPr lang="en-US" altLang="ko-KR" dirty="0"/>
              <a:t>(int v), </a:t>
            </a:r>
            <a:r>
              <a:rPr lang="en-US" altLang="ko-KR" dirty="0" err="1"/>
              <a:t>writeDouble</a:t>
            </a:r>
            <a:r>
              <a:rPr lang="en-US" altLang="ko-KR" dirty="0"/>
              <a:t>(double v)</a:t>
            </a:r>
            <a:r>
              <a:rPr lang="ko-KR" altLang="en-US" dirty="0"/>
              <a:t>와 같은 메소드들을 제공한다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90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DataInputStream </a:t>
            </a:r>
            <a:r>
              <a:rPr lang="ko-KR" altLang="en-US"/>
              <a:t>과 </a:t>
            </a:r>
            <a:r>
              <a:rPr lang="en-US" altLang="ko-KR"/>
              <a:t>DataOutputStream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27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190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494347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7F0055"/>
                </a:solidFill>
              </a:rPr>
              <a:t>import</a:t>
            </a:r>
            <a:r>
              <a:rPr lang="en-US" altLang="ko-KR" sz="1600" dirty="0"/>
              <a:t> java.io.*;</a:t>
            </a:r>
          </a:p>
          <a:p>
            <a:pPr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7F0055"/>
                </a:solidFill>
              </a:rPr>
              <a:t>public</a:t>
            </a:r>
            <a:r>
              <a:rPr lang="en-US" altLang="ko-KR" sz="1600" dirty="0"/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class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DataStreamTest</a:t>
            </a:r>
            <a:r>
              <a:rPr lang="en-US" altLang="ko-KR" sz="1600" dirty="0"/>
              <a:t> {</a:t>
            </a:r>
          </a:p>
          <a:p>
            <a:pPr>
              <a:buFont typeface="Symbol" pitchFamily="18" charset="2"/>
              <a:buNone/>
            </a:pPr>
            <a:r>
              <a:rPr lang="en-US" altLang="ko-KR" sz="1600" dirty="0"/>
              <a:t>       </a:t>
            </a:r>
            <a:r>
              <a:rPr lang="en-US" altLang="ko-KR" sz="1600" b="1" dirty="0">
                <a:solidFill>
                  <a:srgbClr val="7F0055"/>
                </a:solidFill>
              </a:rPr>
              <a:t>public</a:t>
            </a:r>
            <a:r>
              <a:rPr lang="en-US" altLang="ko-KR" sz="1600" dirty="0"/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static</a:t>
            </a:r>
            <a:r>
              <a:rPr lang="en-US" altLang="ko-KR" sz="1600" dirty="0"/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void</a:t>
            </a:r>
            <a:r>
              <a:rPr lang="en-US" altLang="ko-KR" sz="1600" dirty="0"/>
              <a:t>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</a:t>
            </a:r>
            <a:r>
              <a:rPr lang="en-US" altLang="ko-KR" sz="1600" b="1" dirty="0">
                <a:solidFill>
                  <a:srgbClr val="7F0055"/>
                </a:solidFill>
              </a:rPr>
              <a:t>throws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IOException</a:t>
            </a:r>
            <a:r>
              <a:rPr lang="en-US" altLang="ko-KR" sz="1600" dirty="0"/>
              <a:t> {</a:t>
            </a:r>
          </a:p>
          <a:p>
            <a:pPr>
              <a:buFont typeface="Symbol" pitchFamily="18" charset="2"/>
              <a:buNone/>
            </a:pPr>
            <a:r>
              <a:rPr lang="en-US" altLang="ko-KR" sz="1600" dirty="0"/>
              <a:t>             </a:t>
            </a:r>
            <a:r>
              <a:rPr lang="en-US" altLang="ko-KR" sz="1600" dirty="0" err="1"/>
              <a:t>DataInputStream</a:t>
            </a:r>
            <a:r>
              <a:rPr lang="en-US" altLang="ko-KR" sz="1600" dirty="0"/>
              <a:t> in = </a:t>
            </a:r>
            <a:r>
              <a:rPr lang="en-US" altLang="ko-KR" sz="1600" b="1" dirty="0">
                <a:solidFill>
                  <a:srgbClr val="7F0055"/>
                </a:solidFill>
              </a:rPr>
              <a:t>null</a:t>
            </a:r>
            <a:r>
              <a:rPr lang="en-US" altLang="ko-KR" sz="1600" dirty="0"/>
              <a:t>;</a:t>
            </a:r>
          </a:p>
          <a:p>
            <a:pPr>
              <a:buFont typeface="Symbol" pitchFamily="18" charset="2"/>
              <a:buNone/>
            </a:pPr>
            <a:r>
              <a:rPr lang="en-US" altLang="ko-KR" sz="1600" dirty="0"/>
              <a:t>             </a:t>
            </a:r>
            <a:r>
              <a:rPr lang="en-US" altLang="ko-KR" sz="1600" dirty="0" err="1"/>
              <a:t>DataOutputStream</a:t>
            </a:r>
            <a:r>
              <a:rPr lang="en-US" altLang="ko-KR" sz="1600" dirty="0"/>
              <a:t> out = </a:t>
            </a:r>
            <a:r>
              <a:rPr lang="en-US" altLang="ko-KR" sz="1600" b="1" dirty="0">
                <a:solidFill>
                  <a:srgbClr val="7F0055"/>
                </a:solidFill>
              </a:rPr>
              <a:t>null</a:t>
            </a:r>
            <a:r>
              <a:rPr lang="en-US" altLang="ko-KR" sz="1600" dirty="0"/>
              <a:t>;</a:t>
            </a:r>
          </a:p>
          <a:p>
            <a:pPr>
              <a:buFont typeface="Symbol" pitchFamily="18" charset="2"/>
              <a:buNone/>
            </a:pPr>
            <a:r>
              <a:rPr lang="en-US" altLang="ko-KR" sz="1600" dirty="0"/>
              <a:t>             </a:t>
            </a:r>
            <a:r>
              <a:rPr lang="en-US" altLang="ko-KR" sz="1600" b="1" dirty="0">
                <a:solidFill>
                  <a:srgbClr val="7F0055"/>
                </a:solidFill>
              </a:rPr>
              <a:t>try</a:t>
            </a:r>
            <a:r>
              <a:rPr lang="en-US" altLang="ko-KR" sz="1600" dirty="0"/>
              <a:t> {</a:t>
            </a:r>
          </a:p>
          <a:p>
            <a:pPr>
              <a:buFont typeface="Symbol" pitchFamily="18" charset="2"/>
              <a:buNone/>
            </a:pPr>
            <a:r>
              <a:rPr lang="en-US" altLang="ko-KR" sz="1600" dirty="0"/>
              <a:t>                    </a:t>
            </a:r>
            <a:r>
              <a:rPr lang="en-US" altLang="ko-KR" sz="1600" b="1" dirty="0">
                <a:solidFill>
                  <a:srgbClr val="7F0055"/>
                </a:solidFill>
              </a:rPr>
              <a:t>int</a:t>
            </a:r>
            <a:r>
              <a:rPr lang="en-US" altLang="ko-KR" sz="1600" dirty="0"/>
              <a:t> c;</a:t>
            </a:r>
          </a:p>
          <a:p>
            <a:pPr>
              <a:buFont typeface="Symbol" pitchFamily="18" charset="2"/>
              <a:buNone/>
            </a:pPr>
            <a:r>
              <a:rPr lang="en-US" altLang="ko-KR" sz="1600" dirty="0"/>
              <a:t>                     out = </a:t>
            </a:r>
            <a:r>
              <a:rPr lang="en-US" altLang="ko-KR" sz="1600" b="1" dirty="0">
                <a:solidFill>
                  <a:srgbClr val="7F0055"/>
                </a:solidFill>
              </a:rPr>
              <a:t>new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DataOutputStream</a:t>
            </a:r>
            <a:r>
              <a:rPr lang="en-US" altLang="ko-KR" sz="1600" dirty="0"/>
              <a:t>(</a:t>
            </a:r>
            <a:r>
              <a:rPr lang="en-US" altLang="ko-KR" sz="1600" b="1" dirty="0">
                <a:solidFill>
                  <a:srgbClr val="7F0055"/>
                </a:solidFill>
              </a:rPr>
              <a:t>new</a:t>
            </a:r>
            <a:r>
              <a:rPr lang="en-US" altLang="ko-KR" sz="1600" dirty="0"/>
              <a:t> </a:t>
            </a:r>
            <a:r>
              <a:rPr lang="en-US" altLang="ko-KR" sz="1600" dirty="0" err="1"/>
              <a:t>BufferedOutputStream</a:t>
            </a:r>
            <a:r>
              <a:rPr lang="en-US" altLang="ko-KR" sz="1600" dirty="0"/>
              <a:t>(</a:t>
            </a:r>
          </a:p>
          <a:p>
            <a:pPr>
              <a:buFont typeface="Symbol" pitchFamily="18" charset="2"/>
              <a:buNone/>
            </a:pPr>
            <a:r>
              <a:rPr lang="en-US" altLang="ko-KR" sz="1600" dirty="0"/>
              <a:t>                                 </a:t>
            </a:r>
            <a:r>
              <a:rPr lang="en-US" altLang="ko-KR" sz="1600" b="1" dirty="0">
                <a:solidFill>
                  <a:srgbClr val="7F0055"/>
                </a:solidFill>
              </a:rPr>
              <a:t>new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FileOutputStream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2A00FF"/>
                </a:solidFill>
              </a:rPr>
              <a:t>"</a:t>
            </a:r>
            <a:r>
              <a:rPr lang="en-US" altLang="ko-KR" sz="1600" dirty="0" err="1">
                <a:solidFill>
                  <a:srgbClr val="2A00FF"/>
                </a:solidFill>
              </a:rPr>
              <a:t>data.bin</a:t>
            </a:r>
            <a:r>
              <a:rPr lang="en-US" altLang="ko-KR" sz="1600" dirty="0">
                <a:solidFill>
                  <a:srgbClr val="2A00FF"/>
                </a:solidFill>
              </a:rPr>
              <a:t>"</a:t>
            </a:r>
            <a:r>
              <a:rPr lang="en-US" altLang="ko-KR" sz="1600" dirty="0"/>
              <a:t>)));</a:t>
            </a:r>
          </a:p>
          <a:p>
            <a:pPr>
              <a:buFont typeface="Symbol" pitchFamily="18" charset="2"/>
              <a:buNone/>
            </a:pPr>
            <a:r>
              <a:rPr lang="en-US" altLang="ko-KR" sz="1600" dirty="0"/>
              <a:t>                    </a:t>
            </a:r>
            <a:r>
              <a:rPr lang="en-US" altLang="ko-KR" sz="1600" dirty="0" err="1"/>
              <a:t>out.writeDouble</a:t>
            </a:r>
            <a:r>
              <a:rPr lang="en-US" altLang="ko-KR" sz="1600" dirty="0"/>
              <a:t>(3.14);</a:t>
            </a:r>
          </a:p>
          <a:p>
            <a:pPr>
              <a:buFont typeface="Symbol" pitchFamily="18" charset="2"/>
              <a:buNone/>
            </a:pPr>
            <a:r>
              <a:rPr lang="en-US" altLang="ko-KR" sz="1600" dirty="0"/>
              <a:t>                    </a:t>
            </a:r>
            <a:r>
              <a:rPr lang="en-US" altLang="ko-KR" sz="1600" dirty="0" err="1"/>
              <a:t>out.writeInt</a:t>
            </a:r>
            <a:r>
              <a:rPr lang="en-US" altLang="ko-KR" sz="1600" dirty="0"/>
              <a:t>(100);</a:t>
            </a:r>
          </a:p>
          <a:p>
            <a:pPr>
              <a:buFont typeface="Symbol" pitchFamily="18" charset="2"/>
              <a:buNone/>
            </a:pPr>
            <a:r>
              <a:rPr lang="en-US" altLang="ko-KR" sz="1600" dirty="0"/>
              <a:t>                    </a:t>
            </a:r>
            <a:r>
              <a:rPr lang="en-US" altLang="ko-KR" sz="1600" dirty="0" err="1"/>
              <a:t>out.writeUTF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2A00FF"/>
                </a:solidFill>
              </a:rPr>
              <a:t>"</a:t>
            </a:r>
            <a:r>
              <a:rPr lang="ko-KR" altLang="en-US" sz="1600" dirty="0">
                <a:solidFill>
                  <a:srgbClr val="2A00FF"/>
                </a:solidFill>
                <a:latin typeface="굴림" charset="-127"/>
              </a:rPr>
              <a:t>자신의</a:t>
            </a:r>
            <a:r>
              <a:rPr lang="ko-KR" altLang="en-US" sz="1600" dirty="0">
                <a:solidFill>
                  <a:srgbClr val="2A00FF"/>
                </a:solidFill>
              </a:rPr>
              <a:t> </a:t>
            </a:r>
            <a:r>
              <a:rPr lang="ko-KR" altLang="en-US" sz="1600" dirty="0">
                <a:solidFill>
                  <a:srgbClr val="2A00FF"/>
                </a:solidFill>
                <a:latin typeface="굴림" charset="-127"/>
              </a:rPr>
              <a:t>생각을</a:t>
            </a:r>
            <a:r>
              <a:rPr lang="ko-KR" altLang="en-US" sz="1600" dirty="0">
                <a:solidFill>
                  <a:srgbClr val="2A00FF"/>
                </a:solidFill>
              </a:rPr>
              <a:t> </a:t>
            </a:r>
            <a:r>
              <a:rPr lang="ko-KR" altLang="en-US" sz="1600" dirty="0">
                <a:solidFill>
                  <a:srgbClr val="2A00FF"/>
                </a:solidFill>
                <a:latin typeface="굴림" charset="-127"/>
              </a:rPr>
              <a:t>바꾸지</a:t>
            </a:r>
            <a:r>
              <a:rPr lang="ko-KR" altLang="en-US" sz="1600" dirty="0">
                <a:solidFill>
                  <a:srgbClr val="2A00FF"/>
                </a:solidFill>
              </a:rPr>
              <a:t> </a:t>
            </a:r>
            <a:r>
              <a:rPr lang="ko-KR" altLang="en-US" sz="1600" dirty="0">
                <a:solidFill>
                  <a:srgbClr val="2A00FF"/>
                </a:solidFill>
                <a:latin typeface="굴림" charset="-127"/>
              </a:rPr>
              <a:t>못하는</a:t>
            </a:r>
            <a:r>
              <a:rPr lang="ko-KR" altLang="en-US" sz="1600" dirty="0">
                <a:solidFill>
                  <a:srgbClr val="2A00FF"/>
                </a:solidFill>
              </a:rPr>
              <a:t> </a:t>
            </a:r>
            <a:r>
              <a:rPr lang="ko-KR" altLang="en-US" sz="1600" dirty="0">
                <a:solidFill>
                  <a:srgbClr val="2A00FF"/>
                </a:solidFill>
                <a:latin typeface="굴림" charset="-127"/>
              </a:rPr>
              <a:t>사람은</a:t>
            </a:r>
            <a:r>
              <a:rPr lang="ko-KR" altLang="en-US" sz="1600" dirty="0">
                <a:solidFill>
                  <a:srgbClr val="2A00FF"/>
                </a:solidFill>
              </a:rPr>
              <a:t> </a:t>
            </a:r>
            <a:r>
              <a:rPr lang="ko-KR" altLang="en-US" sz="1600" dirty="0">
                <a:solidFill>
                  <a:srgbClr val="2A00FF"/>
                </a:solidFill>
                <a:latin typeface="굴림" charset="-127"/>
              </a:rPr>
              <a:t>결코</a:t>
            </a:r>
            <a:r>
              <a:rPr lang="ko-KR" altLang="en-US" sz="1600" dirty="0">
                <a:solidFill>
                  <a:srgbClr val="2A00FF"/>
                </a:solidFill>
              </a:rPr>
              <a:t> </a:t>
            </a:r>
            <a:r>
              <a:rPr lang="ko-KR" altLang="en-US" sz="1600" dirty="0">
                <a:solidFill>
                  <a:srgbClr val="2A00FF"/>
                </a:solidFill>
                <a:latin typeface="굴림" charset="-127"/>
              </a:rPr>
              <a:t>현실을</a:t>
            </a:r>
            <a:r>
              <a:rPr lang="ko-KR" altLang="en-US" sz="1600" dirty="0">
                <a:solidFill>
                  <a:srgbClr val="2A00FF"/>
                </a:solidFill>
              </a:rPr>
              <a:t> </a:t>
            </a:r>
            <a:r>
              <a:rPr lang="ko-KR" altLang="en-US" sz="1600" dirty="0">
                <a:solidFill>
                  <a:srgbClr val="2A00FF"/>
                </a:solidFill>
                <a:latin typeface="굴림" charset="-127"/>
              </a:rPr>
              <a:t>바꿀</a:t>
            </a:r>
            <a:r>
              <a:rPr lang="ko-KR" altLang="en-US" sz="1600" dirty="0">
                <a:solidFill>
                  <a:srgbClr val="2A00FF"/>
                </a:solidFill>
              </a:rPr>
              <a:t> </a:t>
            </a:r>
            <a:r>
              <a:rPr lang="ko-KR" altLang="en-US" sz="1600" dirty="0">
                <a:solidFill>
                  <a:srgbClr val="2A00FF"/>
                </a:solidFill>
                <a:latin typeface="굴림" charset="-127"/>
              </a:rPr>
              <a:t>수</a:t>
            </a:r>
            <a:r>
              <a:rPr lang="ko-KR" altLang="en-US" sz="1600" dirty="0">
                <a:solidFill>
                  <a:srgbClr val="2A00FF"/>
                </a:solidFill>
              </a:rPr>
              <a:t> </a:t>
            </a:r>
            <a:r>
              <a:rPr lang="ko-KR" altLang="en-US" sz="1600" dirty="0">
                <a:solidFill>
                  <a:srgbClr val="2A00FF"/>
                </a:solidFill>
                <a:latin typeface="굴림" charset="-127"/>
              </a:rPr>
              <a:t>없다</a:t>
            </a:r>
            <a:r>
              <a:rPr lang="en-US" altLang="ko-KR" sz="1600" dirty="0">
                <a:solidFill>
                  <a:srgbClr val="2A00FF"/>
                </a:solidFill>
              </a:rPr>
              <a:t>."</a:t>
            </a:r>
            <a:r>
              <a:rPr lang="en-US" altLang="ko-KR" sz="1600" dirty="0"/>
              <a:t>);</a:t>
            </a:r>
          </a:p>
          <a:p>
            <a:pPr>
              <a:buFont typeface="Symbol" pitchFamily="18" charset="2"/>
              <a:buNone/>
            </a:pPr>
            <a:r>
              <a:rPr lang="en-US" altLang="ko-KR" sz="1600" dirty="0"/>
              <a:t>                     </a:t>
            </a:r>
            <a:r>
              <a:rPr lang="en-US" altLang="ko-KR" sz="1600" dirty="0" err="1"/>
              <a:t>out.flush</a:t>
            </a:r>
            <a:r>
              <a:rPr lang="en-US" altLang="ko-KR" sz="1600" dirty="0"/>
              <a:t>();</a:t>
            </a:r>
          </a:p>
          <a:p>
            <a:pPr>
              <a:buFont typeface="Symbol" pitchFamily="18" charset="2"/>
              <a:buNone/>
            </a:pPr>
            <a:r>
              <a:rPr lang="en-US" altLang="ko-KR" sz="1600" dirty="0"/>
              <a:t>                    in = </a:t>
            </a:r>
            <a:r>
              <a:rPr lang="en-US" altLang="ko-KR" sz="1600" b="1" dirty="0">
                <a:solidFill>
                  <a:srgbClr val="7F0055"/>
                </a:solidFill>
              </a:rPr>
              <a:t>new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DataInputStream</a:t>
            </a:r>
            <a:r>
              <a:rPr lang="en-US" altLang="ko-KR" sz="1600" dirty="0"/>
              <a:t>(</a:t>
            </a:r>
            <a:r>
              <a:rPr lang="en-US" altLang="ko-KR" sz="1600" b="1" dirty="0">
                <a:solidFill>
                  <a:srgbClr val="7F0055"/>
                </a:solidFill>
              </a:rPr>
              <a:t>new</a:t>
            </a:r>
            <a:r>
              <a:rPr lang="en-US" altLang="ko-KR" sz="1600" dirty="0"/>
              <a:t> </a:t>
            </a:r>
            <a:r>
              <a:rPr lang="en-US" altLang="ko-KR" sz="1600" dirty="0" err="1"/>
              <a:t>BufferedInputStream</a:t>
            </a:r>
            <a:r>
              <a:rPr lang="en-US" altLang="ko-KR" sz="1600" dirty="0"/>
              <a:t>(</a:t>
            </a:r>
          </a:p>
          <a:p>
            <a:pPr>
              <a:buFont typeface="Symbol" pitchFamily="18" charset="2"/>
              <a:buNone/>
            </a:pPr>
            <a:r>
              <a:rPr lang="en-US" altLang="ko-KR" sz="1600" dirty="0"/>
              <a:t>                                 </a:t>
            </a:r>
            <a:r>
              <a:rPr lang="en-US" altLang="ko-KR" sz="1600" b="1" dirty="0">
                <a:solidFill>
                  <a:srgbClr val="7F0055"/>
                </a:solidFill>
              </a:rPr>
              <a:t>new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FileInputStream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2A00FF"/>
                </a:solidFill>
              </a:rPr>
              <a:t>"</a:t>
            </a:r>
            <a:r>
              <a:rPr lang="en-US" altLang="ko-KR" sz="1600" dirty="0" err="1">
                <a:solidFill>
                  <a:srgbClr val="2A00FF"/>
                </a:solidFill>
              </a:rPr>
              <a:t>data.bin</a:t>
            </a:r>
            <a:r>
              <a:rPr lang="en-US" altLang="ko-KR" sz="1600" dirty="0">
                <a:solidFill>
                  <a:srgbClr val="2A00FF"/>
                </a:solidFill>
              </a:rPr>
              <a:t>"</a:t>
            </a:r>
            <a:r>
              <a:rPr lang="en-US" altLang="ko-KR" sz="1600" dirty="0"/>
              <a:t>)));</a:t>
            </a:r>
          </a:p>
          <a:p>
            <a:pPr>
              <a:buFont typeface="Symbol" pitchFamily="18" charset="2"/>
              <a:buNone/>
            </a:pPr>
            <a:r>
              <a:rPr lang="en-US" altLang="ko-KR" sz="1600" dirty="0"/>
              <a:t> </a:t>
            </a:r>
          </a:p>
        </p:txBody>
      </p:sp>
      <p:sp>
        <p:nvSpPr>
          <p:cNvPr id="19097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09774" name="Line 14"/>
          <p:cNvSpPr>
            <a:spLocks noChangeShapeType="1"/>
          </p:cNvSpPr>
          <p:nvPr/>
        </p:nvSpPr>
        <p:spPr bwMode="auto">
          <a:xfrm>
            <a:off x="1979613" y="3732614"/>
            <a:ext cx="54229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09775" name="Line 15"/>
          <p:cNvSpPr>
            <a:spLocks noChangeShapeType="1"/>
          </p:cNvSpPr>
          <p:nvPr/>
        </p:nvSpPr>
        <p:spPr bwMode="auto">
          <a:xfrm>
            <a:off x="1979613" y="5688013"/>
            <a:ext cx="500856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8168EDF-787D-4AC7-9B4D-1B47EA9D27AB}"/>
                  </a:ext>
                </a:extLst>
              </p14:cNvPr>
              <p14:cNvContentPartPr/>
              <p14:nvPr/>
            </p14:nvContentPartPr>
            <p14:xfrm>
              <a:off x="2610000" y="3860640"/>
              <a:ext cx="1689480" cy="7624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8168EDF-787D-4AC7-9B4D-1B47EA9D27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0640" y="3851280"/>
                <a:ext cx="1708200" cy="78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5140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3433763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/>
              <a:t> 		</a:t>
            </a:r>
            <a:r>
              <a:rPr lang="en-US" altLang="ko-KR" sz="1600" dirty="0" err="1"/>
              <a:t>System.</a:t>
            </a:r>
            <a:r>
              <a:rPr lang="en-US" altLang="ko-KR" sz="1600" i="1" dirty="0" err="1">
                <a:solidFill>
                  <a:srgbClr val="0000C0"/>
                </a:solidFill>
              </a:rPr>
              <a:t>out</a:t>
            </a:r>
            <a:r>
              <a:rPr lang="en-US" altLang="ko-KR" sz="1600" dirty="0" err="1"/>
              <a:t>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in.readDouble</a:t>
            </a:r>
            <a:r>
              <a:rPr lang="en-US" altLang="ko-KR" sz="1600" dirty="0"/>
              <a:t>());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/>
              <a:t>                    </a:t>
            </a:r>
            <a:r>
              <a:rPr lang="en-US" altLang="ko-KR" sz="1600" dirty="0" err="1"/>
              <a:t>System.</a:t>
            </a:r>
            <a:r>
              <a:rPr lang="en-US" altLang="ko-KR" sz="1600" i="1" dirty="0" err="1">
                <a:solidFill>
                  <a:srgbClr val="0000C0"/>
                </a:solidFill>
              </a:rPr>
              <a:t>out</a:t>
            </a:r>
            <a:r>
              <a:rPr lang="en-US" altLang="ko-KR" sz="1600" dirty="0" err="1"/>
              <a:t>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in.readInt</a:t>
            </a:r>
            <a:r>
              <a:rPr lang="en-US" altLang="ko-KR" sz="1600" dirty="0"/>
              <a:t>());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/>
              <a:t>                    </a:t>
            </a:r>
            <a:r>
              <a:rPr lang="en-US" altLang="ko-KR" sz="1600" dirty="0" err="1"/>
              <a:t>System.</a:t>
            </a:r>
            <a:r>
              <a:rPr lang="en-US" altLang="ko-KR" sz="1600" i="1" dirty="0" err="1">
                <a:solidFill>
                  <a:srgbClr val="0000C0"/>
                </a:solidFill>
              </a:rPr>
              <a:t>out</a:t>
            </a:r>
            <a:r>
              <a:rPr lang="en-US" altLang="ko-KR" sz="1600" dirty="0" err="1"/>
              <a:t>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in.readUTF</a:t>
            </a:r>
            <a:r>
              <a:rPr lang="en-US" altLang="ko-KR" sz="1600" dirty="0"/>
              <a:t>());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/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/>
              <a:t>             } </a:t>
            </a:r>
            <a:r>
              <a:rPr lang="en-US" altLang="ko-KR" sz="1600" b="1" dirty="0">
                <a:solidFill>
                  <a:srgbClr val="7F0055"/>
                </a:solidFill>
              </a:rPr>
              <a:t>finally</a:t>
            </a:r>
            <a:r>
              <a:rPr lang="en-US" altLang="ko-KR" sz="1600" dirty="0"/>
              <a:t>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/>
              <a:t>                    </a:t>
            </a:r>
            <a:r>
              <a:rPr lang="en-US" altLang="ko-KR" sz="1600" b="1" dirty="0">
                <a:solidFill>
                  <a:srgbClr val="7F0055"/>
                </a:solidFill>
              </a:rPr>
              <a:t>if</a:t>
            </a:r>
            <a:r>
              <a:rPr lang="en-US" altLang="ko-KR" sz="1600" dirty="0"/>
              <a:t> (in != </a:t>
            </a:r>
            <a:r>
              <a:rPr lang="en-US" altLang="ko-KR" sz="1600" b="1" dirty="0">
                <a:solidFill>
                  <a:srgbClr val="7F0055"/>
                </a:solidFill>
              </a:rPr>
              <a:t>null</a:t>
            </a:r>
            <a:r>
              <a:rPr lang="en-US" altLang="ko-KR" sz="1600" dirty="0"/>
              <a:t>)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/>
              <a:t>                           </a:t>
            </a:r>
            <a:r>
              <a:rPr lang="en-US" altLang="ko-KR" sz="1600" dirty="0" err="1"/>
              <a:t>in.close</a:t>
            </a:r>
            <a:r>
              <a:rPr lang="en-US" altLang="ko-KR" sz="1600" dirty="0"/>
              <a:t>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/>
              <a:t>             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/>
              <a:t>                    </a:t>
            </a:r>
            <a:r>
              <a:rPr lang="en-US" altLang="ko-KR" sz="1600" b="1" dirty="0">
                <a:solidFill>
                  <a:srgbClr val="7F0055"/>
                </a:solidFill>
              </a:rPr>
              <a:t>if</a:t>
            </a:r>
            <a:r>
              <a:rPr lang="en-US" altLang="ko-KR" sz="1600" dirty="0"/>
              <a:t> (out != </a:t>
            </a:r>
            <a:r>
              <a:rPr lang="en-US" altLang="ko-KR" sz="1600" b="1" dirty="0">
                <a:solidFill>
                  <a:srgbClr val="7F0055"/>
                </a:solidFill>
              </a:rPr>
              <a:t>null</a:t>
            </a:r>
            <a:r>
              <a:rPr lang="en-US" altLang="ko-KR" sz="1600" dirty="0"/>
              <a:t>)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/>
              <a:t>                           </a:t>
            </a:r>
            <a:r>
              <a:rPr lang="en-US" altLang="ko-KR" sz="1600" dirty="0" err="1"/>
              <a:t>out.close</a:t>
            </a:r>
            <a:r>
              <a:rPr lang="en-US" altLang="ko-KR" sz="1600" dirty="0"/>
              <a:t>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/>
              <a:t>             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/>
              <a:t>      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/>
              <a:t>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/>
              <a:t>}</a:t>
            </a:r>
          </a:p>
        </p:txBody>
      </p:sp>
      <p:sp>
        <p:nvSpPr>
          <p:cNvPr id="19107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0797" name="_x32171984"/>
          <p:cNvSpPr>
            <a:spLocks noChangeArrowheads="1"/>
          </p:cNvSpPr>
          <p:nvPr/>
        </p:nvSpPr>
        <p:spPr bwMode="auto">
          <a:xfrm>
            <a:off x="647700" y="4905375"/>
            <a:ext cx="8104188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1" lang="en-US" altLang="ko-KR" sz="1600">
                <a:latin typeface="Trebuchet MS" pitchFamily="34" charset="0"/>
                <a:ea typeface="굴림" charset="-127"/>
              </a:rPr>
              <a:t>3.14</a:t>
            </a:r>
          </a:p>
          <a:p>
            <a:r>
              <a:rPr kumimoji="1" lang="en-US" altLang="ko-KR" sz="1600">
                <a:latin typeface="Trebuchet MS" pitchFamily="34" charset="0"/>
                <a:ea typeface="굴림" charset="-127"/>
              </a:rPr>
              <a:t>100</a:t>
            </a:r>
          </a:p>
          <a:p>
            <a:r>
              <a:rPr kumimoji="1" lang="ko-KR" altLang="en-US" sz="1600">
                <a:latin typeface="Trebuchet MS" pitchFamily="34" charset="0"/>
                <a:ea typeface="굴림" charset="-127"/>
              </a:rPr>
              <a:t>자신의 생각을 바꾸지 못하는 사람은 결코 현실을 바꿀 수 없다</a:t>
            </a:r>
            <a:r>
              <a:rPr kumimoji="1" lang="en-US" altLang="ko-KR" sz="1600">
                <a:latin typeface="Trebuchet MS" pitchFamily="34" charset="0"/>
                <a:ea typeface="굴림" charset="-127"/>
              </a:rPr>
              <a:t>.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748" y="4862762"/>
            <a:ext cx="680448" cy="8347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837011F-8C00-40D3-925D-D576B0F382C3}"/>
                  </a:ext>
                </a:extLst>
              </p14:cNvPr>
              <p14:cNvContentPartPr/>
              <p14:nvPr/>
            </p14:nvContentPartPr>
            <p14:xfrm>
              <a:off x="2432160" y="1346040"/>
              <a:ext cx="5073840" cy="34232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837011F-8C00-40D3-925D-D576B0F382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2800" y="1336680"/>
                <a:ext cx="5092560" cy="344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088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079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데이터를 파일로 관리할 때 </a:t>
            </a:r>
            <a:r>
              <a:rPr altLang="ko-KR"/>
              <a:t>BinaryFile</a:t>
            </a:r>
            <a:r>
              <a:rPr lang="ko-KR" altLang="en-US" dirty="0"/>
              <a:t>과 </a:t>
            </a:r>
            <a:r>
              <a:rPr altLang="ko-KR"/>
              <a:t>TextFile </a:t>
            </a:r>
            <a:r>
              <a:rPr lang="ko-KR" altLang="en-US" dirty="0"/>
              <a:t>형태가 가능</a:t>
            </a:r>
            <a:endParaRPr altLang="ko-KR"/>
          </a:p>
          <a:p>
            <a:pPr lvl="1"/>
            <a:r>
              <a:rPr lang="ko-KR" altLang="en-US" dirty="0"/>
              <a:t>이진파일의</a:t>
            </a:r>
            <a:r>
              <a:rPr altLang="ko-KR"/>
              <a:t> </a:t>
            </a:r>
            <a:r>
              <a:rPr lang="ko-KR" altLang="en-US" dirty="0"/>
              <a:t>경우 데이터 길이다 축약되어 속도는 빠르나 </a:t>
            </a:r>
            <a:r>
              <a:rPr lang="ko-KR" altLang="en-US" dirty="0" err="1"/>
              <a:t>가독성이</a:t>
            </a:r>
            <a:r>
              <a:rPr lang="ko-KR" altLang="en-US" dirty="0"/>
              <a:t> 나쁨</a:t>
            </a:r>
            <a:r>
              <a:rPr altLang="ko-KR"/>
              <a:t>. </a:t>
            </a:r>
            <a:r>
              <a:rPr lang="ko-KR" altLang="en-US" dirty="0"/>
              <a:t>텍스트파일의 경우 이의 역이 성립</a:t>
            </a:r>
            <a:endParaRPr altLang="ko-KR"/>
          </a:p>
          <a:p>
            <a:r>
              <a:rPr lang="ko-KR" altLang="en-US" dirty="0"/>
              <a:t>텍스트 파일을 활용할 경우 어떤 문자 </a:t>
            </a:r>
            <a:r>
              <a:rPr lang="ko-KR" altLang="en-US" dirty="0" err="1"/>
              <a:t>인코딩을</a:t>
            </a:r>
            <a:r>
              <a:rPr lang="ko-KR" altLang="en-US" dirty="0"/>
              <a:t> 쓰느냐가 중요함</a:t>
            </a:r>
            <a:endParaRPr altLang="ko-KR"/>
          </a:p>
          <a:p>
            <a:endParaRPr altLang="ko-KR"/>
          </a:p>
          <a:p>
            <a:endParaRPr altLang="ko-KR"/>
          </a:p>
          <a:p>
            <a:r>
              <a:rPr altLang="ko-KR"/>
              <a:t>Scanner</a:t>
            </a:r>
            <a:r>
              <a:rPr lang="ko-KR" altLang="en-US" dirty="0"/>
              <a:t>는 텍스트 파일을 읽을 때 유용한 클래스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/>
              <a:t>Text File </a:t>
            </a:r>
            <a:r>
              <a:rPr lang="ko-KR" altLang="en-US" dirty="0"/>
              <a:t>입출력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722014" y="3152633"/>
            <a:ext cx="8074025" cy="6045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>
            <a:normAutofit/>
          </a:bodyPr>
          <a:lstStyle/>
          <a:p>
            <a:pPr marL="342900" lvl="0" indent="-34290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85000"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InputStreamReader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isr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 = 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lang="en-US" altLang="ko-KR" sz="16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InputStreamReader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(new </a:t>
            </a:r>
            <a:r>
              <a:rPr lang="en-US" altLang="ko-KR" sz="16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FileInputStream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(“mf.dat”), “ISO8859_5”);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720513" y="4355181"/>
            <a:ext cx="8074025" cy="6045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>
            <a:normAutofit/>
          </a:bodyPr>
          <a:lstStyle/>
          <a:p>
            <a:pPr marL="342900" lvl="0" indent="-34290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85000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Scanner s = new Scanner(new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BufferedReader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(new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FileReader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(“mf.txt”)));</a:t>
            </a:r>
          </a:p>
          <a:p>
            <a:pPr marL="342900" lvl="0" indent="-34290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85000"/>
            </a:pP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6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s.hasNext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();   </a:t>
            </a:r>
            <a:r>
              <a:rPr lang="en-US" altLang="ko-KR" sz="16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s.next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();    </a:t>
            </a:r>
            <a:r>
              <a:rPr lang="en-US" altLang="ko-KR" sz="16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s.nextDouble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(); …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068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자바에서는 </a:t>
            </a:r>
            <a:r>
              <a:rPr lang="en-US" altLang="ko-KR" dirty="0" err="1"/>
              <a:t>ZipInputStream</a:t>
            </a:r>
            <a:r>
              <a:rPr lang="ko-KR" altLang="en-US" dirty="0"/>
              <a:t>을 이용하여서 </a:t>
            </a:r>
            <a:r>
              <a:rPr lang="en-US" altLang="ko-KR" dirty="0"/>
              <a:t>ZIP </a:t>
            </a:r>
            <a:r>
              <a:rPr lang="ko-KR" altLang="en-US" dirty="0"/>
              <a:t>파일을 읽을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압축 파일 풀기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446" y="2578212"/>
            <a:ext cx="6770295" cy="370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06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69" y="2564392"/>
            <a:ext cx="5812607" cy="395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스트림</a:t>
            </a:r>
            <a:r>
              <a:rPr lang="en-US" altLang="ko-KR" sz="3600" dirty="0"/>
              <a:t>(stream)</a:t>
            </a:r>
          </a:p>
        </p:txBody>
      </p:sp>
      <p:sp>
        <p:nvSpPr>
          <p:cNvPr id="188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스트림</a:t>
            </a:r>
            <a:r>
              <a:rPr lang="en-US" altLang="ko-KR"/>
              <a:t>(stream)</a:t>
            </a:r>
            <a:r>
              <a:rPr lang="ko-KR" altLang="en-US"/>
              <a:t>은 “순서가 있는 데이터의 연속적인 흐름”이다</a:t>
            </a:r>
            <a:r>
              <a:rPr lang="en-US" altLang="ko-KR"/>
              <a:t>. </a:t>
            </a:r>
          </a:p>
          <a:p>
            <a:r>
              <a:rPr lang="ko-KR" altLang="en-US"/>
              <a:t>스트림은 입출력을 물의 흐름처럼 간주하는 것이다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73228" y="3005750"/>
            <a:ext cx="2288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HY바다L" pitchFamily="18" charset="-127"/>
                <a:ea typeface="HY바다L" pitchFamily="18" charset="-127"/>
              </a:rPr>
              <a:t>스트림은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 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여러 장치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(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파일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화면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프린터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네트워크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)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와 정보 읽기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쓰기의 표준 매개자</a:t>
            </a:r>
            <a:endParaRPr lang="en-US" altLang="ko-KR" sz="1600" dirty="0">
              <a:latin typeface="HY바다L" pitchFamily="18" charset="-127"/>
              <a:ea typeface="HY바다L" pitchFamily="18" charset="-127"/>
            </a:endParaRPr>
          </a:p>
          <a:p>
            <a:endParaRPr lang="en-US" altLang="ko-KR" sz="1600" dirty="0"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sz="1600" dirty="0" err="1">
                <a:latin typeface="HY바다L" pitchFamily="18" charset="-127"/>
                <a:ea typeface="HY바다L" pitchFamily="18" charset="-127"/>
              </a:rPr>
              <a:t>스트림이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 없다면 각 </a:t>
            </a:r>
            <a:r>
              <a:rPr lang="ko-KR" altLang="en-US" sz="1600" dirty="0" err="1">
                <a:latin typeface="HY바다L" pitchFamily="18" charset="-127"/>
                <a:ea typeface="HY바다L" pitchFamily="18" charset="-127"/>
              </a:rPr>
              <a:t>장치별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 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API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를 각각 구현하여야</a:t>
            </a:r>
          </a:p>
        </p:txBody>
      </p:sp>
    </p:spTree>
    <p:extLst>
      <p:ext uri="{BB962C8B-B14F-4D97-AF65-F5344CB8AC3E}">
        <p14:creationId xmlns:p14="http://schemas.microsoft.com/office/powerpoint/2010/main" val="2281475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906" y="1367049"/>
            <a:ext cx="8074025" cy="401813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0" indent="0" fontAlgn="base" latinLnBrk="0">
              <a:buNone/>
            </a:pPr>
            <a:r>
              <a:rPr lang="en-US" altLang="ko-KR" sz="1600" b="1" dirty="0" err="1">
                <a:latin typeface="+mn-lt"/>
              </a:rPr>
              <a:t>publ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 err="1">
                <a:latin typeface="+mn-lt"/>
              </a:rPr>
              <a:t>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ZipTest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main(String[]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) </a:t>
            </a:r>
            <a:r>
              <a:rPr lang="en-US" altLang="ko-KR" sz="1600" b="1" dirty="0">
                <a:latin typeface="+mn-lt"/>
              </a:rPr>
              <a:t>throws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FileInputStream</a:t>
            </a:r>
            <a:r>
              <a:rPr lang="en-US" altLang="ko-KR" sz="1600" dirty="0">
                <a:latin typeface="+mn-lt"/>
              </a:rPr>
              <a:t> fin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FileInputStream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test.zip</a:t>
            </a:r>
            <a:r>
              <a:rPr lang="en-US" altLang="ko-KR" sz="1600" dirty="0">
                <a:latin typeface="+mn-lt"/>
              </a:rPr>
              <a:t>");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ZipInputStream</a:t>
            </a:r>
            <a:r>
              <a:rPr lang="en-US" altLang="ko-KR" sz="1600" dirty="0">
                <a:latin typeface="+mn-lt"/>
              </a:rPr>
              <a:t> zin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ZipInputStream</a:t>
            </a:r>
            <a:r>
              <a:rPr lang="en-US" altLang="ko-KR" sz="1600" dirty="0">
                <a:latin typeface="+mn-lt"/>
              </a:rPr>
              <a:t>(fin);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ZipEntry</a:t>
            </a:r>
            <a:r>
              <a:rPr lang="en-US" altLang="ko-KR" sz="1600" dirty="0">
                <a:latin typeface="+mn-lt"/>
              </a:rPr>
              <a:t> entry = </a:t>
            </a:r>
            <a:r>
              <a:rPr lang="en-US" altLang="ko-KR" sz="1600" b="1" dirty="0">
                <a:latin typeface="+mn-lt"/>
              </a:rPr>
              <a:t>null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while</a:t>
            </a:r>
            <a:r>
              <a:rPr lang="en-US" altLang="ko-KR" sz="1600" dirty="0">
                <a:latin typeface="+mn-lt"/>
              </a:rPr>
              <a:t> ((entry = </a:t>
            </a:r>
            <a:r>
              <a:rPr lang="en-US" altLang="ko-KR" sz="1600" dirty="0" err="1">
                <a:latin typeface="+mn-lt"/>
              </a:rPr>
              <a:t>zin.getNextEntry</a:t>
            </a:r>
            <a:r>
              <a:rPr lang="en-US" altLang="ko-KR" sz="1600" dirty="0">
                <a:latin typeface="+mn-lt"/>
              </a:rPr>
              <a:t>()) != </a:t>
            </a:r>
            <a:r>
              <a:rPr lang="en-US" altLang="ko-KR" sz="1600" b="1" dirty="0">
                <a:latin typeface="+mn-lt"/>
              </a:rPr>
              <a:t>null</a:t>
            </a:r>
            <a:r>
              <a:rPr lang="en-US" altLang="ko-KR" sz="1600" dirty="0">
                <a:latin typeface="+mn-lt"/>
              </a:rPr>
              <a:t>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압축 해제</a:t>
            </a:r>
            <a:r>
              <a:rPr lang="en-US" altLang="ko-KR" sz="1600" dirty="0">
                <a:latin typeface="+mn-lt"/>
              </a:rPr>
              <a:t>: 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</a:t>
            </a:r>
            <a:r>
              <a:rPr lang="en-US" altLang="ko-KR" sz="1600" dirty="0" err="1">
                <a:latin typeface="+mn-lt"/>
              </a:rPr>
              <a:t>entry.getName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FileOutputStream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fout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FileOutputStream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entry.getName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b="1" dirty="0">
                <a:latin typeface="+mn-lt"/>
              </a:rPr>
              <a:t>for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c = </a:t>
            </a:r>
            <a:r>
              <a:rPr lang="en-US" altLang="ko-KR" sz="1600" dirty="0" err="1">
                <a:latin typeface="+mn-lt"/>
              </a:rPr>
              <a:t>zin.read</a:t>
            </a:r>
            <a:r>
              <a:rPr lang="en-US" altLang="ko-KR" sz="1600" dirty="0">
                <a:latin typeface="+mn-lt"/>
              </a:rPr>
              <a:t>(); c != -1; c = </a:t>
            </a:r>
            <a:r>
              <a:rPr lang="en-US" altLang="ko-KR" sz="1600" dirty="0" err="1">
                <a:latin typeface="+mn-lt"/>
              </a:rPr>
              <a:t>zin.read</a:t>
            </a:r>
            <a:r>
              <a:rPr lang="en-US" altLang="ko-KR" sz="1600" dirty="0">
                <a:latin typeface="+mn-lt"/>
              </a:rPr>
              <a:t>())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dirty="0" err="1">
                <a:latin typeface="+mn-lt"/>
              </a:rPr>
              <a:t>fout.write</a:t>
            </a:r>
            <a:r>
              <a:rPr lang="en-US" altLang="ko-KR" sz="1600" dirty="0">
                <a:latin typeface="+mn-lt"/>
              </a:rPr>
              <a:t>(c);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zin.closeEntry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fout.close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zin.close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19107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0797" name="_x32171984"/>
          <p:cNvSpPr>
            <a:spLocks noChangeArrowheads="1"/>
          </p:cNvSpPr>
          <p:nvPr/>
        </p:nvSpPr>
        <p:spPr bwMode="auto">
          <a:xfrm>
            <a:off x="698554" y="5759959"/>
            <a:ext cx="8104188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600" dirty="0"/>
              <a:t>압축 해제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eclipse.ini</a:t>
            </a:r>
            <a:endParaRPr lang="en-US" altLang="ko-KR" sz="16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106" y="5717346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3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079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직렬화</a:t>
            </a:r>
            <a:r>
              <a:rPr lang="en-US" altLang="ko-KR" dirty="0"/>
              <a:t>(serialization): </a:t>
            </a:r>
            <a:endParaRPr lang="ko-KR" altLang="en-US" dirty="0"/>
          </a:p>
          <a:p>
            <a:pPr lvl="1"/>
            <a:r>
              <a:rPr lang="ko-KR" altLang="en-US" dirty="0"/>
              <a:t>객체가 가진 데이터들을 순차적인 데이터로 변환하는 것</a:t>
            </a:r>
          </a:p>
        </p:txBody>
      </p:sp>
      <p:sp>
        <p:nvSpPr>
          <p:cNvPr id="191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 저장</a:t>
            </a:r>
            <a:endParaRPr lang="ko-KR" altLang="en-US" dirty="0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69" y="2637981"/>
            <a:ext cx="7941964" cy="255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7240" y="5151451"/>
            <a:ext cx="66127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영속 저장 방법에 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DB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만 있는 것은 아님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.</a:t>
            </a:r>
          </a:p>
          <a:p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File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도 유용합니다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.</a:t>
            </a:r>
          </a:p>
          <a:p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Network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를 통해 객체를 전달하고자 할 때도 직렬화는 유용합니다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.</a:t>
            </a:r>
          </a:p>
          <a:p>
            <a:endParaRPr lang="en-US" altLang="ko-KR" sz="1600" dirty="0">
              <a:latin typeface="HY바다L" pitchFamily="18" charset="-127"/>
              <a:ea typeface="HY바다L" pitchFamily="18" charset="-127"/>
            </a:endParaRPr>
          </a:p>
          <a:p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Thread 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사이의 비 동기적 대용량 정보 교류 방안으로 활용 가능합니다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.</a:t>
            </a:r>
          </a:p>
          <a:p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즉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, Pipe &amp; Filter pattern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을 적용한 방안으로 활용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9C626-632F-4287-9343-B38BE95FF1E1}"/>
              </a:ext>
            </a:extLst>
          </p:cNvPr>
          <p:cNvSpPr txBox="1"/>
          <p:nvPr/>
        </p:nvSpPr>
        <p:spPr>
          <a:xfrm>
            <a:off x="1097280" y="3157088"/>
            <a:ext cx="1472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Person</a:t>
            </a:r>
          </a:p>
          <a:p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+Book</a:t>
            </a:r>
          </a:p>
          <a:p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…</a:t>
            </a:r>
            <a:endParaRPr lang="ko-KR" altLang="en-US" sz="1600" dirty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861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319" y="1614158"/>
            <a:ext cx="8074025" cy="494347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import</a:t>
            </a:r>
            <a:r>
              <a:rPr lang="en-US" altLang="ko-KR" sz="1600">
                <a:latin typeface="+mj-ea"/>
                <a:ea typeface="+mj-ea"/>
              </a:rPr>
              <a:t> java.io.*;</a:t>
            </a:r>
          </a:p>
          <a:p>
            <a:pPr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import</a:t>
            </a:r>
            <a:r>
              <a:rPr lang="en-US" altLang="ko-KR" sz="1600">
                <a:latin typeface="+mj-ea"/>
                <a:ea typeface="+mj-ea"/>
              </a:rPr>
              <a:t> java.util.Date;</a:t>
            </a:r>
          </a:p>
          <a:p>
            <a:pPr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en-US" altLang="ko-KR" sz="1600">
                <a:latin typeface="+mj-ea"/>
                <a:ea typeface="+mj-ea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class</a:t>
            </a:r>
            <a:r>
              <a:rPr lang="en-US" altLang="ko-KR" sz="1600">
                <a:latin typeface="+mj-ea"/>
                <a:ea typeface="+mj-ea"/>
              </a:rPr>
              <a:t> ObjectStreamTest {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      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en-US" altLang="ko-KR" sz="1600">
                <a:latin typeface="+mj-ea"/>
                <a:ea typeface="+mj-ea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static</a:t>
            </a:r>
            <a:r>
              <a:rPr lang="en-US" altLang="ko-KR" sz="1600">
                <a:latin typeface="+mj-ea"/>
                <a:ea typeface="+mj-ea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void</a:t>
            </a:r>
            <a:r>
              <a:rPr lang="en-US" altLang="ko-KR" sz="1600">
                <a:latin typeface="+mj-ea"/>
                <a:ea typeface="+mj-ea"/>
              </a:rPr>
              <a:t> main(String[] args) 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throws</a:t>
            </a:r>
            <a:r>
              <a:rPr lang="en-US" altLang="ko-KR" sz="1600">
                <a:latin typeface="+mj-ea"/>
                <a:ea typeface="+mj-ea"/>
              </a:rPr>
              <a:t> IOException {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            ObjectInputStream in = 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null</a:t>
            </a:r>
            <a:r>
              <a:rPr lang="en-US" altLang="ko-KR" sz="1600">
                <a:latin typeface="+mj-ea"/>
                <a:ea typeface="+mj-ea"/>
              </a:rPr>
              <a:t>;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            ObjectOutputStream out = 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null</a:t>
            </a:r>
            <a:r>
              <a:rPr lang="en-US" altLang="ko-KR" sz="1600">
                <a:latin typeface="+mj-ea"/>
                <a:ea typeface="+mj-ea"/>
              </a:rPr>
              <a:t>;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            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try</a:t>
            </a:r>
            <a:r>
              <a:rPr lang="en-US" altLang="ko-KR" sz="1600">
                <a:latin typeface="+mj-ea"/>
                <a:ea typeface="+mj-ea"/>
              </a:rPr>
              <a:t> {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                   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int</a:t>
            </a:r>
            <a:r>
              <a:rPr lang="en-US" altLang="ko-KR" sz="1600">
                <a:latin typeface="+mj-ea"/>
                <a:ea typeface="+mj-ea"/>
              </a:rPr>
              <a:t> c;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                   out = 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new</a:t>
            </a:r>
            <a:r>
              <a:rPr lang="en-US" altLang="ko-KR" sz="1600">
                <a:latin typeface="+mj-ea"/>
                <a:ea typeface="+mj-ea"/>
              </a:rPr>
              <a:t> ObjectOutputStream(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new</a:t>
            </a:r>
            <a:r>
              <a:rPr lang="en-US" altLang="ko-KR" sz="1600">
                <a:latin typeface="+mj-ea"/>
                <a:ea typeface="+mj-ea"/>
              </a:rPr>
              <a:t> FileOutputStream(</a:t>
            </a:r>
            <a:r>
              <a:rPr lang="en-US" altLang="ko-KR" sz="1600">
                <a:solidFill>
                  <a:srgbClr val="2A00FF"/>
                </a:solidFill>
                <a:latin typeface="+mj-ea"/>
                <a:ea typeface="+mj-ea"/>
              </a:rPr>
              <a:t>"object.dat"</a:t>
            </a:r>
            <a:r>
              <a:rPr lang="en-US" altLang="ko-KR" sz="1600">
                <a:latin typeface="+mj-ea"/>
                <a:ea typeface="+mj-ea"/>
              </a:rPr>
              <a:t>));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                   out.writeObject(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new</a:t>
            </a:r>
            <a:r>
              <a:rPr lang="en-US" altLang="ko-KR" sz="1600">
                <a:latin typeface="+mj-ea"/>
                <a:ea typeface="+mj-ea"/>
              </a:rPr>
              <a:t> Date());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                   out.flush();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                   in = 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new</a:t>
            </a:r>
            <a:r>
              <a:rPr lang="en-US" altLang="ko-KR" sz="1600">
                <a:latin typeface="+mj-ea"/>
                <a:ea typeface="+mj-ea"/>
              </a:rPr>
              <a:t> ObjectInputStream(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new</a:t>
            </a:r>
            <a:r>
              <a:rPr lang="en-US" altLang="ko-KR" sz="1600">
                <a:latin typeface="+mj-ea"/>
                <a:ea typeface="+mj-ea"/>
              </a:rPr>
              <a:t> FileInputStream(</a:t>
            </a:r>
            <a:r>
              <a:rPr lang="en-US" altLang="ko-KR" sz="1600">
                <a:solidFill>
                  <a:srgbClr val="2A00FF"/>
                </a:solidFill>
                <a:latin typeface="+mj-ea"/>
                <a:ea typeface="+mj-ea"/>
              </a:rPr>
              <a:t>"object.dat"</a:t>
            </a:r>
            <a:r>
              <a:rPr lang="en-US" altLang="ko-KR" sz="1600">
                <a:latin typeface="+mj-ea"/>
                <a:ea typeface="+mj-ea"/>
              </a:rPr>
              <a:t>));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                   Date d = (Date) in.readObject();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                   System.</a:t>
            </a:r>
            <a:r>
              <a:rPr lang="en-US" altLang="ko-KR" sz="1600" i="1">
                <a:solidFill>
                  <a:srgbClr val="0000C0"/>
                </a:solidFill>
                <a:latin typeface="+mj-ea"/>
                <a:ea typeface="+mj-ea"/>
              </a:rPr>
              <a:t>out</a:t>
            </a:r>
            <a:r>
              <a:rPr lang="en-US" altLang="ko-KR" sz="1600">
                <a:latin typeface="+mj-ea"/>
                <a:ea typeface="+mj-ea"/>
              </a:rPr>
              <a:t>.println(d);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</a:t>
            </a:r>
          </a:p>
        </p:txBody>
      </p:sp>
      <p:sp>
        <p:nvSpPr>
          <p:cNvPr id="19128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2845" name="Line 13"/>
          <p:cNvSpPr>
            <a:spLocks noChangeShapeType="1"/>
          </p:cNvSpPr>
          <p:nvPr/>
        </p:nvSpPr>
        <p:spPr bwMode="auto">
          <a:xfrm>
            <a:off x="1907657" y="4555796"/>
            <a:ext cx="28003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12846" name="AutoShape 14"/>
          <p:cNvSpPr>
            <a:spLocks/>
          </p:cNvSpPr>
          <p:nvPr/>
        </p:nvSpPr>
        <p:spPr bwMode="auto">
          <a:xfrm>
            <a:off x="6946382" y="3098471"/>
            <a:ext cx="1554162" cy="698500"/>
          </a:xfrm>
          <a:prstGeom prst="accentBorderCallout2">
            <a:avLst>
              <a:gd name="adj1" fmla="val 16366"/>
              <a:gd name="adj2" fmla="val -4903"/>
              <a:gd name="adj3" fmla="val 16366"/>
              <a:gd name="adj4" fmla="val -91931"/>
              <a:gd name="adj5" fmla="val 179546"/>
              <a:gd name="adj6" fmla="val -182329"/>
            </a:avLst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400">
                <a:ea typeface="굴림" charset="-127"/>
              </a:rPr>
              <a:t>객체를 직렬화하여서 쓴다</a:t>
            </a:r>
            <a:r>
              <a:rPr lang="en-US" altLang="ko-KR" sz="1400">
                <a:ea typeface="굴림" charset="-127"/>
              </a:rPr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7498E03-B4E4-4581-ABDF-BA96E73AFE85}"/>
                  </a:ext>
                </a:extLst>
              </p14:cNvPr>
              <p14:cNvContentPartPr/>
              <p14:nvPr/>
            </p14:nvContentPartPr>
            <p14:xfrm>
              <a:off x="3492360" y="1739880"/>
              <a:ext cx="3067560" cy="45979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7498E03-B4E4-4581-ABDF-BA96E73AFE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3000" y="1730520"/>
                <a:ext cx="3086280" cy="461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0522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870" y="1840494"/>
            <a:ext cx="7679602" cy="3433763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	}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dirty="0" err="1">
                <a:latin typeface="+mn-lt"/>
              </a:rPr>
              <a:t>ClassNotFoundException</a:t>
            </a:r>
            <a:r>
              <a:rPr lang="en-US" altLang="ko-KR" sz="1600" dirty="0">
                <a:latin typeface="+mn-lt"/>
              </a:rPr>
              <a:t> e)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en-US" altLang="ko-KR" sz="1600" dirty="0">
              <a:latin typeface="+mn-lt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}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finally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      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if</a:t>
            </a:r>
            <a:r>
              <a:rPr lang="en-US" altLang="ko-KR" sz="1600" dirty="0">
                <a:latin typeface="+mn-lt"/>
              </a:rPr>
              <a:t> (in !=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null</a:t>
            </a:r>
            <a:r>
              <a:rPr lang="en-US" altLang="ko-KR" sz="1600" dirty="0">
                <a:latin typeface="+mn-lt"/>
              </a:rPr>
              <a:t>)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              </a:t>
            </a:r>
            <a:r>
              <a:rPr lang="en-US" altLang="ko-KR" sz="1600" dirty="0" err="1">
                <a:latin typeface="+mn-lt"/>
              </a:rPr>
              <a:t>in.close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      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if</a:t>
            </a:r>
            <a:r>
              <a:rPr lang="en-US" altLang="ko-KR" sz="1600" dirty="0">
                <a:latin typeface="+mn-lt"/>
              </a:rPr>
              <a:t> (out !=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null</a:t>
            </a:r>
            <a:r>
              <a:rPr lang="en-US" altLang="ko-KR" sz="1600" dirty="0">
                <a:latin typeface="+mn-lt"/>
              </a:rPr>
              <a:t>)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              </a:t>
            </a:r>
            <a:r>
              <a:rPr lang="en-US" altLang="ko-KR" sz="1600" dirty="0" err="1">
                <a:latin typeface="+mn-lt"/>
              </a:rPr>
              <a:t>out.close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19138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3869" name="_x32171984"/>
          <p:cNvSpPr>
            <a:spLocks noChangeArrowheads="1"/>
          </p:cNvSpPr>
          <p:nvPr/>
        </p:nvSpPr>
        <p:spPr bwMode="auto">
          <a:xfrm>
            <a:off x="828769" y="5412369"/>
            <a:ext cx="7708292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 dirty="0"/>
              <a:t>Mon Jul 13 13:39:47 </a:t>
            </a:r>
            <a:r>
              <a:rPr lang="en-US" altLang="ko-KR" sz="1600" dirty="0" err="1"/>
              <a:t>KST</a:t>
            </a:r>
            <a:r>
              <a:rPr lang="en-US" altLang="ko-KR" sz="1600" dirty="0"/>
              <a:t> 2015</a:t>
            </a:r>
            <a:endParaRPr kumimoji="1" lang="en-US" altLang="ko-KR" sz="1600" dirty="0">
              <a:latin typeface="Trebuchet MS" pitchFamily="34" charset="0"/>
              <a:ea typeface="굴림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321" y="5369756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2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386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Path </a:t>
            </a:r>
            <a:r>
              <a:rPr lang="ko-KR" altLang="en-US" dirty="0"/>
              <a:t>클래스는 경로를 나타내는 클래스로서 “</a:t>
            </a:r>
            <a:r>
              <a:rPr lang="en-US" altLang="ko-KR" dirty="0"/>
              <a:t>/home/work”</a:t>
            </a:r>
            <a:r>
              <a:rPr lang="ko-KR" altLang="en-US" dirty="0"/>
              <a:t>와 같은 경로를 받아서 객체를 반환한다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Path </a:t>
            </a:r>
            <a:r>
              <a:rPr lang="en-US" altLang="ko-KR" dirty="0" err="1"/>
              <a:t>workDirectory</a:t>
            </a:r>
            <a:r>
              <a:rPr lang="en-US" altLang="ko-KR" dirty="0"/>
              <a:t> = </a:t>
            </a:r>
            <a:r>
              <a:rPr lang="en-US" altLang="ko-KR" dirty="0" err="1"/>
              <a:t>Paths.get</a:t>
            </a:r>
            <a:r>
              <a:rPr lang="en-US" altLang="ko-KR" dirty="0"/>
              <a:t>("C:\home\work");</a:t>
            </a:r>
          </a:p>
          <a:p>
            <a:endParaRPr lang="en-US" altLang="ko-KR" dirty="0"/>
          </a:p>
          <a:p>
            <a:r>
              <a:rPr lang="en-US" altLang="ko-KR" dirty="0"/>
              <a:t>File </a:t>
            </a:r>
            <a:r>
              <a:rPr lang="ko-KR" altLang="en-US" dirty="0"/>
              <a:t>객체는 파일이 아닌 파일 이름을 나타낸다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File file = </a:t>
            </a:r>
            <a:r>
              <a:rPr lang="en-US" altLang="ko-KR" b="1" dirty="0"/>
              <a:t>new </a:t>
            </a:r>
            <a:r>
              <a:rPr lang="en-US" altLang="ko-KR" dirty="0"/>
              <a:t>File("data.txt");</a:t>
            </a:r>
          </a:p>
          <a:p>
            <a:pPr lvl="1"/>
            <a:r>
              <a:rPr lang="en-US" altLang="ko-KR" dirty="0"/>
              <a:t>m</a:t>
            </a:r>
            <a:r>
              <a:rPr altLang="ko-KR"/>
              <a:t>kdir(), isDirectory(), isFile(), getName(), renameTo(), ...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정보를 얻으려면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DBE437F-D3B2-4656-BCA9-6D67556BD203}"/>
                  </a:ext>
                </a:extLst>
              </p14:cNvPr>
              <p14:cNvContentPartPr/>
              <p14:nvPr/>
            </p14:nvContentPartPr>
            <p14:xfrm>
              <a:off x="939960" y="2787480"/>
              <a:ext cx="4121280" cy="14929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DBE437F-D3B2-4656-BCA9-6D67556BD2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600" y="2778120"/>
                <a:ext cx="4140000" cy="151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0369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921" y="1441861"/>
            <a:ext cx="8074025" cy="494347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0" indent="0" fontAlgn="base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 err="1">
                <a:latin typeface="+mn-lt"/>
              </a:rPr>
              <a:t>clas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FileTest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main(String[]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) </a:t>
            </a:r>
            <a:r>
              <a:rPr lang="en-US" altLang="ko-KR" sz="1600" b="1" dirty="0">
                <a:latin typeface="+mn-lt"/>
              </a:rPr>
              <a:t>throws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String name = "c:/eclipse";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File </a:t>
            </a:r>
            <a:r>
              <a:rPr lang="en-US" altLang="ko-KR" sz="1600" dirty="0" err="1">
                <a:latin typeface="+mn-lt"/>
              </a:rPr>
              <a:t>dir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File(name);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String[] </a:t>
            </a:r>
            <a:r>
              <a:rPr lang="en-US" altLang="ko-KR" sz="1600" dirty="0" err="1">
                <a:latin typeface="+mn-lt"/>
              </a:rPr>
              <a:t>fileNames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dir.list</a:t>
            </a:r>
            <a:r>
              <a:rPr lang="en-US" altLang="ko-KR" sz="1600" dirty="0">
                <a:latin typeface="+mn-lt"/>
              </a:rPr>
              <a:t>(); // </a:t>
            </a:r>
            <a:r>
              <a:rPr lang="ko-KR" altLang="en-US" sz="1600" dirty="0">
                <a:latin typeface="+mn-lt"/>
              </a:rPr>
              <a:t>현재 </a:t>
            </a:r>
            <a:r>
              <a:rPr lang="ko-KR" altLang="en-US" sz="1600" dirty="0" err="1">
                <a:latin typeface="+mn-lt"/>
              </a:rPr>
              <a:t>디렉토리의</a:t>
            </a:r>
            <a:r>
              <a:rPr lang="ko-KR" altLang="en-US" sz="1600" dirty="0">
                <a:latin typeface="+mn-lt"/>
              </a:rPr>
              <a:t> 전체 파일 리스트</a:t>
            </a:r>
          </a:p>
          <a:p>
            <a:pPr marL="0" indent="0" fontAlgn="base" latinLnBrk="0">
              <a:buNone/>
            </a:pPr>
            <a:r>
              <a:rPr lang="ko-KR" altLang="en-US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for</a:t>
            </a:r>
            <a:r>
              <a:rPr lang="en-US" altLang="ko-KR" sz="1600" dirty="0">
                <a:latin typeface="+mn-lt"/>
              </a:rPr>
              <a:t> (String s : </a:t>
            </a:r>
            <a:r>
              <a:rPr lang="en-US" altLang="ko-KR" sz="1600" dirty="0" err="1">
                <a:latin typeface="+mn-lt"/>
              </a:rPr>
              <a:t>fileNames</a:t>
            </a:r>
            <a:r>
              <a:rPr lang="en-US" altLang="ko-KR" sz="1600" dirty="0">
                <a:latin typeface="+mn-lt"/>
              </a:rPr>
              <a:t>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File f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File(name + "/" + s); // </a:t>
            </a:r>
            <a:r>
              <a:rPr lang="ko-KR" altLang="en-US" sz="1600" dirty="0">
                <a:latin typeface="+mn-lt"/>
              </a:rPr>
              <a:t>절대 경로로 이름을 주어야 함</a:t>
            </a:r>
          </a:p>
          <a:p>
            <a:pPr marL="0" indent="0" fontAlgn="base" latinLnBrk="0">
              <a:buNone/>
            </a:pPr>
            <a:r>
              <a:rPr lang="ko-KR" altLang="en-US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("===============================");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이름</a:t>
            </a:r>
            <a:r>
              <a:rPr lang="en-US" altLang="ko-KR" sz="1600" dirty="0">
                <a:latin typeface="+mn-lt"/>
              </a:rPr>
              <a:t>: 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</a:t>
            </a:r>
            <a:r>
              <a:rPr lang="en-US" altLang="ko-KR" sz="1600" dirty="0" err="1">
                <a:latin typeface="+mn-lt"/>
              </a:rPr>
              <a:t>f.getName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경로</a:t>
            </a:r>
            <a:r>
              <a:rPr lang="en-US" altLang="ko-KR" sz="1600" dirty="0">
                <a:latin typeface="+mn-lt"/>
              </a:rPr>
              <a:t>: 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</a:t>
            </a:r>
            <a:r>
              <a:rPr lang="en-US" altLang="ko-KR" sz="1600" dirty="0" err="1">
                <a:latin typeface="+mn-lt"/>
              </a:rPr>
              <a:t>f.getPath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부모</a:t>
            </a:r>
            <a:r>
              <a:rPr lang="en-US" altLang="ko-KR" sz="1600" dirty="0">
                <a:latin typeface="+mn-lt"/>
              </a:rPr>
              <a:t>: 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</a:t>
            </a:r>
            <a:r>
              <a:rPr lang="en-US" altLang="ko-KR" sz="1600" dirty="0" err="1">
                <a:latin typeface="+mn-lt"/>
              </a:rPr>
              <a:t>f.getParent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 err="1">
                <a:latin typeface="+mn-lt"/>
              </a:rPr>
              <a:t>절대경로</a:t>
            </a:r>
            <a:r>
              <a:rPr lang="en-US" altLang="ko-KR" sz="1600" dirty="0">
                <a:latin typeface="+mn-lt"/>
              </a:rPr>
              <a:t>: 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</a:t>
            </a:r>
            <a:r>
              <a:rPr lang="en-US" altLang="ko-KR" sz="1600" dirty="0" err="1">
                <a:latin typeface="+mn-lt"/>
              </a:rPr>
              <a:t>f.getAbsolutePath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 err="1">
                <a:latin typeface="+mn-lt"/>
              </a:rPr>
              <a:t>정규경로</a:t>
            </a:r>
            <a:r>
              <a:rPr lang="en-US" altLang="ko-KR" sz="1600" dirty="0">
                <a:latin typeface="+mn-lt"/>
              </a:rPr>
              <a:t>: 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</a:t>
            </a:r>
            <a:r>
              <a:rPr lang="en-US" altLang="ko-KR" sz="1600" dirty="0" err="1">
                <a:latin typeface="+mn-lt"/>
              </a:rPr>
              <a:t>f.getCanonicalPath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 err="1">
                <a:latin typeface="+mn-lt"/>
              </a:rPr>
              <a:t>디렉토리</a:t>
            </a:r>
            <a:r>
              <a:rPr lang="ko-KR" altLang="en-US" sz="1600" dirty="0">
                <a:latin typeface="+mn-lt"/>
              </a:rPr>
              <a:t> 여부</a:t>
            </a:r>
            <a:r>
              <a:rPr lang="en-US" altLang="ko-KR" sz="1600" dirty="0">
                <a:latin typeface="+mn-lt"/>
              </a:rPr>
              <a:t>:"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</a:t>
            </a:r>
            <a:r>
              <a:rPr lang="en-US" altLang="ko-KR" sz="1600" dirty="0" err="1">
                <a:latin typeface="+mn-lt"/>
              </a:rPr>
              <a:t>f.isDirectory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파일 여부</a:t>
            </a:r>
            <a:r>
              <a:rPr lang="en-US" altLang="ko-KR" sz="1600" dirty="0">
                <a:latin typeface="+mn-lt"/>
              </a:rPr>
              <a:t>:"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</a:t>
            </a:r>
            <a:r>
              <a:rPr lang="en-US" altLang="ko-KR" sz="1600" dirty="0" err="1">
                <a:latin typeface="+mn-lt"/>
              </a:rPr>
              <a:t>f.isFile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("===============================");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19128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607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38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3869" name="_x32171984"/>
          <p:cNvSpPr>
            <a:spLocks noChangeArrowheads="1"/>
          </p:cNvSpPr>
          <p:nvPr/>
        </p:nvSpPr>
        <p:spPr bwMode="auto">
          <a:xfrm>
            <a:off x="928358" y="2100404"/>
            <a:ext cx="7364617" cy="372388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altLang="ko-KR" sz="1600" dirty="0"/>
              <a:t>===============================</a:t>
            </a:r>
            <a:endParaRPr lang="ko-KR" altLang="en-US" sz="1600" dirty="0"/>
          </a:p>
          <a:p>
            <a:pPr latinLnBrk="1"/>
            <a:r>
              <a:rPr lang="ko-KR" altLang="en-US" sz="1600" dirty="0"/>
              <a:t>이름</a:t>
            </a:r>
            <a:r>
              <a:rPr lang="en-US" altLang="ko-KR" sz="1600" dirty="0"/>
              <a:t>: .</a:t>
            </a:r>
            <a:r>
              <a:rPr lang="en-US" altLang="ko-KR" sz="1600" dirty="0" err="1"/>
              <a:t>eclipseproduct</a:t>
            </a:r>
            <a:endParaRPr lang="en-US" altLang="ko-KR" sz="1600" dirty="0"/>
          </a:p>
          <a:p>
            <a:pPr latinLnBrk="1"/>
            <a:r>
              <a:rPr lang="ko-KR" altLang="en-US" sz="1600" dirty="0"/>
              <a:t>경로</a:t>
            </a:r>
            <a:r>
              <a:rPr lang="en-US" altLang="ko-KR" sz="1600" dirty="0"/>
              <a:t>: c:\eclipse\.</a:t>
            </a:r>
            <a:r>
              <a:rPr lang="en-US" altLang="ko-KR" sz="1600" dirty="0" err="1"/>
              <a:t>eclipseproduct</a:t>
            </a:r>
            <a:endParaRPr lang="en-US" altLang="ko-KR" sz="1600" dirty="0"/>
          </a:p>
          <a:p>
            <a:pPr latinLnBrk="1"/>
            <a:r>
              <a:rPr lang="ko-KR" altLang="en-US" sz="1600" dirty="0"/>
              <a:t>부모</a:t>
            </a:r>
            <a:r>
              <a:rPr lang="en-US" altLang="ko-KR" sz="1600" dirty="0"/>
              <a:t>: c:\eclipse</a:t>
            </a:r>
          </a:p>
          <a:p>
            <a:pPr latinLnBrk="1"/>
            <a:r>
              <a:rPr lang="ko-KR" altLang="en-US" sz="1600" dirty="0" err="1"/>
              <a:t>절대경로</a:t>
            </a:r>
            <a:r>
              <a:rPr lang="en-US" altLang="ko-KR" sz="1600" dirty="0"/>
              <a:t>: c:\eclipse\.</a:t>
            </a:r>
            <a:r>
              <a:rPr lang="en-US" altLang="ko-KR" sz="1600" dirty="0" err="1"/>
              <a:t>eclipseproduct</a:t>
            </a:r>
            <a:endParaRPr lang="en-US" altLang="ko-KR" sz="1600" dirty="0"/>
          </a:p>
          <a:p>
            <a:pPr latinLnBrk="1"/>
            <a:r>
              <a:rPr lang="ko-KR" altLang="en-US" sz="1600" dirty="0" err="1"/>
              <a:t>정규경로</a:t>
            </a:r>
            <a:r>
              <a:rPr lang="en-US" altLang="ko-KR" sz="1600" dirty="0"/>
              <a:t>: C:\eclipse\.</a:t>
            </a:r>
            <a:r>
              <a:rPr lang="en-US" altLang="ko-KR" sz="1600" dirty="0" err="1"/>
              <a:t>eclipseproduct</a:t>
            </a:r>
            <a:endParaRPr lang="en-US" altLang="ko-KR" sz="1600" dirty="0"/>
          </a:p>
          <a:p>
            <a:pPr latinLnBrk="1"/>
            <a:r>
              <a:rPr lang="ko-KR" altLang="en-US" sz="1600" dirty="0" err="1"/>
              <a:t>디렉토리</a:t>
            </a:r>
            <a:r>
              <a:rPr lang="ko-KR" altLang="en-US" sz="1600" dirty="0"/>
              <a:t> 여부</a:t>
            </a:r>
            <a:r>
              <a:rPr lang="en-US" altLang="ko-KR" sz="1600" dirty="0"/>
              <a:t>:false</a:t>
            </a:r>
          </a:p>
          <a:p>
            <a:pPr latinLnBrk="1"/>
            <a:r>
              <a:rPr lang="ko-KR" altLang="en-US" sz="1600" dirty="0"/>
              <a:t>파일 여부</a:t>
            </a:r>
            <a:r>
              <a:rPr lang="en-US" altLang="ko-KR" sz="1600" dirty="0"/>
              <a:t>:true</a:t>
            </a:r>
          </a:p>
          <a:p>
            <a:pPr latinLnBrk="1"/>
            <a:r>
              <a:rPr lang="en-US" altLang="ko-KR" sz="1600" dirty="0"/>
              <a:t>===============================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910" y="2100404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6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386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 파일에서 픽셀 값을 읽어서 </a:t>
            </a:r>
            <a:r>
              <a:rPr lang="ko-KR" altLang="en-US" dirty="0" err="1"/>
              <a:t>그레이스케일</a:t>
            </a:r>
            <a:r>
              <a:rPr lang="ko-KR" altLang="en-US" dirty="0"/>
              <a:t> 이미지로 변환한 후에 저장하여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이미지</a:t>
            </a:r>
            <a:r>
              <a:rPr lang="en-US" altLang="ko-KR" dirty="0"/>
              <a:t> </a:t>
            </a:r>
            <a:r>
              <a:rPr lang="ko-KR" altLang="en-US" dirty="0"/>
              <a:t>파일에서 </a:t>
            </a:r>
            <a:r>
              <a:rPr lang="en-US" altLang="ko-KR" dirty="0" err="1"/>
              <a:t>RGB</a:t>
            </a:r>
            <a:r>
              <a:rPr lang="en-US" altLang="ko-KR" dirty="0"/>
              <a:t> </a:t>
            </a:r>
            <a:r>
              <a:rPr lang="ko-KR" altLang="en-US" dirty="0"/>
              <a:t>값 구하기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5354"/>
            <a:ext cx="8780318" cy="130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596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212" y="1731853"/>
            <a:ext cx="8074025" cy="462368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 fontAlgn="base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RGB2Gray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 err="1">
                <a:latin typeface="+mn-lt"/>
              </a:rPr>
              <a:t>BufferedImage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myImage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width;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height;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RGB2Gray</a:t>
            </a:r>
            <a:r>
              <a:rPr lang="en-US" altLang="ko-KR" sz="1600" dirty="0">
                <a:latin typeface="+mn-lt"/>
              </a:rPr>
              <a:t>()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File </a:t>
            </a:r>
            <a:r>
              <a:rPr lang="en-US" altLang="ko-KR" sz="1600" dirty="0" err="1">
                <a:latin typeface="+mn-lt"/>
              </a:rPr>
              <a:t>ifile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File("</a:t>
            </a:r>
            <a:r>
              <a:rPr lang="en-US" altLang="ko-KR" sz="1600" dirty="0" err="1">
                <a:latin typeface="+mn-lt"/>
              </a:rPr>
              <a:t>test.jpg</a:t>
            </a:r>
            <a:r>
              <a:rPr lang="en-US" altLang="ko-KR" sz="1600" dirty="0">
                <a:latin typeface="+mn-lt"/>
              </a:rPr>
              <a:t>");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try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myImage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ImageIO.</a:t>
            </a:r>
            <a:r>
              <a:rPr lang="en-US" altLang="ko-KR" sz="1600" i="1" dirty="0" err="1">
                <a:latin typeface="+mn-lt"/>
              </a:rPr>
              <a:t>read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ifile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} </a:t>
            </a:r>
            <a:r>
              <a:rPr lang="en-US" altLang="ko-KR" sz="1600" b="1" dirty="0"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e)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e.printStackTrace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width = </a:t>
            </a:r>
            <a:r>
              <a:rPr lang="en-US" altLang="ko-KR" sz="1600" dirty="0" err="1">
                <a:latin typeface="+mn-lt"/>
              </a:rPr>
              <a:t>myImage.getWidth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height = </a:t>
            </a:r>
            <a:r>
              <a:rPr lang="en-US" altLang="ko-KR" sz="1600" dirty="0" err="1">
                <a:latin typeface="+mn-lt"/>
              </a:rPr>
              <a:t>myImage.getHeight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for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y = 0; y &lt; height; y++)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b="1" dirty="0">
                <a:latin typeface="+mn-lt"/>
              </a:rPr>
              <a:t>for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x = 0; x &lt; width; x++) {</a:t>
            </a:r>
          </a:p>
        </p:txBody>
      </p:sp>
      <p:sp>
        <p:nvSpPr>
          <p:cNvPr id="19128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335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945" y="1596051"/>
            <a:ext cx="8074025" cy="494347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Color c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Color(</a:t>
            </a:r>
            <a:r>
              <a:rPr lang="en-US" altLang="ko-KR" sz="1600" dirty="0" err="1">
                <a:latin typeface="+mn-lt"/>
              </a:rPr>
              <a:t>myImage.getRGB</a:t>
            </a:r>
            <a:r>
              <a:rPr lang="en-US" altLang="ko-KR" sz="1600" dirty="0">
                <a:latin typeface="+mn-lt"/>
              </a:rPr>
              <a:t>(x, y));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red = (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) (</a:t>
            </a:r>
            <a:r>
              <a:rPr lang="en-US" altLang="ko-KR" sz="1600" dirty="0" err="1">
                <a:latin typeface="+mn-lt"/>
              </a:rPr>
              <a:t>c.getRed</a:t>
            </a:r>
            <a:r>
              <a:rPr lang="en-US" altLang="ko-KR" sz="1600" dirty="0">
                <a:latin typeface="+mn-lt"/>
              </a:rPr>
              <a:t>() * 0.299);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green = (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) (</a:t>
            </a:r>
            <a:r>
              <a:rPr lang="en-US" altLang="ko-KR" sz="1600" dirty="0" err="1">
                <a:latin typeface="+mn-lt"/>
              </a:rPr>
              <a:t>c.getGreen</a:t>
            </a:r>
            <a:r>
              <a:rPr lang="en-US" altLang="ko-KR" sz="1600" dirty="0">
                <a:latin typeface="+mn-lt"/>
              </a:rPr>
              <a:t>() * 0.587);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blue = (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) (</a:t>
            </a:r>
            <a:r>
              <a:rPr lang="en-US" altLang="ko-KR" sz="1600" dirty="0" err="1">
                <a:latin typeface="+mn-lt"/>
              </a:rPr>
              <a:t>c.getBlue</a:t>
            </a:r>
            <a:r>
              <a:rPr lang="en-US" altLang="ko-KR" sz="1600" dirty="0">
                <a:latin typeface="+mn-lt"/>
              </a:rPr>
              <a:t>() * 0.114);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Color gray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Color(red + green + blue, red + green + blue, red + green + blue);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dirty="0" err="1">
                <a:latin typeface="+mn-lt"/>
              </a:rPr>
              <a:t>myImage.setRGB</a:t>
            </a:r>
            <a:r>
              <a:rPr lang="en-US" altLang="ko-KR" sz="1600" dirty="0">
                <a:latin typeface="+mn-lt"/>
              </a:rPr>
              <a:t>(x, y, </a:t>
            </a:r>
            <a:r>
              <a:rPr lang="en-US" altLang="ko-KR" sz="1600" dirty="0" err="1">
                <a:latin typeface="+mn-lt"/>
              </a:rPr>
              <a:t>gray.getRGB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File </a:t>
            </a:r>
            <a:r>
              <a:rPr lang="en-US" altLang="ko-KR" sz="1600" dirty="0" err="1">
                <a:latin typeface="+mn-lt"/>
              </a:rPr>
              <a:t>ofile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File("</a:t>
            </a:r>
            <a:r>
              <a:rPr lang="en-US" altLang="ko-KR" sz="1600" dirty="0" err="1">
                <a:latin typeface="+mn-lt"/>
              </a:rPr>
              <a:t>gray.jpg</a:t>
            </a:r>
            <a:r>
              <a:rPr lang="en-US" altLang="ko-KR" sz="1600" dirty="0">
                <a:latin typeface="+mn-lt"/>
              </a:rPr>
              <a:t>");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try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ImageIO.</a:t>
            </a:r>
            <a:r>
              <a:rPr lang="en-US" altLang="ko-KR" sz="1600" i="1" dirty="0" err="1">
                <a:latin typeface="+mn-lt"/>
              </a:rPr>
              <a:t>write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myImage</a:t>
            </a:r>
            <a:r>
              <a:rPr lang="en-US" altLang="ko-KR" sz="1600" dirty="0">
                <a:latin typeface="+mn-lt"/>
              </a:rPr>
              <a:t>, "jpg", </a:t>
            </a:r>
            <a:r>
              <a:rPr lang="en-US" altLang="ko-KR" sz="1600" dirty="0" err="1">
                <a:latin typeface="+mn-lt"/>
              </a:rPr>
              <a:t>ofile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} </a:t>
            </a:r>
            <a:r>
              <a:rPr lang="en-US" altLang="ko-KR" sz="1600" b="1" dirty="0"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e)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e.printStackTrace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[]) </a:t>
            </a:r>
            <a:r>
              <a:rPr lang="en-US" altLang="ko-KR" sz="1600" b="1" dirty="0">
                <a:latin typeface="+mn-lt"/>
              </a:rPr>
              <a:t>throws</a:t>
            </a:r>
            <a:r>
              <a:rPr lang="en-US" altLang="ko-KR" sz="1600" dirty="0">
                <a:latin typeface="+mn-lt"/>
              </a:rPr>
              <a:t> Exception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RGB2Gray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u="sng" dirty="0" err="1">
                <a:latin typeface="+mn-lt"/>
              </a:rPr>
              <a:t>obj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RGB2Gray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19128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3E5BA57-3552-466C-AA99-F29B3B6F6D97}"/>
                  </a:ext>
                </a:extLst>
              </p14:cNvPr>
              <p14:cNvContentPartPr/>
              <p14:nvPr/>
            </p14:nvContentPartPr>
            <p14:xfrm>
              <a:off x="5899320" y="3156120"/>
              <a:ext cx="1517760" cy="954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3E5BA57-3552-466C-AA99-F29B3B6F6D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9960" y="3146760"/>
                <a:ext cx="1536480" cy="11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033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/>
              <a:t>스트림의</a:t>
            </a:r>
            <a:r>
              <a:rPr lang="ko-KR" altLang="en-US" sz="3600" dirty="0"/>
              <a:t> 분류</a:t>
            </a:r>
            <a:endParaRPr lang="en-US" altLang="ko-KR" sz="3600" dirty="0"/>
          </a:p>
        </p:txBody>
      </p:sp>
      <p:sp>
        <p:nvSpPr>
          <p:cNvPr id="189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입출력의 단위에 따라서 분류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529688"/>
            <a:ext cx="7562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04523" y="5314384"/>
            <a:ext cx="1963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HY바다L" pitchFamily="18" charset="-127"/>
                <a:ea typeface="HY바다L" pitchFamily="18" charset="-127"/>
              </a:rPr>
              <a:t>데이터 종류에 따라</a:t>
            </a:r>
            <a:endParaRPr lang="ko-KR" altLang="en-US" sz="1600" dirty="0">
              <a:latin typeface="HY바다L" pitchFamily="18" charset="-127"/>
              <a:ea typeface="HY바다L" pitchFamily="18" charset="-127"/>
            </a:endParaRPr>
          </a:p>
        </p:txBody>
      </p:sp>
      <p:cxnSp>
        <p:nvCxnSpPr>
          <p:cNvPr id="7" name="직선 연결선 6"/>
          <p:cNvCxnSpPr>
            <a:stCxn id="5" idx="0"/>
          </p:cNvCxnSpPr>
          <p:nvPr/>
        </p:nvCxnSpPr>
        <p:spPr>
          <a:xfrm rot="5400000" flipH="1" flipV="1">
            <a:off x="1808280" y="4424731"/>
            <a:ext cx="1167897" cy="6114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82701" y="2218099"/>
            <a:ext cx="4046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이진데이터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(exe   file, image file, …) 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파일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 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처리에 적합</a:t>
            </a:r>
          </a:p>
        </p:txBody>
      </p:sp>
      <p:cxnSp>
        <p:nvCxnSpPr>
          <p:cNvPr id="9" name="직선 연결선 8"/>
          <p:cNvCxnSpPr>
            <a:stCxn id="8" idx="1"/>
          </p:cNvCxnSpPr>
          <p:nvPr/>
        </p:nvCxnSpPr>
        <p:spPr>
          <a:xfrm rot="10800000" flipV="1">
            <a:off x="3630441" y="2510487"/>
            <a:ext cx="552260" cy="6039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8899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임의 접근 파일</a:t>
            </a:r>
          </a:p>
        </p:txBody>
      </p:sp>
      <p:sp>
        <p:nvSpPr>
          <p:cNvPr id="192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임의 접근 파일은 파일에 비순차적인 접근을 가능하게 한다</a:t>
            </a:r>
            <a:r>
              <a:rPr lang="en-US" altLang="ko-KR"/>
              <a:t>.</a:t>
            </a:r>
          </a:p>
          <a:p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new</a:t>
            </a:r>
            <a:r>
              <a:rPr lang="en-US" altLang="ko-KR"/>
              <a:t> RandomAccessFile("all.zip", "r");</a:t>
            </a:r>
            <a:endParaRPr lang="ko-KR" altLang="en-US"/>
          </a:p>
        </p:txBody>
      </p:sp>
      <p:pic>
        <p:nvPicPr>
          <p:cNvPr id="192922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47" y="2773252"/>
            <a:ext cx="7723187" cy="173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4" y="4768535"/>
            <a:ext cx="8554770" cy="178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895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로마의 유명한 정치가였던 </a:t>
            </a:r>
            <a:r>
              <a:rPr lang="ko-KR" altLang="en-US" dirty="0" err="1"/>
              <a:t>쥴리어스</a:t>
            </a:r>
            <a:r>
              <a:rPr lang="ko-KR" altLang="en-US" dirty="0"/>
              <a:t> </a:t>
            </a:r>
            <a:r>
              <a:rPr lang="ko-KR" altLang="en-US" dirty="0" err="1"/>
              <a:t>시저</a:t>
            </a:r>
            <a:r>
              <a:rPr lang="en-US" altLang="ko-KR" dirty="0"/>
              <a:t>(Julius </a:t>
            </a:r>
            <a:r>
              <a:rPr lang="en-US" altLang="ko-KR" dirty="0" err="1"/>
              <a:t>Caesar,100</a:t>
            </a:r>
            <a:r>
              <a:rPr lang="en-US" altLang="ko-KR" dirty="0"/>
              <a:t>-44 B.C.)</a:t>
            </a:r>
            <a:r>
              <a:rPr lang="ko-KR" altLang="en-US" dirty="0"/>
              <a:t>는 친지들에게 비밀리에 편지를 보내고자 할 때 다른 사람들이 알아보지 못하도록 문자들을 다른 문자들로 치환하였다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 err="1"/>
              <a:t>시저</a:t>
            </a:r>
            <a:r>
              <a:rPr lang="en-US" altLang="ko-KR" dirty="0"/>
              <a:t> </a:t>
            </a:r>
            <a:r>
              <a:rPr lang="ko-KR" altLang="en-US" dirty="0"/>
              <a:t>암호 작성하기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45" y="3263085"/>
            <a:ext cx="8889134" cy="83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981ECDA-268E-46A8-9BF8-F72DFE97BEB7}"/>
                  </a:ext>
                </a:extLst>
              </p14:cNvPr>
              <p14:cNvContentPartPr/>
              <p14:nvPr/>
            </p14:nvContentPartPr>
            <p14:xfrm>
              <a:off x="476280" y="2158920"/>
              <a:ext cx="5086800" cy="18100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981ECDA-268E-46A8-9BF8-F72DFE97BE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6920" y="2149560"/>
                <a:ext cx="5105520" cy="18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94058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7693" y="1759014"/>
            <a:ext cx="8074025" cy="4279648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 fontAlgn="base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CaesarCipher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main(String[]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) </a:t>
            </a:r>
            <a:r>
              <a:rPr lang="en-US" altLang="ko-KR" sz="1600" b="1" dirty="0">
                <a:latin typeface="+mn-lt"/>
              </a:rPr>
              <a:t>throws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FileReader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fr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FileReader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input.txt</a:t>
            </a:r>
            <a:r>
              <a:rPr lang="en-US" altLang="ko-KR" sz="1600" dirty="0">
                <a:latin typeface="+mn-lt"/>
              </a:rPr>
              <a:t>");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BufferedReader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br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BufferedReader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fr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String plaintext = </a:t>
            </a:r>
            <a:r>
              <a:rPr lang="en-US" altLang="ko-KR" sz="1600" dirty="0" err="1">
                <a:latin typeface="+mn-lt"/>
              </a:rPr>
              <a:t>br.readLine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CaesarCipher.</a:t>
            </a:r>
            <a:r>
              <a:rPr lang="en-US" altLang="ko-KR" sz="1600" i="1" dirty="0" err="1">
                <a:latin typeface="+mn-lt"/>
              </a:rPr>
              <a:t>encode</a:t>
            </a:r>
            <a:r>
              <a:rPr lang="en-US" altLang="ko-KR" sz="1600" dirty="0">
                <a:latin typeface="+mn-lt"/>
              </a:rPr>
              <a:t>(plaintext, 3));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CaesarCipher.</a:t>
            </a:r>
            <a:r>
              <a:rPr lang="en-US" altLang="ko-KR" sz="1600" i="1" dirty="0" err="1">
                <a:latin typeface="+mn-lt"/>
              </a:rPr>
              <a:t>decode</a:t>
            </a:r>
            <a:r>
              <a:rPr lang="en-US" altLang="ko-KR" sz="1600" dirty="0">
                <a:latin typeface="+mn-lt"/>
              </a:rPr>
              <a:t>(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dirty="0" err="1">
                <a:latin typeface="+mn-lt"/>
              </a:rPr>
              <a:t>CaesarCipher.</a:t>
            </a:r>
            <a:r>
              <a:rPr lang="en-US" altLang="ko-KR" sz="1600" i="1" dirty="0" err="1">
                <a:latin typeface="+mn-lt"/>
              </a:rPr>
              <a:t>encode</a:t>
            </a:r>
            <a:r>
              <a:rPr lang="en-US" altLang="ko-KR" sz="1600" dirty="0">
                <a:latin typeface="+mn-lt"/>
              </a:rPr>
              <a:t>(plaintext, 3), 3));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fr.close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// </a:t>
            </a:r>
            <a:r>
              <a:rPr lang="ko-KR" altLang="en-US" sz="1600" dirty="0">
                <a:latin typeface="+mn-lt"/>
              </a:rPr>
              <a:t>아래 코드는 </a:t>
            </a:r>
            <a:r>
              <a:rPr lang="en-US" altLang="ko-KR" sz="1600" u="sng" dirty="0">
                <a:latin typeface="+mn-lt"/>
                <a:hlinkClick r:id="rId2"/>
              </a:rPr>
              <a:t>http://</a:t>
            </a:r>
            <a:r>
              <a:rPr lang="en-US" altLang="ko-KR" sz="1600" u="sng" dirty="0" err="1">
                <a:latin typeface="+mn-lt"/>
                <a:hlinkClick r:id="rId2"/>
              </a:rPr>
              <a:t>rosettacode.org</a:t>
            </a:r>
            <a:r>
              <a:rPr lang="en-US" altLang="ko-KR" sz="1600" u="sng" dirty="0">
                <a:latin typeface="+mn-lt"/>
                <a:hlinkClick r:id="rId2"/>
              </a:rPr>
              <a:t>/wiki/</a:t>
            </a:r>
            <a:r>
              <a:rPr lang="en-US" altLang="ko-KR" sz="1600" u="sng" dirty="0" err="1">
                <a:latin typeface="+mn-lt"/>
                <a:hlinkClick r:id="rId2"/>
              </a:rPr>
              <a:t>Caesar_cipher</a:t>
            </a:r>
            <a:r>
              <a:rPr lang="ko-KR" altLang="en-US" sz="1600" u="sng" dirty="0">
                <a:latin typeface="+mn-lt"/>
                <a:hlinkClick r:id="rId2"/>
              </a:rPr>
              <a:t>에서</a:t>
            </a:r>
            <a:r>
              <a:rPr lang="ko-KR" altLang="en-US" sz="1600" dirty="0">
                <a:latin typeface="+mn-lt"/>
              </a:rPr>
              <a:t> 가져왔습니다</a:t>
            </a:r>
            <a:r>
              <a:rPr lang="en-US" altLang="ko-KR" sz="1600" dirty="0">
                <a:latin typeface="+mn-lt"/>
              </a:rPr>
              <a:t>. </a:t>
            </a:r>
            <a:endParaRPr lang="ko-KR" altLang="en-US" sz="16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ko-KR" altLang="en-US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String decode(String </a:t>
            </a:r>
            <a:r>
              <a:rPr lang="en-US" altLang="ko-KR" sz="1600" dirty="0" err="1">
                <a:latin typeface="+mn-lt"/>
              </a:rPr>
              <a:t>enc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offset)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return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i="1" dirty="0">
                <a:latin typeface="+mn-lt"/>
              </a:rPr>
              <a:t>encode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enc</a:t>
            </a:r>
            <a:r>
              <a:rPr lang="en-US" altLang="ko-KR" sz="1600" dirty="0">
                <a:latin typeface="+mn-lt"/>
              </a:rPr>
              <a:t>, 26 - offset);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</p:txBody>
      </p:sp>
      <p:sp>
        <p:nvSpPr>
          <p:cNvPr id="19128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729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7693" y="1614158"/>
            <a:ext cx="8074025" cy="494347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String encode(String </a:t>
            </a:r>
            <a:r>
              <a:rPr lang="en-US" altLang="ko-KR" sz="1600" dirty="0" err="1">
                <a:latin typeface="+mn-lt"/>
              </a:rPr>
              <a:t>enc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offset)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offset = offset % 26 + 26;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StringBuilder</a:t>
            </a:r>
            <a:r>
              <a:rPr lang="en-US" altLang="ko-KR" sz="1600" dirty="0">
                <a:latin typeface="+mn-lt"/>
              </a:rPr>
              <a:t> encoded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StringBuilder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for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b="1" dirty="0">
                <a:latin typeface="+mn-lt"/>
              </a:rPr>
              <a:t>char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: </a:t>
            </a:r>
            <a:r>
              <a:rPr lang="en-US" altLang="ko-KR" sz="1600" dirty="0" err="1">
                <a:latin typeface="+mn-lt"/>
              </a:rPr>
              <a:t>enc.toCharArray</a:t>
            </a:r>
            <a:r>
              <a:rPr lang="en-US" altLang="ko-KR" sz="1600" dirty="0">
                <a:latin typeface="+mn-lt"/>
              </a:rPr>
              <a:t>())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b="1" dirty="0">
                <a:latin typeface="+mn-lt"/>
              </a:rPr>
              <a:t>if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dirty="0" err="1">
                <a:latin typeface="+mn-lt"/>
              </a:rPr>
              <a:t>Character.</a:t>
            </a:r>
            <a:r>
              <a:rPr lang="en-US" altLang="ko-KR" sz="1600" i="1" dirty="0" err="1">
                <a:latin typeface="+mn-lt"/>
              </a:rPr>
              <a:t>isLetter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))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b="1" dirty="0">
                <a:latin typeface="+mn-lt"/>
              </a:rPr>
              <a:t>if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dirty="0" err="1">
                <a:latin typeface="+mn-lt"/>
              </a:rPr>
              <a:t>Character.</a:t>
            </a:r>
            <a:r>
              <a:rPr lang="en-US" altLang="ko-KR" sz="1600" i="1" dirty="0" err="1">
                <a:latin typeface="+mn-lt"/>
              </a:rPr>
              <a:t>isUpperCase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))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	</a:t>
            </a:r>
            <a:r>
              <a:rPr lang="en-US" altLang="ko-KR" sz="1600" dirty="0" err="1">
                <a:latin typeface="+mn-lt"/>
              </a:rPr>
              <a:t>encoded.append</a:t>
            </a:r>
            <a:r>
              <a:rPr lang="en-US" altLang="ko-KR" sz="1600" dirty="0">
                <a:latin typeface="+mn-lt"/>
              </a:rPr>
              <a:t>((</a:t>
            </a:r>
            <a:r>
              <a:rPr lang="en-US" altLang="ko-KR" sz="1600" b="1" dirty="0">
                <a:latin typeface="+mn-lt"/>
              </a:rPr>
              <a:t>char</a:t>
            </a:r>
            <a:r>
              <a:rPr lang="en-US" altLang="ko-KR" sz="1600" dirty="0">
                <a:latin typeface="+mn-lt"/>
              </a:rPr>
              <a:t>) ('A' + 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- 'A' + offset) % 26));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} </a:t>
            </a:r>
            <a:r>
              <a:rPr lang="en-US" altLang="ko-KR" sz="1600" b="1" dirty="0">
                <a:latin typeface="+mn-lt"/>
              </a:rPr>
              <a:t>else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	</a:t>
            </a:r>
            <a:r>
              <a:rPr lang="en-US" altLang="ko-KR" sz="1600" dirty="0" err="1">
                <a:latin typeface="+mn-lt"/>
              </a:rPr>
              <a:t>encoded.append</a:t>
            </a:r>
            <a:r>
              <a:rPr lang="en-US" altLang="ko-KR" sz="1600" dirty="0">
                <a:latin typeface="+mn-lt"/>
              </a:rPr>
              <a:t>((</a:t>
            </a:r>
            <a:r>
              <a:rPr lang="en-US" altLang="ko-KR" sz="1600" b="1" dirty="0">
                <a:latin typeface="+mn-lt"/>
              </a:rPr>
              <a:t>char</a:t>
            </a:r>
            <a:r>
              <a:rPr lang="en-US" altLang="ko-KR" sz="1600" dirty="0">
                <a:latin typeface="+mn-lt"/>
              </a:rPr>
              <a:t>) ('a' + 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- 'a' + offset) % 26));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} </a:t>
            </a:r>
            <a:r>
              <a:rPr lang="en-US" altLang="ko-KR" sz="1600" b="1" dirty="0">
                <a:latin typeface="+mn-lt"/>
              </a:rPr>
              <a:t>else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dirty="0" err="1">
                <a:latin typeface="+mn-lt"/>
              </a:rPr>
              <a:t>encoded.append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return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encoded.toString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19128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021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_x32171984"/>
          <p:cNvSpPr>
            <a:spLocks noChangeArrowheads="1"/>
          </p:cNvSpPr>
          <p:nvPr/>
        </p:nvSpPr>
        <p:spPr bwMode="auto">
          <a:xfrm>
            <a:off x="897731" y="2091349"/>
            <a:ext cx="7748328" cy="372388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altLang="ko-KR" sz="1600" dirty="0" err="1">
                <a:latin typeface="+mn-lt"/>
                <a:ea typeface="+mj-ea"/>
              </a:rPr>
              <a:t>Wkh</a:t>
            </a:r>
            <a:r>
              <a:rPr lang="en-US" altLang="ko-KR" sz="1600" dirty="0">
                <a:latin typeface="+mn-lt"/>
                <a:ea typeface="+mj-ea"/>
              </a:rPr>
              <a:t> </a:t>
            </a:r>
            <a:r>
              <a:rPr lang="en-US" altLang="ko-KR" sz="1600" dirty="0" err="1">
                <a:latin typeface="+mn-lt"/>
                <a:ea typeface="+mj-ea"/>
              </a:rPr>
              <a:t>odqjxdjh</a:t>
            </a:r>
            <a:r>
              <a:rPr lang="en-US" altLang="ko-KR" sz="1600" dirty="0">
                <a:latin typeface="+mn-lt"/>
                <a:ea typeface="+mj-ea"/>
              </a:rPr>
              <a:t> </a:t>
            </a:r>
            <a:r>
              <a:rPr lang="en-US" altLang="ko-KR" sz="1600" dirty="0" err="1">
                <a:latin typeface="+mn-lt"/>
                <a:ea typeface="+mj-ea"/>
              </a:rPr>
              <a:t>ri</a:t>
            </a:r>
            <a:r>
              <a:rPr lang="en-US" altLang="ko-KR" sz="1600" dirty="0">
                <a:latin typeface="+mn-lt"/>
                <a:ea typeface="+mj-ea"/>
              </a:rPr>
              <a:t> </a:t>
            </a:r>
            <a:r>
              <a:rPr lang="en-US" altLang="ko-KR" sz="1600" dirty="0" err="1">
                <a:latin typeface="+mn-lt"/>
                <a:ea typeface="+mj-ea"/>
              </a:rPr>
              <a:t>wuxwk</a:t>
            </a:r>
            <a:r>
              <a:rPr lang="en-US" altLang="ko-KR" sz="1600" dirty="0">
                <a:latin typeface="+mn-lt"/>
                <a:ea typeface="+mj-ea"/>
              </a:rPr>
              <a:t> lv </a:t>
            </a:r>
            <a:r>
              <a:rPr lang="en-US" altLang="ko-KR" sz="1600" dirty="0" err="1">
                <a:latin typeface="+mn-lt"/>
                <a:ea typeface="+mj-ea"/>
              </a:rPr>
              <a:t>vlpsoh</a:t>
            </a:r>
            <a:r>
              <a:rPr lang="en-US" altLang="ko-KR" sz="1600" dirty="0">
                <a:latin typeface="+mn-lt"/>
                <a:ea typeface="+mj-ea"/>
              </a:rPr>
              <a:t>.</a:t>
            </a:r>
          </a:p>
          <a:p>
            <a:pPr latinLnBrk="1"/>
            <a:r>
              <a:rPr lang="en-US" altLang="ko-KR" sz="1600" dirty="0">
                <a:latin typeface="+mn-lt"/>
                <a:ea typeface="+mj-ea"/>
              </a:rPr>
              <a:t>The language of truth is simple.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283" y="2091349"/>
            <a:ext cx="680448" cy="8347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A35D0E5-B1D3-46EA-821F-398FFCEBB854}"/>
                  </a:ext>
                </a:extLst>
              </p14:cNvPr>
              <p14:cNvContentPartPr/>
              <p14:nvPr/>
            </p14:nvContentPartPr>
            <p14:xfrm>
              <a:off x="1168560" y="3772080"/>
              <a:ext cx="36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A35D0E5-B1D3-46EA-821F-398FFCEBB8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9200" y="37627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060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빈칸으로 구성된 문자열이 주어지고 사용자는 문자열에 들어갈 글자들을 하나씩 추측해서 맞추는 게임이다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 err="1"/>
              <a:t>행맨</a:t>
            </a:r>
            <a:r>
              <a:rPr lang="ko-KR" altLang="en-US" dirty="0"/>
              <a:t> 게임 작성하기</a:t>
            </a:r>
          </a:p>
        </p:txBody>
      </p:sp>
      <p:sp>
        <p:nvSpPr>
          <p:cNvPr id="5" name="_x32171984"/>
          <p:cNvSpPr>
            <a:spLocks noChangeArrowheads="1"/>
          </p:cNvSpPr>
          <p:nvPr/>
        </p:nvSpPr>
        <p:spPr bwMode="auto">
          <a:xfrm>
            <a:off x="680448" y="2734145"/>
            <a:ext cx="8104188" cy="372388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600" dirty="0">
                <a:latin typeface="+mn-lt"/>
              </a:rPr>
              <a:t>현재의 상태</a:t>
            </a:r>
            <a:r>
              <a:rPr lang="en-US" altLang="ko-KR" sz="1600" dirty="0">
                <a:latin typeface="+mn-lt"/>
              </a:rPr>
              <a:t>: ____</a:t>
            </a:r>
          </a:p>
          <a:p>
            <a:r>
              <a:rPr lang="ko-KR" altLang="en-US" sz="1600" dirty="0">
                <a:latin typeface="+mn-lt"/>
              </a:rPr>
              <a:t>글자를 추측하시오</a:t>
            </a:r>
            <a:r>
              <a:rPr lang="en-US" altLang="ko-KR" sz="1600" dirty="0">
                <a:latin typeface="+mn-lt"/>
              </a:rPr>
              <a:t>: b</a:t>
            </a:r>
          </a:p>
          <a:p>
            <a:r>
              <a:rPr lang="ko-KR" altLang="en-US" sz="1600" dirty="0">
                <a:latin typeface="+mn-lt"/>
              </a:rPr>
              <a:t>현재의 상태</a:t>
            </a:r>
            <a:r>
              <a:rPr lang="en-US" altLang="ko-KR" sz="1600" dirty="0">
                <a:latin typeface="+mn-lt"/>
              </a:rPr>
              <a:t>: ____</a:t>
            </a:r>
          </a:p>
          <a:p>
            <a:r>
              <a:rPr lang="ko-KR" altLang="en-US" sz="1600" dirty="0">
                <a:latin typeface="+mn-lt"/>
              </a:rPr>
              <a:t>글자를 추측하시오</a:t>
            </a:r>
            <a:r>
              <a:rPr lang="en-US" altLang="ko-KR" sz="1600" dirty="0">
                <a:latin typeface="+mn-lt"/>
              </a:rPr>
              <a:t>: m</a:t>
            </a:r>
          </a:p>
          <a:p>
            <a:r>
              <a:rPr lang="ko-KR" altLang="en-US" sz="1600" dirty="0">
                <a:latin typeface="+mn-lt"/>
              </a:rPr>
              <a:t>현재의 상태</a:t>
            </a:r>
            <a:r>
              <a:rPr lang="en-US" altLang="ko-KR" sz="1600" dirty="0">
                <a:latin typeface="+mn-lt"/>
              </a:rPr>
              <a:t>: __m_</a:t>
            </a:r>
          </a:p>
          <a:p>
            <a:r>
              <a:rPr lang="ko-KR" altLang="en-US" sz="1600" dirty="0">
                <a:latin typeface="+mn-lt"/>
              </a:rPr>
              <a:t>글자를 추측하시오</a:t>
            </a:r>
            <a:r>
              <a:rPr lang="en-US" altLang="ko-KR" sz="1600" dirty="0">
                <a:latin typeface="+mn-lt"/>
              </a:rPr>
              <a:t>: t</a:t>
            </a:r>
          </a:p>
          <a:p>
            <a:r>
              <a:rPr lang="ko-KR" altLang="en-US" sz="1600" dirty="0">
                <a:latin typeface="+mn-lt"/>
              </a:rPr>
              <a:t>현재의 상태</a:t>
            </a:r>
            <a:r>
              <a:rPr lang="en-US" altLang="ko-KR" sz="1600" dirty="0">
                <a:latin typeface="+mn-lt"/>
              </a:rPr>
              <a:t>: __m_</a:t>
            </a:r>
          </a:p>
          <a:p>
            <a:r>
              <a:rPr lang="ko-KR" altLang="en-US" sz="1600" dirty="0">
                <a:latin typeface="+mn-lt"/>
              </a:rPr>
              <a:t>글자를 추측하시오</a:t>
            </a:r>
            <a:r>
              <a:rPr lang="en-US" altLang="ko-KR" sz="1600" dirty="0">
                <a:latin typeface="+mn-lt"/>
              </a:rPr>
              <a:t>: n</a:t>
            </a:r>
          </a:p>
          <a:p>
            <a:r>
              <a:rPr lang="ko-KR" altLang="en-US" sz="1600" dirty="0">
                <a:latin typeface="+mn-lt"/>
              </a:rPr>
              <a:t>현재의 상태</a:t>
            </a:r>
            <a:r>
              <a:rPr lang="en-US" altLang="ko-KR" sz="1600" dirty="0">
                <a:latin typeface="+mn-lt"/>
              </a:rPr>
              <a:t>: </a:t>
            </a:r>
            <a:r>
              <a:rPr lang="en-US" altLang="ko-KR" sz="1600" dirty="0" err="1">
                <a:latin typeface="+mn-lt"/>
              </a:rPr>
              <a:t>n_m</a:t>
            </a:r>
            <a:r>
              <a:rPr lang="en-US" altLang="ko-KR" sz="1600" dirty="0">
                <a:latin typeface="+mn-lt"/>
              </a:rPr>
              <a:t>_</a:t>
            </a:r>
          </a:p>
          <a:p>
            <a:r>
              <a:rPr lang="ko-KR" altLang="en-US" sz="1600" dirty="0">
                <a:latin typeface="+mn-lt"/>
              </a:rPr>
              <a:t>글자를 추측하시오</a:t>
            </a:r>
            <a:r>
              <a:rPr lang="en-US" altLang="ko-KR" sz="1600" dirty="0">
                <a:latin typeface="+mn-lt"/>
              </a:rPr>
              <a:t>: a</a:t>
            </a:r>
          </a:p>
          <a:p>
            <a:r>
              <a:rPr lang="ko-KR" altLang="en-US" sz="1600" dirty="0">
                <a:latin typeface="+mn-lt"/>
              </a:rPr>
              <a:t>현재의 상태</a:t>
            </a:r>
            <a:r>
              <a:rPr lang="en-US" altLang="ko-KR" sz="1600" dirty="0">
                <a:latin typeface="+mn-lt"/>
              </a:rPr>
              <a:t>: </a:t>
            </a:r>
            <a:r>
              <a:rPr lang="en-US" altLang="ko-KR" sz="1600" dirty="0" err="1">
                <a:latin typeface="+mn-lt"/>
              </a:rPr>
              <a:t>nam</a:t>
            </a:r>
            <a:r>
              <a:rPr lang="en-US" altLang="ko-KR" sz="1600" dirty="0">
                <a:latin typeface="+mn-lt"/>
              </a:rPr>
              <a:t>_</a:t>
            </a:r>
          </a:p>
          <a:p>
            <a:r>
              <a:rPr lang="ko-KR" altLang="en-US" sz="1600" dirty="0">
                <a:latin typeface="+mn-lt"/>
              </a:rPr>
              <a:t>글자를 추측하시오</a:t>
            </a:r>
            <a:r>
              <a:rPr lang="en-US" altLang="ko-KR" sz="1600" dirty="0">
                <a:latin typeface="+mn-lt"/>
              </a:rPr>
              <a:t>: e</a:t>
            </a:r>
          </a:p>
          <a:p>
            <a:r>
              <a:rPr lang="ko-KR" altLang="en-US" sz="1600" dirty="0">
                <a:latin typeface="+mn-lt"/>
              </a:rPr>
              <a:t>현재의 상태</a:t>
            </a:r>
            <a:r>
              <a:rPr lang="en-US" altLang="ko-KR" sz="1600" dirty="0">
                <a:latin typeface="+mn-lt"/>
              </a:rPr>
              <a:t>: name</a:t>
            </a:r>
            <a:endParaRPr lang="en-US" altLang="ko-KR" sz="1600" dirty="0">
              <a:latin typeface="+mn-lt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734145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3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7693" y="1876708"/>
            <a:ext cx="8074025" cy="4234381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 fontAlgn="base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Test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String </a:t>
            </a:r>
            <a:r>
              <a:rPr lang="en-US" altLang="ko-KR" sz="1600" i="1" dirty="0">
                <a:latin typeface="+mn-lt"/>
              </a:rPr>
              <a:t>solution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 err="1">
                <a:latin typeface="+mn-lt"/>
              </a:rPr>
              <a:t>boolean</a:t>
            </a:r>
            <a:r>
              <a:rPr lang="en-US" altLang="ko-KR" sz="1600" dirty="0">
                <a:latin typeface="+mn-lt"/>
              </a:rPr>
              <a:t> check(String s, </a:t>
            </a:r>
            <a:r>
              <a:rPr lang="en-US" altLang="ko-KR" sz="1600" dirty="0" err="1">
                <a:latin typeface="+mn-lt"/>
              </a:rPr>
              <a:t>StringBuffer</a:t>
            </a:r>
            <a:r>
              <a:rPr lang="en-US" altLang="ko-KR" sz="1600" dirty="0">
                <a:latin typeface="+mn-lt"/>
              </a:rPr>
              <a:t> a, </a:t>
            </a:r>
            <a:r>
              <a:rPr lang="en-US" altLang="ko-KR" sz="1600" b="1" dirty="0">
                <a:latin typeface="+mn-lt"/>
              </a:rPr>
              <a:t>char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ch</a:t>
            </a:r>
            <a:r>
              <a:rPr lang="en-US" altLang="ko-KR" sz="1600" dirty="0">
                <a:latin typeface="+mn-lt"/>
              </a:rPr>
              <a:t>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for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= 0;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&lt; </a:t>
            </a:r>
            <a:r>
              <a:rPr lang="en-US" altLang="ko-KR" sz="1600" dirty="0" err="1">
                <a:latin typeface="+mn-lt"/>
              </a:rPr>
              <a:t>s.length</a:t>
            </a:r>
            <a:r>
              <a:rPr lang="en-US" altLang="ko-KR" sz="1600" dirty="0">
                <a:latin typeface="+mn-lt"/>
              </a:rPr>
              <a:t>();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++)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b="1" dirty="0">
                <a:latin typeface="+mn-lt"/>
              </a:rPr>
              <a:t>if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dirty="0" err="1">
                <a:latin typeface="+mn-lt"/>
              </a:rPr>
              <a:t>s.charAt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) == </a:t>
            </a:r>
            <a:r>
              <a:rPr lang="en-US" altLang="ko-KR" sz="1600" dirty="0" err="1">
                <a:latin typeface="+mn-lt"/>
              </a:rPr>
              <a:t>ch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dirty="0" err="1">
                <a:latin typeface="+mn-lt"/>
              </a:rPr>
              <a:t>a.setCharAt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dirty="0" err="1">
                <a:latin typeface="+mn-lt"/>
              </a:rPr>
              <a:t>ch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for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= 0;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&lt; </a:t>
            </a:r>
            <a:r>
              <a:rPr lang="en-US" altLang="ko-KR" sz="1600" dirty="0" err="1">
                <a:latin typeface="+mn-lt"/>
              </a:rPr>
              <a:t>s.length</a:t>
            </a:r>
            <a:r>
              <a:rPr lang="en-US" altLang="ko-KR" sz="1600" dirty="0">
                <a:latin typeface="+mn-lt"/>
              </a:rPr>
              <a:t>();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++)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b="1" dirty="0">
                <a:latin typeface="+mn-lt"/>
              </a:rPr>
              <a:t>if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dirty="0" err="1">
                <a:latin typeface="+mn-lt"/>
              </a:rPr>
              <a:t>s.charAt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) != </a:t>
            </a:r>
            <a:r>
              <a:rPr lang="en-US" altLang="ko-KR" sz="1600" dirty="0" err="1">
                <a:latin typeface="+mn-lt"/>
              </a:rPr>
              <a:t>a.charAt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))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b="1" dirty="0">
                <a:latin typeface="+mn-lt"/>
              </a:rPr>
              <a:t>return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false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return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true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</p:txBody>
      </p:sp>
      <p:sp>
        <p:nvSpPr>
          <p:cNvPr id="19128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0065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747" y="633744"/>
            <a:ext cx="8074025" cy="5914836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</a:t>
            </a:r>
            <a:r>
              <a:rPr lang="en-US" altLang="ko-KR" sz="1400" b="1" dirty="0">
                <a:latin typeface="+mn-lt"/>
                <a:ea typeface="+mj-ea"/>
              </a:rPr>
              <a:t>public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static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void</a:t>
            </a:r>
            <a:r>
              <a:rPr lang="en-US" altLang="ko-KR" sz="1400" dirty="0">
                <a:latin typeface="+mn-lt"/>
                <a:ea typeface="+mj-ea"/>
              </a:rPr>
              <a:t> main(String[] </a:t>
            </a:r>
            <a:r>
              <a:rPr lang="en-US" altLang="ko-KR" sz="1400" dirty="0" err="1">
                <a:latin typeface="+mn-lt"/>
                <a:ea typeface="+mj-ea"/>
              </a:rPr>
              <a:t>args</a:t>
            </a:r>
            <a:r>
              <a:rPr lang="en-US" altLang="ko-KR" sz="1400" dirty="0">
                <a:latin typeface="+mn-lt"/>
                <a:ea typeface="+mj-ea"/>
              </a:rPr>
              <a:t>) </a:t>
            </a:r>
            <a:r>
              <a:rPr lang="en-US" altLang="ko-KR" sz="1400" b="1" dirty="0">
                <a:latin typeface="+mn-lt"/>
                <a:ea typeface="+mj-ea"/>
              </a:rPr>
              <a:t>throws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IOException</a:t>
            </a:r>
            <a:r>
              <a:rPr lang="en-US" altLang="ko-KR" sz="1400" dirty="0">
                <a:latin typeface="+mn-lt"/>
                <a:ea typeface="+mj-ea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b="1" dirty="0">
                <a:latin typeface="+mn-lt"/>
                <a:ea typeface="+mj-ea"/>
              </a:rPr>
              <a:t>char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u="sng" dirty="0" err="1">
                <a:latin typeface="+mn-lt"/>
                <a:ea typeface="+mj-ea"/>
              </a:rPr>
              <a:t>ch</a:t>
            </a:r>
            <a:r>
              <a:rPr lang="en-US" altLang="ko-KR" sz="1400" dirty="0">
                <a:latin typeface="+mn-lt"/>
                <a:ea typeface="+mj-ea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Scanner </a:t>
            </a:r>
            <a:r>
              <a:rPr lang="en-US" altLang="ko-KR" sz="1400" u="sng" dirty="0" err="1">
                <a:latin typeface="+mn-lt"/>
                <a:ea typeface="+mj-ea"/>
              </a:rPr>
              <a:t>sc</a:t>
            </a:r>
            <a:r>
              <a:rPr lang="en-US" altLang="ko-KR" sz="1400" dirty="0">
                <a:latin typeface="+mn-lt"/>
                <a:ea typeface="+mj-ea"/>
              </a:rPr>
              <a:t> = </a:t>
            </a:r>
            <a:r>
              <a:rPr lang="en-US" altLang="ko-KR" sz="1400" b="1" dirty="0">
                <a:latin typeface="+mn-lt"/>
                <a:ea typeface="+mj-ea"/>
              </a:rPr>
              <a:t>new</a:t>
            </a:r>
            <a:r>
              <a:rPr lang="en-US" altLang="ko-KR" sz="1400" dirty="0">
                <a:latin typeface="+mn-lt"/>
                <a:ea typeface="+mj-ea"/>
              </a:rPr>
              <a:t> Scanner(</a:t>
            </a:r>
            <a:r>
              <a:rPr lang="en-US" altLang="ko-KR" sz="1400" dirty="0" err="1">
                <a:latin typeface="+mn-lt"/>
                <a:ea typeface="+mj-ea"/>
              </a:rPr>
              <a:t>System.</a:t>
            </a:r>
            <a:r>
              <a:rPr lang="en-US" altLang="ko-KR" sz="1400" b="1" i="1" dirty="0" err="1">
                <a:latin typeface="+mn-lt"/>
                <a:ea typeface="+mj-ea"/>
              </a:rPr>
              <a:t>in</a:t>
            </a:r>
            <a:r>
              <a:rPr lang="en-US" altLang="ko-KR" sz="1400" dirty="0">
                <a:latin typeface="+mn-lt"/>
                <a:ea typeface="+mj-ea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dirty="0" err="1">
                <a:latin typeface="+mn-lt"/>
                <a:ea typeface="+mj-ea"/>
              </a:rPr>
              <a:t>BufferedReader</a:t>
            </a:r>
            <a:r>
              <a:rPr lang="en-US" altLang="ko-KR" sz="1400" dirty="0">
                <a:latin typeface="+mn-lt"/>
                <a:ea typeface="+mj-ea"/>
              </a:rPr>
              <a:t> in = </a:t>
            </a:r>
            <a:r>
              <a:rPr lang="en-US" altLang="ko-KR" sz="1400" b="1" dirty="0">
                <a:latin typeface="+mn-lt"/>
                <a:ea typeface="+mj-ea"/>
              </a:rPr>
              <a:t>null</a:t>
            </a:r>
            <a:r>
              <a:rPr lang="en-US" altLang="ko-KR" sz="1400" dirty="0">
                <a:latin typeface="+mn-lt"/>
                <a:ea typeface="+mj-ea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String[] words = </a:t>
            </a:r>
            <a:r>
              <a:rPr lang="en-US" altLang="ko-KR" sz="1400" b="1" dirty="0">
                <a:latin typeface="+mn-lt"/>
                <a:ea typeface="+mj-ea"/>
              </a:rPr>
              <a:t>new</a:t>
            </a:r>
            <a:r>
              <a:rPr lang="en-US" altLang="ko-KR" sz="1400" dirty="0">
                <a:latin typeface="+mn-lt"/>
                <a:ea typeface="+mj-ea"/>
              </a:rPr>
              <a:t> String[100];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b="1" dirty="0" err="1">
                <a:latin typeface="+mn-lt"/>
                <a:ea typeface="+mj-ea"/>
              </a:rPr>
              <a:t>int</a:t>
            </a:r>
            <a:r>
              <a:rPr lang="en-US" altLang="ko-KR" sz="1400" dirty="0">
                <a:latin typeface="+mn-lt"/>
                <a:ea typeface="+mj-ea"/>
              </a:rPr>
              <a:t> count = 0;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u="sng" dirty="0">
                <a:latin typeface="+mn-lt"/>
                <a:ea typeface="+mj-ea"/>
              </a:rPr>
              <a:t>in = </a:t>
            </a:r>
            <a:r>
              <a:rPr lang="en-US" altLang="ko-KR" sz="1400" b="1" u="sng" dirty="0">
                <a:latin typeface="+mn-lt"/>
                <a:ea typeface="+mj-ea"/>
              </a:rPr>
              <a:t>new</a:t>
            </a:r>
            <a:r>
              <a:rPr lang="en-US" altLang="ko-KR" sz="1400" u="sng" dirty="0">
                <a:latin typeface="+mn-lt"/>
                <a:ea typeface="+mj-ea"/>
              </a:rPr>
              <a:t> </a:t>
            </a:r>
            <a:r>
              <a:rPr lang="en-US" altLang="ko-KR" sz="1400" u="sng" dirty="0" err="1">
                <a:latin typeface="+mn-lt"/>
                <a:ea typeface="+mj-ea"/>
              </a:rPr>
              <a:t>BufferedReader</a:t>
            </a:r>
            <a:r>
              <a:rPr lang="en-US" altLang="ko-KR" sz="1400" u="sng" dirty="0">
                <a:latin typeface="+mn-lt"/>
                <a:ea typeface="+mj-ea"/>
              </a:rPr>
              <a:t>(</a:t>
            </a:r>
            <a:r>
              <a:rPr lang="en-US" altLang="ko-KR" sz="1400" b="1" u="sng" dirty="0">
                <a:latin typeface="+mn-lt"/>
                <a:ea typeface="+mj-ea"/>
              </a:rPr>
              <a:t>new</a:t>
            </a:r>
            <a:r>
              <a:rPr lang="en-US" altLang="ko-KR" sz="1400" u="sng" dirty="0">
                <a:latin typeface="+mn-lt"/>
                <a:ea typeface="+mj-ea"/>
              </a:rPr>
              <a:t> </a:t>
            </a:r>
            <a:r>
              <a:rPr lang="en-US" altLang="ko-KR" sz="1400" u="sng" dirty="0" err="1">
                <a:latin typeface="+mn-lt"/>
                <a:ea typeface="+mj-ea"/>
              </a:rPr>
              <a:t>FileReader</a:t>
            </a:r>
            <a:r>
              <a:rPr lang="en-US" altLang="ko-KR" sz="1400" u="sng" dirty="0">
                <a:latin typeface="+mn-lt"/>
                <a:ea typeface="+mj-ea"/>
              </a:rPr>
              <a:t>("</a:t>
            </a:r>
            <a:r>
              <a:rPr lang="en-US" altLang="ko-KR" sz="1400" u="sng" dirty="0" err="1">
                <a:latin typeface="+mn-lt"/>
                <a:ea typeface="+mj-ea"/>
              </a:rPr>
              <a:t>sample.txt</a:t>
            </a:r>
            <a:r>
              <a:rPr lang="en-US" altLang="ko-KR" sz="1400" u="sng" dirty="0">
                <a:latin typeface="+mn-lt"/>
                <a:ea typeface="+mj-ea"/>
              </a:rPr>
              <a:t>"))</a:t>
            </a:r>
            <a:r>
              <a:rPr lang="en-US" altLang="ko-KR" sz="1400" dirty="0">
                <a:latin typeface="+mn-lt"/>
                <a:ea typeface="+mj-ea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b="1" dirty="0">
                <a:latin typeface="+mn-lt"/>
                <a:ea typeface="+mj-ea"/>
              </a:rPr>
              <a:t>for</a:t>
            </a:r>
            <a:r>
              <a:rPr lang="en-US" altLang="ko-KR" sz="1400" dirty="0">
                <a:latin typeface="+mn-lt"/>
                <a:ea typeface="+mj-ea"/>
              </a:rPr>
              <a:t> (</a:t>
            </a:r>
            <a:r>
              <a:rPr lang="en-US" altLang="ko-KR" sz="1400" b="1" dirty="0" err="1">
                <a:latin typeface="+mn-lt"/>
                <a:ea typeface="+mj-ea"/>
              </a:rPr>
              <a:t>int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 = 0;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 &lt; 100;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++)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String s = </a:t>
            </a:r>
            <a:r>
              <a:rPr lang="en-US" altLang="ko-KR" sz="1400" dirty="0" err="1">
                <a:latin typeface="+mn-lt"/>
                <a:ea typeface="+mj-ea"/>
              </a:rPr>
              <a:t>in.readLine</a:t>
            </a:r>
            <a:r>
              <a:rPr lang="en-US" altLang="ko-KR" sz="1400" dirty="0">
                <a:latin typeface="+mn-lt"/>
                <a:ea typeface="+mj-ea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</a:t>
            </a:r>
            <a:r>
              <a:rPr lang="en-US" altLang="ko-KR" sz="1400" b="1" dirty="0">
                <a:latin typeface="+mn-lt"/>
                <a:ea typeface="+mj-ea"/>
              </a:rPr>
              <a:t>if</a:t>
            </a:r>
            <a:r>
              <a:rPr lang="en-US" altLang="ko-KR" sz="1400" dirty="0">
                <a:latin typeface="+mn-lt"/>
                <a:ea typeface="+mj-ea"/>
              </a:rPr>
              <a:t> (s == </a:t>
            </a:r>
            <a:r>
              <a:rPr lang="en-US" altLang="ko-KR" sz="1400" b="1" dirty="0">
                <a:latin typeface="+mn-lt"/>
                <a:ea typeface="+mj-ea"/>
              </a:rPr>
              <a:t>null</a:t>
            </a:r>
            <a:r>
              <a:rPr lang="en-US" altLang="ko-KR" sz="1400" dirty="0">
                <a:latin typeface="+mn-lt"/>
                <a:ea typeface="+mj-ea"/>
              </a:rPr>
              <a:t>)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	</a:t>
            </a:r>
            <a:r>
              <a:rPr lang="en-US" altLang="ko-KR" sz="1400" b="1" dirty="0">
                <a:latin typeface="+mn-lt"/>
                <a:ea typeface="+mj-ea"/>
              </a:rPr>
              <a:t>break</a:t>
            </a:r>
            <a:r>
              <a:rPr lang="en-US" altLang="ko-KR" sz="1400" dirty="0">
                <a:latin typeface="+mn-lt"/>
                <a:ea typeface="+mj-ea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words[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] = s;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count++;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b="1" dirty="0" err="1">
                <a:latin typeface="+mn-lt"/>
                <a:ea typeface="+mj-ea"/>
              </a:rPr>
              <a:t>int</a:t>
            </a:r>
            <a:r>
              <a:rPr lang="en-US" altLang="ko-KR" sz="1400" dirty="0">
                <a:latin typeface="+mn-lt"/>
                <a:ea typeface="+mj-ea"/>
              </a:rPr>
              <a:t> index = (</a:t>
            </a:r>
            <a:r>
              <a:rPr lang="en-US" altLang="ko-KR" sz="1400" b="1" dirty="0">
                <a:latin typeface="+mn-lt"/>
                <a:ea typeface="+mj-ea"/>
              </a:rPr>
              <a:t>new</a:t>
            </a:r>
            <a:r>
              <a:rPr lang="en-US" altLang="ko-KR" sz="1400" dirty="0">
                <a:latin typeface="+mn-lt"/>
                <a:ea typeface="+mj-ea"/>
              </a:rPr>
              <a:t> Random()).</a:t>
            </a:r>
            <a:r>
              <a:rPr lang="en-US" altLang="ko-KR" sz="1400" dirty="0" err="1">
                <a:latin typeface="+mn-lt"/>
                <a:ea typeface="+mj-ea"/>
              </a:rPr>
              <a:t>nextInt</a:t>
            </a:r>
            <a:r>
              <a:rPr lang="en-US" altLang="ko-KR" sz="1400" dirty="0">
                <a:latin typeface="+mn-lt"/>
                <a:ea typeface="+mj-ea"/>
              </a:rPr>
              <a:t>(count);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i="1" dirty="0">
                <a:latin typeface="+mn-lt"/>
                <a:ea typeface="+mj-ea"/>
              </a:rPr>
              <a:t>solution</a:t>
            </a:r>
            <a:r>
              <a:rPr lang="en-US" altLang="ko-KR" sz="1400" dirty="0">
                <a:latin typeface="+mn-lt"/>
                <a:ea typeface="+mj-ea"/>
              </a:rPr>
              <a:t> = words[index];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dirty="0" err="1">
                <a:latin typeface="+mn-lt"/>
                <a:ea typeface="+mj-ea"/>
              </a:rPr>
              <a:t>StringBuffer</a:t>
            </a:r>
            <a:r>
              <a:rPr lang="en-US" altLang="ko-KR" sz="1400" dirty="0">
                <a:latin typeface="+mn-lt"/>
                <a:ea typeface="+mj-ea"/>
              </a:rPr>
              <a:t> answer = </a:t>
            </a:r>
            <a:r>
              <a:rPr lang="en-US" altLang="ko-KR" sz="1400" b="1" dirty="0">
                <a:latin typeface="+mn-lt"/>
                <a:ea typeface="+mj-ea"/>
              </a:rPr>
              <a:t>new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StringBuffer</a:t>
            </a:r>
            <a:r>
              <a:rPr lang="en-US" altLang="ko-KR" sz="1400" dirty="0">
                <a:latin typeface="+mn-lt"/>
                <a:ea typeface="+mj-ea"/>
              </a:rPr>
              <a:t>(</a:t>
            </a:r>
            <a:r>
              <a:rPr lang="en-US" altLang="ko-KR" sz="1400" i="1" dirty="0" err="1">
                <a:latin typeface="+mn-lt"/>
                <a:ea typeface="+mj-ea"/>
              </a:rPr>
              <a:t>solution</a:t>
            </a:r>
            <a:r>
              <a:rPr lang="en-US" altLang="ko-KR" sz="1400" dirty="0" err="1">
                <a:latin typeface="+mn-lt"/>
                <a:ea typeface="+mj-ea"/>
              </a:rPr>
              <a:t>.length</a:t>
            </a:r>
            <a:r>
              <a:rPr lang="en-US" altLang="ko-KR" sz="1400" dirty="0">
                <a:latin typeface="+mn-lt"/>
                <a:ea typeface="+mj-ea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b="1" dirty="0">
                <a:latin typeface="+mn-lt"/>
                <a:ea typeface="+mj-ea"/>
              </a:rPr>
              <a:t>for</a:t>
            </a:r>
            <a:r>
              <a:rPr lang="en-US" altLang="ko-KR" sz="1400" dirty="0">
                <a:latin typeface="+mn-lt"/>
                <a:ea typeface="+mj-ea"/>
              </a:rPr>
              <a:t> (</a:t>
            </a:r>
            <a:r>
              <a:rPr lang="en-US" altLang="ko-KR" sz="1400" b="1" dirty="0" err="1">
                <a:latin typeface="+mn-lt"/>
                <a:ea typeface="+mj-ea"/>
              </a:rPr>
              <a:t>int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 = 0;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 &lt; </a:t>
            </a:r>
            <a:r>
              <a:rPr lang="en-US" altLang="ko-KR" sz="1400" i="1" dirty="0" err="1">
                <a:latin typeface="+mn-lt"/>
                <a:ea typeface="+mj-ea"/>
              </a:rPr>
              <a:t>solution</a:t>
            </a:r>
            <a:r>
              <a:rPr lang="en-US" altLang="ko-KR" sz="1400" dirty="0" err="1">
                <a:latin typeface="+mn-lt"/>
                <a:ea typeface="+mj-ea"/>
              </a:rPr>
              <a:t>.length</a:t>
            </a:r>
            <a:r>
              <a:rPr lang="en-US" altLang="ko-KR" sz="1400" dirty="0">
                <a:latin typeface="+mn-lt"/>
                <a:ea typeface="+mj-ea"/>
              </a:rPr>
              <a:t>();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++)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</a:t>
            </a:r>
            <a:r>
              <a:rPr lang="en-US" altLang="ko-KR" sz="1400" dirty="0" err="1">
                <a:latin typeface="+mn-lt"/>
                <a:ea typeface="+mj-ea"/>
              </a:rPr>
              <a:t>answer.append</a:t>
            </a:r>
            <a:r>
              <a:rPr lang="en-US" altLang="ko-KR" sz="1400" dirty="0">
                <a:latin typeface="+mn-lt"/>
                <a:ea typeface="+mj-ea"/>
              </a:rPr>
              <a:t>(' ');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b="1" dirty="0">
                <a:latin typeface="+mn-lt"/>
                <a:ea typeface="+mj-ea"/>
              </a:rPr>
              <a:t>for</a:t>
            </a:r>
            <a:r>
              <a:rPr lang="en-US" altLang="ko-KR" sz="1400" dirty="0">
                <a:latin typeface="+mn-lt"/>
                <a:ea typeface="+mj-ea"/>
              </a:rPr>
              <a:t> (</a:t>
            </a:r>
            <a:r>
              <a:rPr lang="en-US" altLang="ko-KR" sz="1400" b="1" dirty="0" err="1">
                <a:latin typeface="+mn-lt"/>
                <a:ea typeface="+mj-ea"/>
              </a:rPr>
              <a:t>int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 = 0;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 &lt; </a:t>
            </a:r>
            <a:r>
              <a:rPr lang="en-US" altLang="ko-KR" sz="1400" i="1" dirty="0" err="1">
                <a:latin typeface="+mn-lt"/>
                <a:ea typeface="+mj-ea"/>
              </a:rPr>
              <a:t>solution</a:t>
            </a:r>
            <a:r>
              <a:rPr lang="en-US" altLang="ko-KR" sz="1400" dirty="0" err="1">
                <a:latin typeface="+mn-lt"/>
                <a:ea typeface="+mj-ea"/>
              </a:rPr>
              <a:t>.length</a:t>
            </a:r>
            <a:r>
              <a:rPr lang="en-US" altLang="ko-KR" sz="1400" dirty="0">
                <a:latin typeface="+mn-lt"/>
                <a:ea typeface="+mj-ea"/>
              </a:rPr>
              <a:t>();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++)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</a:t>
            </a:r>
            <a:r>
              <a:rPr lang="en-US" altLang="ko-KR" sz="1400" b="1" dirty="0">
                <a:latin typeface="+mn-lt"/>
                <a:ea typeface="+mj-ea"/>
              </a:rPr>
              <a:t>if</a:t>
            </a:r>
            <a:r>
              <a:rPr lang="en-US" altLang="ko-KR" sz="1400" dirty="0">
                <a:latin typeface="+mn-lt"/>
                <a:ea typeface="+mj-ea"/>
              </a:rPr>
              <a:t> (</a:t>
            </a:r>
            <a:r>
              <a:rPr lang="en-US" altLang="ko-KR" sz="1400" i="1" dirty="0" err="1">
                <a:latin typeface="+mn-lt"/>
                <a:ea typeface="+mj-ea"/>
              </a:rPr>
              <a:t>solution</a:t>
            </a:r>
            <a:r>
              <a:rPr lang="en-US" altLang="ko-KR" sz="1400" dirty="0" err="1">
                <a:latin typeface="+mn-lt"/>
                <a:ea typeface="+mj-ea"/>
              </a:rPr>
              <a:t>.charAt</a:t>
            </a:r>
            <a:r>
              <a:rPr lang="en-US" altLang="ko-KR" sz="1400" dirty="0">
                <a:latin typeface="+mn-lt"/>
                <a:ea typeface="+mj-ea"/>
              </a:rPr>
              <a:t>(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) != ' ')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	</a:t>
            </a:r>
            <a:r>
              <a:rPr lang="en-US" altLang="ko-KR" sz="1400" dirty="0" err="1">
                <a:latin typeface="+mn-lt"/>
                <a:ea typeface="+mj-ea"/>
              </a:rPr>
              <a:t>answer.setCharAt</a:t>
            </a:r>
            <a:r>
              <a:rPr lang="en-US" altLang="ko-KR" sz="1400" dirty="0">
                <a:latin typeface="+mn-lt"/>
                <a:ea typeface="+mj-ea"/>
              </a:rPr>
              <a:t>(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, '_');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}</a:t>
            </a:r>
          </a:p>
        </p:txBody>
      </p:sp>
      <p:sp>
        <p:nvSpPr>
          <p:cNvPr id="19128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254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7693" y="1831441"/>
            <a:ext cx="8074025" cy="3220393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while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b="1" dirty="0">
                <a:latin typeface="+mn-lt"/>
              </a:rPr>
              <a:t>true</a:t>
            </a:r>
            <a:r>
              <a:rPr lang="en-US" altLang="ko-KR" sz="1600" dirty="0">
                <a:latin typeface="+mn-lt"/>
              </a:rPr>
              <a:t>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// </a:t>
            </a:r>
            <a:r>
              <a:rPr lang="en-US" altLang="ko-KR" sz="1600" dirty="0" err="1">
                <a:latin typeface="+mn-lt"/>
              </a:rPr>
              <a:t>System.out.println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현재의 상태</a:t>
            </a:r>
            <a:r>
              <a:rPr lang="en-US" altLang="ko-KR" sz="1600" dirty="0">
                <a:latin typeface="+mn-lt"/>
              </a:rPr>
              <a:t>: " + solution);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현재의 상태</a:t>
            </a:r>
            <a:r>
              <a:rPr lang="en-US" altLang="ko-KR" sz="1600" dirty="0">
                <a:latin typeface="+mn-lt"/>
              </a:rPr>
              <a:t>: 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answer);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.printf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글자를 추측하시오</a:t>
            </a:r>
            <a:r>
              <a:rPr lang="en-US" altLang="ko-KR" sz="1600" dirty="0">
                <a:latin typeface="+mn-lt"/>
              </a:rPr>
              <a:t>: ");</a:t>
            </a:r>
            <a:endParaRPr lang="ko-KR" altLang="en-US" sz="16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ko-KR" altLang="en-US" sz="1600" dirty="0">
                <a:latin typeface="+mn-lt"/>
              </a:rPr>
              <a:t>			</a:t>
            </a:r>
            <a:r>
              <a:rPr lang="en-US" altLang="ko-KR" sz="1600" dirty="0">
                <a:latin typeface="+mn-lt"/>
              </a:rPr>
              <a:t>String c = </a:t>
            </a:r>
            <a:r>
              <a:rPr lang="en-US" altLang="ko-KR" sz="1600" dirty="0" err="1">
                <a:latin typeface="+mn-lt"/>
              </a:rPr>
              <a:t>sc.next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b="1" dirty="0">
                <a:latin typeface="+mn-lt"/>
              </a:rPr>
              <a:t>if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i="1" dirty="0">
                <a:latin typeface="+mn-lt"/>
              </a:rPr>
              <a:t>check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i="1" dirty="0">
                <a:latin typeface="+mn-lt"/>
              </a:rPr>
              <a:t>solution</a:t>
            </a:r>
            <a:r>
              <a:rPr lang="en-US" altLang="ko-KR" sz="1600" dirty="0">
                <a:latin typeface="+mn-lt"/>
              </a:rPr>
              <a:t>, answer, </a:t>
            </a:r>
            <a:r>
              <a:rPr lang="en-US" altLang="ko-KR" sz="1600" dirty="0" err="1">
                <a:latin typeface="+mn-lt"/>
              </a:rPr>
              <a:t>c.charAt</a:t>
            </a:r>
            <a:r>
              <a:rPr lang="en-US" altLang="ko-KR" sz="1600" dirty="0">
                <a:latin typeface="+mn-lt"/>
              </a:rPr>
              <a:t>(0)) == </a:t>
            </a:r>
            <a:r>
              <a:rPr lang="en-US" altLang="ko-KR" sz="1600" b="1" dirty="0">
                <a:latin typeface="+mn-lt"/>
              </a:rPr>
              <a:t>true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b="1" dirty="0">
                <a:latin typeface="+mn-lt"/>
              </a:rPr>
              <a:t>break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현재의 상태</a:t>
            </a:r>
            <a:r>
              <a:rPr lang="en-US" altLang="ko-KR" sz="1600" dirty="0">
                <a:latin typeface="+mn-lt"/>
              </a:rPr>
              <a:t>: 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answer);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19128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2543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>
              <a:defRPr lang="ko-KR" altLang="en-US"/>
            </a:pPr>
            <a:r>
              <a:rPr lang="en-US" altLang="ko-KR" sz="3600"/>
              <a:t>Q &amp; A</a:t>
            </a:r>
          </a:p>
        </p:txBody>
      </p:sp>
      <p:pic>
        <p:nvPicPr>
          <p:cNvPr id="46083" name="Picture 3" descr="MCj02406990000[1]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4" name="Picture 4" descr="MCj04165020000[1]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6825" y="1801368"/>
            <a:ext cx="8229600" cy="4526280"/>
          </a:xfrm>
        </p:spPr>
        <p:txBody>
          <a:bodyPr>
            <a:normAutofit/>
          </a:bodyPr>
          <a:lstStyle/>
          <a:p>
            <a:r>
              <a:rPr lang="ko-KR" altLang="en-US" dirty="0"/>
              <a:t>바이트 </a:t>
            </a:r>
            <a:r>
              <a:rPr lang="ko-KR" altLang="en-US" dirty="0" err="1"/>
              <a:t>스트림</a:t>
            </a:r>
            <a:r>
              <a:rPr lang="en-US" altLang="ko-KR" b="1" dirty="0"/>
              <a:t>(byte stream)</a:t>
            </a:r>
            <a:r>
              <a:rPr lang="ko-KR" altLang="en-US" dirty="0"/>
              <a:t>은 바이트 단위로 </a:t>
            </a:r>
            <a:r>
              <a:rPr lang="ko-KR" altLang="en-US" dirty="0" err="1"/>
              <a:t>입출력하는</a:t>
            </a:r>
            <a:r>
              <a:rPr lang="ko-KR" altLang="en-US" dirty="0"/>
              <a:t> 클래스</a:t>
            </a:r>
            <a:endParaRPr lang="en-US" altLang="ko-KR" dirty="0"/>
          </a:p>
          <a:p>
            <a:r>
              <a:rPr lang="ko-KR" altLang="en-US" dirty="0"/>
              <a:t>바이트 </a:t>
            </a:r>
            <a:r>
              <a:rPr lang="ko-KR" altLang="en-US" dirty="0" err="1"/>
              <a:t>스트림</a:t>
            </a:r>
            <a:r>
              <a:rPr lang="ko-KR" altLang="en-US" dirty="0"/>
              <a:t> 클래스들은 추상 클래스인 </a:t>
            </a:r>
            <a:r>
              <a:rPr lang="en-US" altLang="ko-KR" dirty="0" err="1"/>
              <a:t>InputStream</a:t>
            </a:r>
            <a:r>
              <a:rPr lang="ko-KR" altLang="en-US" dirty="0"/>
              <a:t>와 </a:t>
            </a:r>
            <a:r>
              <a:rPr lang="en-US" altLang="ko-KR" dirty="0" err="1"/>
              <a:t>OutputStream</a:t>
            </a:r>
            <a:r>
              <a:rPr lang="ko-KR" altLang="en-US" dirty="0"/>
              <a:t>에서 파생된다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바이트 </a:t>
            </a:r>
            <a:r>
              <a:rPr lang="ko-KR" altLang="en-US" dirty="0" err="1"/>
              <a:t>스트림</a:t>
            </a:r>
            <a:r>
              <a:rPr lang="ko-KR" altLang="en-US" dirty="0"/>
              <a:t> 클래스 이름에는</a:t>
            </a:r>
            <a:r>
              <a:rPr lang="en-US" altLang="ko-KR" dirty="0" err="1"/>
              <a:t>InputStream</a:t>
            </a:r>
            <a:r>
              <a:rPr lang="en-US" altLang="ko-KR" dirty="0"/>
              <a:t>(</a:t>
            </a:r>
            <a:r>
              <a:rPr lang="ko-KR" altLang="en-US" dirty="0"/>
              <a:t>입력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 err="1"/>
              <a:t>OutputStream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r>
              <a:rPr lang="ko-KR" altLang="en-US" dirty="0"/>
              <a:t>이 붙는다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문자 </a:t>
            </a:r>
            <a:r>
              <a:rPr lang="ko-KR" altLang="en-US" dirty="0" err="1"/>
              <a:t>스트림</a:t>
            </a:r>
            <a:r>
              <a:rPr lang="en-US" altLang="ko-KR" b="1" dirty="0"/>
              <a:t>(character stream)</a:t>
            </a:r>
            <a:r>
              <a:rPr lang="ko-KR" altLang="en-US" dirty="0"/>
              <a:t>은 문자 단위로 </a:t>
            </a:r>
            <a:r>
              <a:rPr lang="ko-KR" altLang="en-US" dirty="0" err="1"/>
              <a:t>입출력하는</a:t>
            </a:r>
            <a:r>
              <a:rPr lang="ko-KR" altLang="en-US" dirty="0"/>
              <a:t> 클래스</a:t>
            </a:r>
            <a:endParaRPr lang="en-US" altLang="ko-KR" dirty="0"/>
          </a:p>
          <a:p>
            <a:r>
              <a:rPr lang="ko-KR" altLang="en-US" dirty="0"/>
              <a:t>이들은 모두 기본 추상 클래스인 </a:t>
            </a:r>
            <a:r>
              <a:rPr lang="en-US" altLang="ko-KR" dirty="0"/>
              <a:t>Reader</a:t>
            </a:r>
            <a:r>
              <a:rPr lang="ko-KR" altLang="en-US" dirty="0"/>
              <a:t>와 </a:t>
            </a:r>
            <a:r>
              <a:rPr lang="en-US" altLang="ko-KR" dirty="0"/>
              <a:t>Write </a:t>
            </a:r>
            <a:r>
              <a:rPr lang="ko-KR" altLang="en-US" dirty="0"/>
              <a:t>클래스에서 파생된다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문자 </a:t>
            </a:r>
            <a:r>
              <a:rPr lang="ko-KR" altLang="en-US" dirty="0" err="1"/>
              <a:t>스트림</a:t>
            </a:r>
            <a:r>
              <a:rPr lang="ko-KR" altLang="en-US" dirty="0"/>
              <a:t> 클래스 이름에는 </a:t>
            </a:r>
            <a:r>
              <a:rPr lang="en-US" altLang="ko-KR" dirty="0"/>
              <a:t>Reader(</a:t>
            </a:r>
            <a:r>
              <a:rPr lang="ko-KR" altLang="en-US" dirty="0"/>
              <a:t>입력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Writer(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r>
              <a:rPr lang="ko-KR" altLang="en-US" dirty="0"/>
              <a:t>가 붙는다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바이트 </a:t>
            </a:r>
            <a:r>
              <a:rPr lang="ko-KR" altLang="en-US" dirty="0" err="1"/>
              <a:t>스트림과</a:t>
            </a:r>
            <a:r>
              <a:rPr lang="ko-KR" altLang="en-US" dirty="0"/>
              <a:t> 문자 </a:t>
            </a:r>
            <a:r>
              <a:rPr lang="ko-KR" altLang="en-US" dirty="0" err="1"/>
              <a:t>스트림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64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바이트 </a:t>
            </a:r>
            <a:r>
              <a:rPr lang="ko-KR" altLang="en-US" sz="3600" dirty="0" err="1"/>
              <a:t>스트림</a:t>
            </a:r>
            <a:endParaRPr lang="ko-KR" altLang="en-US" sz="3600" dirty="0"/>
          </a:p>
        </p:txBody>
      </p:sp>
      <p:sp>
        <p:nvSpPr>
          <p:cNvPr id="1898501" name="Rectangle 5"/>
          <p:cNvSpPr>
            <a:spLocks noChangeArrowheads="1"/>
          </p:cNvSpPr>
          <p:nvPr/>
        </p:nvSpPr>
        <p:spPr bwMode="auto">
          <a:xfrm>
            <a:off x="0" y="2751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98503" name="Rectangle 7"/>
          <p:cNvSpPr>
            <a:spLocks noChangeArrowheads="1"/>
          </p:cNvSpPr>
          <p:nvPr/>
        </p:nvSpPr>
        <p:spPr bwMode="auto">
          <a:xfrm>
            <a:off x="0" y="2481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076" y="1650655"/>
            <a:ext cx="5881758" cy="455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7994C91-8F07-4A35-99AE-62E3477B99C9}"/>
                  </a:ext>
                </a:extLst>
              </p14:cNvPr>
              <p14:cNvContentPartPr/>
              <p14:nvPr/>
            </p14:nvContentPartPr>
            <p14:xfrm>
              <a:off x="2927520" y="3841920"/>
              <a:ext cx="1365480" cy="2606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7994C91-8F07-4A35-99AE-62E3477B99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8160" y="3832560"/>
                <a:ext cx="1384200" cy="2793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C575689-7AE4-44AA-8E6A-114D2A0FF7F2}"/>
              </a:ext>
            </a:extLst>
          </p:cNvPr>
          <p:cNvSpPr txBox="1"/>
          <p:nvPr/>
        </p:nvSpPr>
        <p:spPr>
          <a:xfrm>
            <a:off x="4343955" y="3782823"/>
            <a:ext cx="1251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HY바다L" pitchFamily="18" charset="-127"/>
                <a:ea typeface="HY바다L" pitchFamily="18" charset="-127"/>
              </a:rPr>
              <a:t>객체용 입력장치</a:t>
            </a:r>
            <a:endParaRPr lang="en-US" altLang="ko-KR" sz="1600" dirty="0">
              <a:solidFill>
                <a:srgbClr val="FF0000"/>
              </a:solidFill>
              <a:latin typeface="HY바다L" pitchFamily="18" charset="-127"/>
              <a:ea typeface="HY바다L" pitchFamily="18" charset="-127"/>
            </a:endParaRPr>
          </a:p>
          <a:p>
            <a:endParaRPr lang="ko-KR" altLang="en-US" sz="1600" dirty="0">
              <a:solidFill>
                <a:srgbClr val="FF0000"/>
              </a:solidFill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37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스트림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17" y="1555452"/>
            <a:ext cx="5735264" cy="4872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57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InputStream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abstract </a:t>
            </a:r>
            <a:r>
              <a:rPr lang="en-US" altLang="ko-KR" dirty="0" err="1"/>
              <a:t>int</a:t>
            </a:r>
            <a:r>
              <a:rPr lang="en-US" altLang="ko-KR" dirty="0"/>
              <a:t> read() - </a:t>
            </a:r>
            <a:r>
              <a:rPr lang="ko-KR" altLang="en-US" dirty="0"/>
              <a:t>한 바이트를 읽어서 반환한다</a:t>
            </a:r>
            <a:r>
              <a:rPr lang="en-US" altLang="ko-KR" dirty="0"/>
              <a:t>(0</a:t>
            </a:r>
            <a:r>
              <a:rPr lang="ko-KR" altLang="en-US" dirty="0"/>
              <a:t>에서 </a:t>
            </a:r>
            <a:r>
              <a:rPr lang="en-US" altLang="ko-KR" dirty="0"/>
              <a:t>255 </a:t>
            </a:r>
            <a:r>
              <a:rPr lang="ko-KR" altLang="en-US" dirty="0"/>
              <a:t>사이의 정수</a:t>
            </a:r>
            <a:r>
              <a:rPr lang="en-US" altLang="ko-KR" dirty="0"/>
              <a:t>). </a:t>
            </a:r>
          </a:p>
          <a:p>
            <a:r>
              <a:rPr lang="en-US" altLang="ko-KR" dirty="0" err="1"/>
              <a:t>OutputStream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abstract void write(</a:t>
            </a:r>
            <a:r>
              <a:rPr lang="en-US" altLang="ko-KR" dirty="0" err="1"/>
              <a:t>int</a:t>
            </a:r>
            <a:r>
              <a:rPr lang="en-US" altLang="ko-KR" dirty="0"/>
              <a:t> b) - </a:t>
            </a:r>
            <a:r>
              <a:rPr lang="ko-KR" altLang="en-US" dirty="0"/>
              <a:t>한 바이트를 특정한 장치에 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Reader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abstract </a:t>
            </a:r>
            <a:r>
              <a:rPr lang="en-US" altLang="ko-KR" dirty="0" err="1"/>
              <a:t>int</a:t>
            </a:r>
            <a:r>
              <a:rPr lang="en-US" altLang="ko-KR" dirty="0"/>
              <a:t> read() - </a:t>
            </a:r>
            <a:r>
              <a:rPr lang="ko-KR" altLang="en-US" dirty="0"/>
              <a:t>한 문자를 읽어서 반환한다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Writer</a:t>
            </a:r>
            <a:r>
              <a:rPr lang="ko-KR" altLang="en-US" dirty="0"/>
              <a:t> 클래스</a:t>
            </a:r>
            <a:endParaRPr lang="en-US" altLang="ko-KR" dirty="0"/>
          </a:p>
          <a:p>
            <a:pPr lvl="1"/>
            <a:r>
              <a:rPr lang="en-US" altLang="ko-KR" dirty="0"/>
              <a:t>abstract void write(</a:t>
            </a:r>
            <a:r>
              <a:rPr lang="en-US" altLang="ko-KR" dirty="0" err="1"/>
              <a:t>int</a:t>
            </a:r>
            <a:r>
              <a:rPr lang="en-US" altLang="ko-KR" dirty="0"/>
              <a:t> c) - </a:t>
            </a:r>
            <a:r>
              <a:rPr lang="ko-KR" altLang="en-US" dirty="0"/>
              <a:t>한 문자를 특정한 장치에 쓴다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83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FileInputStream</a:t>
            </a:r>
            <a:r>
              <a:rPr lang="ko-KR" altLang="en-US" sz="3600"/>
              <a:t>과 </a:t>
            </a:r>
            <a:r>
              <a:rPr lang="en-US" altLang="ko-KR" sz="3600"/>
              <a:t>FileOutputStream</a:t>
            </a:r>
          </a:p>
        </p:txBody>
      </p:sp>
      <p:sp>
        <p:nvSpPr>
          <p:cNvPr id="190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파일이 입출력 대상이 된다</a:t>
            </a:r>
            <a:r>
              <a:rPr lang="en-US" altLang="ko-KR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967" y="2822088"/>
            <a:ext cx="39624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839941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00" dirty="0" smtClean="0">
            <a:latin typeface="HY바다L" pitchFamily="18" charset="-127"/>
            <a:ea typeface="HY바다L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3325</Words>
  <Application>Microsoft Office PowerPoint</Application>
  <PresentationFormat>화면 슬라이드 쇼(4:3)</PresentationFormat>
  <Paragraphs>460</Paragraphs>
  <Slides>49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61" baseType="lpstr">
      <vt:lpstr>HY바다L</vt:lpstr>
      <vt:lpstr>MD개성체</vt:lpstr>
      <vt:lpstr>굴림</vt:lpstr>
      <vt:lpstr>굴림체</vt:lpstr>
      <vt:lpstr>맑은 고딕</vt:lpstr>
      <vt:lpstr>Arial</vt:lpstr>
      <vt:lpstr>Comic Sans MS</vt:lpstr>
      <vt:lpstr>Symbol</vt:lpstr>
      <vt:lpstr>Tahoma</vt:lpstr>
      <vt:lpstr>Trebuchet MS</vt:lpstr>
      <vt:lpstr>Wingdings</vt:lpstr>
      <vt:lpstr>New_Natural01</vt:lpstr>
      <vt:lpstr>PowerPoint 프레젠테이션</vt:lpstr>
      <vt:lpstr>파일의 필요성</vt:lpstr>
      <vt:lpstr>스트림(stream)</vt:lpstr>
      <vt:lpstr>스트림의 분류</vt:lpstr>
      <vt:lpstr>바이트 스트림과 문자 스트림</vt:lpstr>
      <vt:lpstr>바이트 스트림</vt:lpstr>
      <vt:lpstr>문자 스트림</vt:lpstr>
      <vt:lpstr>기본적인 메소드</vt:lpstr>
      <vt:lpstr>FileInputStream과 FileOutputStream</vt:lpstr>
      <vt:lpstr>LAB: File 복사하기</vt:lpstr>
      <vt:lpstr>PowerPoint 프레젠테이션</vt:lpstr>
      <vt:lpstr>예제 설명</vt:lpstr>
      <vt:lpstr>LAB: 이미지 파일 복사하기</vt:lpstr>
      <vt:lpstr>LAB: 이미지 파일 복사하기</vt:lpstr>
      <vt:lpstr>파일 문자 스트림</vt:lpstr>
      <vt:lpstr>예제</vt:lpstr>
      <vt:lpstr>스트림들은 연결될 수 있다.</vt:lpstr>
      <vt:lpstr>예제</vt:lpstr>
      <vt:lpstr>버퍼 스트림</vt:lpstr>
      <vt:lpstr>예제</vt:lpstr>
      <vt:lpstr>Buffer Stream의 종류</vt:lpstr>
      <vt:lpstr>브릿지 스트림</vt:lpstr>
      <vt:lpstr>문자 엔코딩</vt:lpstr>
      <vt:lpstr>예제</vt:lpstr>
      <vt:lpstr>DataInputStream 과 DataOutputStream</vt:lpstr>
      <vt:lpstr>예제</vt:lpstr>
      <vt:lpstr>예제</vt:lpstr>
      <vt:lpstr>Text File 입출력</vt:lpstr>
      <vt:lpstr>압축 파일 풀기</vt:lpstr>
      <vt:lpstr>예제</vt:lpstr>
      <vt:lpstr>객체 저장</vt:lpstr>
      <vt:lpstr>예제</vt:lpstr>
      <vt:lpstr>예제</vt:lpstr>
      <vt:lpstr>파일 정보를 얻으려면</vt:lpstr>
      <vt:lpstr>예제</vt:lpstr>
      <vt:lpstr>예제</vt:lpstr>
      <vt:lpstr>LAB: 이미지 파일에서 RGB 값 구하기</vt:lpstr>
      <vt:lpstr>예제</vt:lpstr>
      <vt:lpstr>예제</vt:lpstr>
      <vt:lpstr>임의 접근 파일</vt:lpstr>
      <vt:lpstr>LAB: 시저 암호 작성하기</vt:lpstr>
      <vt:lpstr>예제</vt:lpstr>
      <vt:lpstr>예제</vt:lpstr>
      <vt:lpstr>PowerPoint 프레젠테이션</vt:lpstr>
      <vt:lpstr>LAB: 행맨 게임 작성하기</vt:lpstr>
      <vt:lpstr>예제</vt:lpstr>
      <vt:lpstr>예제</vt:lpstr>
      <vt:lpstr>예제</vt:lpstr>
      <vt:lpstr>Q &amp; A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kosmo_15</cp:lastModifiedBy>
  <cp:revision>759</cp:revision>
  <dcterms:created xsi:type="dcterms:W3CDTF">2007-06-29T06:43:39Z</dcterms:created>
  <dcterms:modified xsi:type="dcterms:W3CDTF">2021-04-08T06:08:26Z</dcterms:modified>
</cp:coreProperties>
</file>