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256" r:id="rId3"/>
    <p:sldId id="257" r:id="rId4"/>
    <p:sldId id="319" r:id="rId5"/>
    <p:sldId id="258" r:id="rId6"/>
    <p:sldId id="259" r:id="rId7"/>
    <p:sldId id="260" r:id="rId8"/>
    <p:sldId id="335" r:id="rId9"/>
    <p:sldId id="336" r:id="rId10"/>
    <p:sldId id="337" r:id="rId11"/>
    <p:sldId id="338" r:id="rId12"/>
    <p:sldId id="328" r:id="rId13"/>
    <p:sldId id="261" r:id="rId14"/>
    <p:sldId id="321" r:id="rId15"/>
    <p:sldId id="262" r:id="rId16"/>
    <p:sldId id="339" r:id="rId17"/>
    <p:sldId id="340" r:id="rId18"/>
    <p:sldId id="320" r:id="rId19"/>
    <p:sldId id="334" r:id="rId20"/>
    <p:sldId id="265" r:id="rId21"/>
    <p:sldId id="266" r:id="rId22"/>
    <p:sldId id="322" r:id="rId23"/>
    <p:sldId id="341" r:id="rId24"/>
    <p:sldId id="323" r:id="rId25"/>
    <p:sldId id="324" r:id="rId26"/>
    <p:sldId id="343" r:id="rId27"/>
    <p:sldId id="267" r:id="rId28"/>
    <p:sldId id="342" r:id="rId29"/>
    <p:sldId id="268" r:id="rId30"/>
    <p:sldId id="269" r:id="rId31"/>
    <p:sldId id="325" r:id="rId32"/>
    <p:sldId id="326" r:id="rId33"/>
    <p:sldId id="327" r:id="rId34"/>
    <p:sldId id="329" r:id="rId35"/>
    <p:sldId id="344" r:id="rId36"/>
    <p:sldId id="330" r:id="rId37"/>
    <p:sldId id="270" r:id="rId38"/>
    <p:sldId id="271" r:id="rId39"/>
    <p:sldId id="272" r:id="rId40"/>
    <p:sldId id="273" r:id="rId41"/>
    <p:sldId id="331" r:id="rId42"/>
    <p:sldId id="274" r:id="rId43"/>
    <p:sldId id="275" r:id="rId44"/>
    <p:sldId id="276" r:id="rId45"/>
    <p:sldId id="277" r:id="rId46"/>
    <p:sldId id="332" r:id="rId47"/>
    <p:sldId id="278" r:id="rId48"/>
    <p:sldId id="279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B9A"/>
    <a:srgbClr val="5B9BD5"/>
    <a:srgbClr val="CCFF99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38:20.77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0,'44'0'16,"1"0"-1,-1 0-15,46 44 16,88-44-16,-45 0 15,-43 0-15,-1 0 16,44 0-16,-88 0 16,-1 0-1,46 0-15,-46 0 0,1 0 16,44 0-16,0 0 31,-44 0-15,-1 0 15,1 0-15,44 0 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1:42.34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64 0,'39'0'16,"-1"0"-16,39 0 16,-38 0-1,38 0-15,-1 0 16,78 0-16,39 0 15,-1 0-15,78 0 16,-1 0-16,0 0 16,1 0-16,-39 0 15,38 0-15,-38 0 16,-39 0-16,1 0 16,-78 0-16,1 0 15,-78 0-15,1 0 16,-1 0-1,1 0 1,-1 0 0,1 0-1,38 0-15,0 0 16,0 0-16,0 0 16,0 38-16,0-38 15,-39 0-15,77 39 16,-76-39-16,-1 0 15,1 0-15,-1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1:43.63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0 116 0,'154'0'0,"0"-39"15,-38 39-15,37 0 16,1 0-16,0 0 16,39 0-16,-1 0 15,78 0-15,-78 0 16,39 0-16,0 0 16,38 0-16,-76 0 15,-39 0-15,38 0 16,-77 0-16,1 0 15,-39 0-15,-39 0 16,39 0-16,0-38 16,0 38-1,-38 0-15,-1 0 16,1 0 0,-39-39 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1:43.84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4 0,'38'0'31,"39"0"-15,0 0-16,39 0 16,-39 0-16,0 0 15,-1 0-15,-37 0 16,-39 39 15,38-39-15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1:45.34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53 0,'192'0'31,"78"0"-31,76 0 16,1 0-16,114 0 16,40 0-16,37 0 15,1 0-15,0 0 16,-39 0-16,39 0 15,-39 0 1,-115 0-16,-77 0 16,-38 0-16,-1 0 15,-38 77-15,0-77 16,-77 0-16,-39 0 16,-38 0-16,-38 38 15,-1-38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2:27.19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0,'39'0'31,"76"0"-15,39 0-16,-38 0 15,76 0-15,0 0 16,39 0-16,0 0 15,-38 0-15,-1 0 16,1 77-16,-1-77 16,-38 0-16,-39 38 15,1-38-15,-78 0 16,1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2:43.27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A636DF-D5EE-4ABB-882A-5719BA0F3749}" emma:medium="tactile" emma:mode="ink">
          <msink:context xmlns:msink="http://schemas.microsoft.com/ink/2010/main" type="writingRegion" rotatedBoundingBox="9076,2413 13160,1747 13327,2775 9244,3441"/>
        </emma:interpretation>
      </emma:emma>
    </inkml:annotationXML>
    <inkml:traceGroup>
      <inkml:annotationXML>
        <emma:emma xmlns:emma="http://www.w3.org/2003/04/emma" version="1.0">
          <emma:interpretation id="{113D6499-64E6-4580-AD52-87846C0576A3}" emma:medium="tactile" emma:mode="ink">
            <msink:context xmlns:msink="http://schemas.microsoft.com/ink/2010/main" type="paragraph" rotatedBoundingBox="9076,2413 13160,1747 13327,2775 9244,34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ECF615-DCB7-4711-87DE-68149F2AC25E}" emma:medium="tactile" emma:mode="ink">
              <msink:context xmlns:msink="http://schemas.microsoft.com/ink/2010/main" type="line" rotatedBoundingBox="9076,2413 13160,1747 13327,2775 9244,3441"/>
            </emma:interpretation>
          </emma:emma>
        </inkml:annotationXML>
        <inkml:traceGroup>
          <inkml:annotationXML>
            <emma:emma xmlns:emma="http://www.w3.org/2003/04/emma" version="1.0">
              <emma:interpretation id="{0F461EC9-590E-47B4-B86C-34B55AB7B40E}" emma:medium="tactile" emma:mode="ink">
                <msink:context xmlns:msink="http://schemas.microsoft.com/ink/2010/main" type="inkWord" rotatedBoundingBox="9076,2413 13160,1747 13327,2775 9244,344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79 193 0,'38'0'47,"1"0"-32,38 0 1,-39-39-16,1 39 15,-1-38-15,39 38 16,-39 0-16,1 0 16,38 0-16,0-39 15,-39 39-15,39 0 16,0 0-16,0-38 16,-38 38-16,-1-39 15,1 39 48,-1 0-32,1 0 16,-39-38-16,38 38-31</inkml:trace>
          <inkml:trace contextRef="#ctx0" brushRef="#br0" timeOffset="-855.781">117 0 0,'-38'39'93,"38"-1"-77,-39 1 0,39-1-16,0 1 15,0-1 17,-38-38-32,38 39 78,38-39 94,1 0-157,-1 0-15,1 0 16,-1 0-1,1 38 17,-1 1-1</inkml:trace>
          <inkml:trace contextRef="#ctx0" brushRef="#br0" timeOffset="1304.6552">1041-192 0,'38'0'125,"1"0"-125,-39 38 16,38-38-16,1 39 15,-1-1 1,-38 1 31,39-39-47,-1 0 78,1 38-62,-39 1 202,-39-39-218,39 38 16,-38-38-16,38 39 16,-39-39-16,39 38 15,-38-38 1,-1 39 0,39-1-16,-38-38 62,38 39-15</inkml:trace>
          <inkml:trace contextRef="#ctx0" brushRef="#br0" timeOffset="3872.7574">1464-731 0,'0'38'63,"0"1"-48,0-1-15,0 39 16,0-38-16,39-39 16,-39 38-16,38 39 15,-38-38-15,0-1 16,0 1-16,0 38 16,0-39-16,39 1 15,-39-1-15,0 1 16,0-1 15,38 1 110,1-39-94,37 0-47,-37 0 15,76 0-15,-38 0 16,0 0-16,39 0 15,-78 0-15,1 0 16</inkml:trace>
          <inkml:trace contextRef="#ctx0" brushRef="#br0" timeOffset="3032.6879">1464-731 0,'77'0'47,"0"0"-31,0 0-16,0 0 15,0 0-15,0 0 16,-39 0 0</inkml:trace>
          <inkml:trace contextRef="#ctx0" brushRef="#br0" timeOffset="5032.1123">1772-346 0,'-39'0'281,"1"0"-265,0 0 46,76 0 94,39 0-140,0 0-16,0 0 16,0 0-16,-39 0 15,1 0-15,-1 0 16,1 0 0,-1 0 46</inkml:trace>
          <inkml:trace contextRef="#ctx0" brushRef="#br0" timeOffset="6160.7636">2388-693 0,'38'0'31,"39"0"-16,-38 0 1,38 0-16,-39 0 16,39 0-16,0 0 15,-38 0-15,38 0 16,-39 0-16,0 0 16,1 0-16,38 0 15,-39 0-15,1 0 16</inkml:trace>
          <inkml:trace contextRef="#ctx0" brushRef="#br0" timeOffset="7016.2315">2965-693 0,'0'39'31,"0"-1"-31,0 1 15,0-1-15,0 1 16,38 38 0,1 0-16,-1-77 15,-38 38 1,39 39-16,-39-38 16,0-1-16,38 1 15,-38-1 16,0 1 16,-38-39 0,-1 0-16,1 0-15,-1 0 0,1 0-1,0 0 32,-39 0-31,38 0-1,1-39 1,-1 39 0,39-38-16</inkml:trace>
          <inkml:trace contextRef="#ctx0" brushRef="#br0" timeOffset="7671.8985">3504-693 0,'0'77'47,"0"0"-47,0 0 16,38 0-16,1 0 16,-39-38-16,0-1 15,0 1-15,0-1 16,38-38-16</inkml:trace>
          <inkml:trace contextRef="#ctx0" brushRef="#br0" timeOffset="9568.7373">3504-693 0,'0'-38'31,"0"-1"-15,38 39-1,1-38 1,38 38 0,-39 0 15,1 0-16,-1 0 1,1 0 0,-1 0 46,-38 38-46,0 1-1,0-1 1,0 1 0,0-1-1,0 1 32,-38-1 16,-1 1-48,1-39-15,-1 38 16,1-38 0,-1 0 93,78 0 125,38 0-218,-39 0-16,1 0 16,-1 0 15,1 0 0,-1 0-15,1 0-1,-1 0 1,1 0 0,-39 39 46,38-39-62,-38 38 31,0 1-15,0-1 15,0 1-15,0-1-1,-38 1 17,-1-1-1,39 1-15,-38-39-1,-1 38 32,1-38 0,-39 0-31,38 0-1,1 0 16,-1 0-15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8:43.50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3D907F-FDDF-4D98-B340-E1976A8ABD53}" emma:medium="tactile" emma:mode="ink">
          <msink:context xmlns:msink="http://schemas.microsoft.com/ink/2010/main" type="writingRegion" rotatedBoundingBox="2963,6388 3348,6388 3348,9121 2963,9121"/>
        </emma:interpretation>
      </emma:emma>
    </inkml:annotationXML>
    <inkml:traceGroup>
      <inkml:annotationXML>
        <emma:emma xmlns:emma="http://www.w3.org/2003/04/emma" version="1.0">
          <emma:interpretation id="{4944E62C-DAC0-4475-A2A8-67C1522466F5}" emma:medium="tactile" emma:mode="ink">
            <msink:context xmlns:msink="http://schemas.microsoft.com/ink/2010/main" type="paragraph" rotatedBoundingBox="2963,6388 3348,6388 3348,9121 2963,91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8BB64E-ADC2-423E-8C78-A4B1DB21144F}" emma:medium="tactile" emma:mode="ink">
              <msink:context xmlns:msink="http://schemas.microsoft.com/ink/2010/main" type="line" rotatedBoundingBox="2963,6388 3348,6388 3348,9121 2963,9121"/>
            </emma:interpretation>
          </emma:emma>
        </inkml:annotationXML>
        <inkml:traceGroup>
          <inkml:annotationXML>
            <emma:emma xmlns:emma="http://www.w3.org/2003/04/emma" version="1.0">
              <emma:interpretation id="{62AF2C5B-FCE2-4892-80AD-1DFB4F560344}" emma:medium="tactile" emma:mode="ink">
                <msink:context xmlns:msink="http://schemas.microsoft.com/ink/2010/main" type="inkWord" rotatedBoundingBox="2963,6388 3309,6388 3309,7081 2963,708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2232 1963 0,'39'0'0,"-1"0"16,1 0 0,-1 39 15,1-39-15,-1 0 15,1 0 0,-1 0 0,0 0-15,-38-39 0,0 1-1,0-1-15,0 1 16,0-1-1,0 1-15,0-1 16,-38 39-16,38-38 16,-38 38-1,-1-39-15,1 39 47,-1 0 16,39 39-32,0-1-31,-77 1 16,77-1-16,-38 39 15,38 0 1,-39-77-16,39 39 15,0-1-15,0 1 16,0-1 0,0 1-1,0-1 1,0 1-16,0-1 16,0 1 46,0-1 1</inkml:trace>
        </inkml:traceGroup>
        <inkml:traceGroup>
          <inkml:annotationXML>
            <emma:emma xmlns:emma="http://www.w3.org/2003/04/emma" version="1.0">
              <emma:interpretation id="{0029BBD9-89E4-4674-AD5A-DC6B0DD3F1CA}" emma:medium="tactile" emma:mode="ink">
                <msink:context xmlns:msink="http://schemas.microsoft.com/ink/2010/main" type="inkWord" rotatedBoundingBox="3271,8659 3348,8659 3348,9121 3271,9121"/>
              </emma:interpretation>
              <emma:one-of disjunction-type="recognition" id="oneOf1">
                <emma:interpretation id="interp1" emma:lang="" emma:confidence="0">
                  <emma:literal>ㄱ</emma:literal>
                </emma:interpretation>
                <emma:interpretation id="interp2" emma:lang="" emma:confidence="0">
                  <emma:literal>^</emma:literal>
                </emma:interpretation>
                <emma:interpretation id="interp3" emma:lang="" emma:confidence="0">
                  <emma:literal>&gt;</emma:literal>
                </emma:interpretation>
                <emma:interpretation id="interp4" emma:lang="" emma:confidence="0">
                  <emma:literal>`</emma:literal>
                </emma:interpretation>
                <emma:interpretation id="interp5" emma:lang="" emma:confidence="0">
                  <emma:literal>、</emma:literal>
                </emma:interpretation>
              </emma:one-of>
            </emma:emma>
          </inkml:annotationXML>
          <inkml:trace contextRef="#ctx0" brushRef="#br0" timeOffset="1304.155">2617 3926 0,'0'38'32,"0"39"-1,0-38-15,0-1-16,0 1 15,0-1-15,-39 1 31,39-1 1,0 1 30,-38-1-46,38 1 62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8:18.3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8BA078-231E-4085-916B-C3007C4E7E31}" emma:medium="tactile" emma:mode="ink">
          <msink:context xmlns:msink="http://schemas.microsoft.com/ink/2010/main" type="writingRegion" rotatedBoundingBox="12403,4539 14480,4710 14346,6341 12269,6169"/>
        </emma:interpretation>
      </emma:emma>
    </inkml:annotationXML>
    <inkml:traceGroup>
      <inkml:annotationXML>
        <emma:emma xmlns:emma="http://www.w3.org/2003/04/emma" version="1.0">
          <emma:interpretation id="{EAD6833B-42CC-4057-8F18-2F8FCF359C8F}" emma:medium="tactile" emma:mode="ink">
            <msink:context xmlns:msink="http://schemas.microsoft.com/ink/2010/main" type="paragraph" rotatedBoundingBox="12403,4539 14480,4710 14390,5798 12314,56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C17BEA-7E0A-43A1-A7C0-01855F158A81}" emma:medium="tactile" emma:mode="ink">
              <msink:context xmlns:msink="http://schemas.microsoft.com/ink/2010/main" type="line" rotatedBoundingBox="12403,4539 14480,4710 14390,5798 12314,5626"/>
            </emma:interpretation>
          </emma:emma>
        </inkml:annotationXML>
        <inkml:traceGroup>
          <inkml:annotationXML>
            <emma:emma xmlns:emma="http://www.w3.org/2003/04/emma" version="1.0">
              <emma:interpretation id="{132793C6-2266-4AEF-8CA5-552B7128AC14}" emma:medium="tactile" emma:mode="ink">
                <msink:context xmlns:msink="http://schemas.microsoft.com/ink/2010/main" type="inkWord" rotatedBoundingBox="12403,4539 14480,4710 14390,5798 12314,562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559 347 0,'39'0'62,"-1"0"-15,1 0-16</inkml:trace>
          <inkml:trace contextRef="#ctx0" brushRef="#br0" timeOffset="-641.6839">444 39 0,'77'0'15,"0"0"1,-39 0 0,1 0-1,-39 38-15,38-38 16</inkml:trace>
          <inkml:trace contextRef="#ctx0" brushRef="#br0" timeOffset="414.5012">636-231 0,'0'77'16,"0"-38"-16,0-1 15,0 78-15,0-78 16,0 39-16,0 0 16,0-38-16,0 38 15,0-39 1,0 1 15</inkml:trace>
          <inkml:trace contextRef="#ctx0" brushRef="#br0" timeOffset="-1113.5533">251 0 0,'-38'0'15,"-1"0"-15,1 39 16,-1-39 0,39 38-16,-38-38 15,38 39 1,-39-39-16,39 38 16,0 1-16,0-1 15,0 39 1,0 0-1,0-38 1,0-1 0,0 1-1,39-39 1,38 0 0,-39 0-16,1 0 15,-1 0 1,1 0-1,-1 0 1,1 0-16,-1 0 16,-38-77-1,39 38 1,-39 1-16,0-1 16,0 1-16,0-1 15,0 1 1,0-1-1,0 1 1,-39-1 0,1 39-1,-1-38 1,1 38 0,-1 0-1,-38-39 1</inkml:trace>
          <inkml:trace contextRef="#ctx0" brushRef="#br0" timeOffset="2015.0117">829-115 0,'115'0'47,"-38"0"-31,77 0-16,-39 0 16,-38 0-16,-38 0 15,-1 0-15</inkml:trace>
          <inkml:trace contextRef="#ctx0" brushRef="#br0" timeOffset="1654.8443">906-423 0,'38'0'16,"39"0"-16,-38 38 15,-1 1-15,39-39 16,-39 38-16,-38 1 15,39-39 1</inkml:trace>
          <inkml:trace contextRef="#ctx0" brushRef="#br0" timeOffset="2894.1101">1213 154 0,'-38'39'16,"-1"-39"0,39 38-1,0 1 16,0-1-31,0 39 16,0-38 0,0-1-1,0 1 1,77-1 0,-77 1-1,77-1 1,-38-38-1,-1 0 1,1 0-16,38 0 16,-39-38-1,-38-1 32,0 1-31,0-1-16,0 1 15,0-1-15,0 1 16,0-39 0,0 38-16,0 1 31,-38-1-15,-1 39 62,1 0-63,-1 0-15,1 0 16,-1 0 62</inkml:trace>
          <inkml:trace contextRef="#ctx0" brushRef="#br0" timeOffset="3439.3146">1675-77 0,'0'77'15,"39"0"-15,-39 0 16,0 0 0,38 39-16,-38-1 15,0 1-15,0-39 16,0-39-16,0 1 15</inkml:trace>
          <inkml:trace contextRef="#ctx0" brushRef="#br0" timeOffset="3759.2047">1752 462 0,'39'0'15,"-1"0"32,1-38-31,-1 38-1,-38-39 1,39 1 0,-39-1 30,0 1-30</inkml:trace>
          <inkml:trace contextRef="#ctx0" brushRef="#br0" timeOffset="4062.8961">1983-154 0,'0'39'31,"39"38"-15,-39 38-16,0 1 16,0-1-16,0 1 15,0-1-15,0 1 16,38-78-16,-38 1 15</inkml:trace>
        </inkml:traceGroup>
      </inkml:traceGroup>
    </inkml:traceGroup>
    <inkml:traceGroup>
      <inkml:annotationXML>
        <emma:emma xmlns:emma="http://www.w3.org/2003/04/emma" version="1.0">
          <emma:interpretation id="{669D8C8E-354E-4F0A-B594-2924D8F1F2AF}" emma:medium="tactile" emma:mode="ink">
            <msink:context xmlns:msink="http://schemas.microsoft.com/ink/2010/main" type="paragraph" rotatedBoundingBox="12660,5569 14397,5885 14292,6461 12555,61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A6D7A8-BBBA-4F73-BBBD-A4F3DB88C688}" emma:medium="tactile" emma:mode="ink">
              <msink:context xmlns:msink="http://schemas.microsoft.com/ink/2010/main" type="line" rotatedBoundingBox="12660,5569 14397,5885 14292,6461 12555,6144"/>
            </emma:interpretation>
          </emma:emma>
        </inkml:annotationXML>
        <inkml:traceGroup>
          <inkml:annotationXML>
            <emma:emma xmlns:emma="http://www.w3.org/2003/04/emma" version="1.0">
              <emma:interpretation id="{2A10B1A9-F867-428F-ABF4-89C0FC44B224}" emma:medium="tactile" emma:mode="ink">
                <msink:context xmlns:msink="http://schemas.microsoft.com/ink/2010/main" type="inkWord" rotatedBoundingBox="12647,5637 13138,5726 13046,6234 12555,614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175.8623">290 732 0,'38'-39'31,"39"39"-15,-38-38-1,-1 38-15,1 0 16,-1 0 15,1 0 1,-1 0-1,1 38-16,-39 1 1,0-1-16,0 1 16,38-39-16,-38 76 15,0-37 1,0-1-16,0 1 16,0-1-16,0 39 15,0-38 1,0-1 62</inkml:trace>
        </inkml:traceGroup>
        <inkml:traceGroup>
          <inkml:annotationXML>
            <emma:emma xmlns:emma="http://www.w3.org/2003/04/emma" version="1.0">
              <emma:interpretation id="{4C1A8228-023A-4ED0-B64C-1E9A4A92F80E}" emma:medium="tactile" emma:mode="ink">
                <msink:context xmlns:msink="http://schemas.microsoft.com/ink/2010/main" type="inkWord" rotatedBoundingBox="14014,5815 14397,5885 14316,6329 13933,6259"/>
              </emma:interpretation>
              <emma:one-of disjunction-type="recognition" id="oneOf2"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〇</emma:literal>
                </emma:interpretation>
                <emma:interpretation id="interp5" emma:lang="" emma:confidence="0">
                  <emma:literal>o</emma:literal>
                </emma:interpretation>
                <emma:interpretation id="interp6" emma:lang="" emma:confidence="0">
                  <emma:literal>°</emma:literal>
                </emma:interpretation>
              </emma:one-of>
            </emma:emma>
          </inkml:annotationXML>
          <inkml:trace contextRef="#ctx0" brushRef="#br0" timeOffset="5398.5646">1714 809 0,'-39'0'94,"39"38"-63,0 0 1,0 1-1,0-1 0,0 1-31,0-1 16,0 1-1,0-1 1,0 1 0,0-1-1,0 1 1,39-39 0,-1 0 15,1 0 16,-1 0-32,1 0 17,-1 0-1,1-39-16,-39 1 1,38 38-16,-38-39 31,39 1 1,-39-1-17,0 1 1,0-1 15,-39 1 0,1-1 1,-1 1-17,1 38 32,38-38-31,-39 38-1,1 0 48,-1 0-32,1 0-15,-1 0 93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8:29.46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0,'154'0'31,"0"0"-15,38 0-16,39 0 15,-38 0-15,-1 0 16,78 77-16,-78-77 16,39 0-16,0 0 15,-77 0-15,0 0 16,-39 0-16,-76 0 15,-1 0 1,1 0 31,-1 0-16,1 0-15,-1 0 46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8:30.19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0,'77'0'31,"38"0"-31,1 0 16,38 0-16,0 0 15,115 0-15,-38 0 16,38 0-16,78 0 15,-1 0-15,0 0 16,-76 0-16,38 0 16,-154 0-16,-39 0 15,-38 0-15,0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38:25.70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 0,'44'0'47,"1"0"-47,44 0 16,0 0-16,0 0 15,0 0-15,89 0 16,1 90-16,-46-90 16,90 0-16,-89 0 15,44 44-15,-44 1 16,44-45-16,-44 0 16,133 0-16,-133 0 15,89 0-15,-90 0 16,45 0-16,-44 0 15,-45 0-15,0 0 16,-44 0-16,44 0 16,-44 0-16,-1 0 31,1 0-15,-1 0-1,1 0 1,-1 0-16,1 0 15,-45 44 1,45-44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9:13.98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0,'77'0'15,"-39"0"1,1 0-16,-1 0 16,39 0-16,-38 0 15,-1 0-15,78 0 16,-78 0-16,1 0 16,38 0-16,0 0 15,-1 0-15,40 0 16,38 0-16,38 38 15,-38-38-15,-38 0 16,-1 0-16,39 0 16,-38 0-16,-1 0 15,-38 0-15,0 0 16,38 0-16,-38 77 16,39-77-16,-39 0 15,77 0-15,-39 0 16,1 0-16,-1 0 15,39 0-15,-39 0 16,-38 0 0,39 0-16,-1 0 15,1 0-15,-78 0 16,1 0-16,38 0 16,-39 0-16,1 0 15,38 0-15,-39 0 16,78 0-16,-78 0 15,39 0-15,77 0 16,-77 0-16,-39 0 16,39 0-16,0 0 15,-38 0 1,-1 0-16,1 0 16,-1 0-1,1 0 1,38 0-16,-39 0 15,1 0-15,-1 0 16,39 0-16,0 0 16,-38 0-1,38 0-15,-39 0 16,1 0-16,-1 0 16,1 0-1,-1 0-15,1 0 16,-1 0-1,1 0 1,-1 39 0,39-39-1,-39 0 1,39 0-16,0 0 16,0 0-16,0 0 15,0 0-15,0 0 16,-38 0-16,-1 0 15,39 0-15,-38 0 16,-1 0-16,39 0 16,-38 0-16,76 0 15,-38 0-15,-38 0 16,-1 0-16,1 0 16,38 0-16,-1 0 15,-37 0-15,38 0 16,-39 0-16,39 38 15,-38-38-15,-1 0 16,1 39-16,-1-39 16,1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8:13.5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4806CD1-4516-4495-AA12-DD83772F5D20}" emma:medium="tactile" emma:mode="ink">
          <msink:context xmlns:msink="http://schemas.microsoft.com/ink/2010/main" type="inkDrawing" rotatedBoundingBox="1399,4680 2588,5692 1869,6536 680,5523" shapeName="Other"/>
        </emma:interpretation>
      </emma:emma>
    </inkml:annotationXML>
    <inkml:trace contextRef="#ctx0" brushRef="#br0">308 732 0,'38'0'31,"39"0"-15,-38 0-16,-1-39 16,39 39-16,39 0 15,-39 0-15,0 0 16,77 0-16,-39 0 16,1 0-16,37 0 15,-76 0-15,-38 0 16,-1 0-16,-76 0 203,38 39-187,-39-39-16,1 38 15,-1 1-15,1 38 16,-39 0-16,0-39 15,0 39-15,0-77 16,39 77-16,-1-39 31,1 1-15,-1-1 31,1-38 0,-1 0 0,39 39 31,-77-39-78,77 38 15,-38-38-15,38 39 16,0-1 0,0-153 109,0-39-110,0-38-15,38-1 16,-38 39-16,0 39 15,0-1-15,0 1 16,0 38-16,0 38 16,0-38-16,0 39 15,0-1-15,77 155 110,0-1-110,-77 1 15,77 38-15,0-39 16,-38 1-16,38-1 16,-39-38-16,1 0 15,-1-38-15,-38 38 16,0-39-16,38 0 15,1 39 1,-1-38-16,1-1 16,-39 1-16,38-39 15,-38 38 63,-38-38-15,-39 0-47,0-38-16,39-1 15,-116-38-15,77 39 16,-39-39-16,1 0 15,-39 0-15,0 0 16,0 39-16,38-1 16,39 1-16,39-1 15,-1 39-15,1-38 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03:00.9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82E9983-63ED-4529-A81F-4B1DD62110EF}" emma:medium="tactile" emma:mode="ink">
          <msink:context xmlns:msink="http://schemas.microsoft.com/ink/2010/main" type="inkDrawing" rotatedBoundingBox="11083,9812 13354,9850 13353,9921 11081,9884" shapeName="Other"/>
        </emma:interpretation>
      </emma:emma>
    </inkml:annotationXML>
    <inkml:trace contextRef="#ctx0" brushRef="#br0">0 0 0,'39'39'47,"38"-39"-47,38 0 15,1 38-15,76-38 16,-38 0-16,39 0 15,-39 0-15,-1 0 16,1 0-16,0 0 16,-77 0-16,77 0 15,-77 0-15,-38 0 16,38 0-16,-39 0 16,39 0-16,-38 0 15,-1 0-15,1 0 16,-1 0-16,1 0 15,-1 0 1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03:02.3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C841D54-2C84-404E-AF29-DE4DCF07753D}" emma:medium="tactile" emma:mode="ink">
          <msink:context xmlns:msink="http://schemas.microsoft.com/ink/2010/main" type="inkDrawing" rotatedBoundingBox="7081,10622 9467,10622 9467,10637 7081,10637" shapeName="Other"/>
        </emma:interpretation>
      </emma:emma>
    </inkml:annotationXML>
    <inkml:trace contextRef="#ctx0" brushRef="#br0">0 0 0,'38'0'47,"1"0"-47,38 0 15,0 0 1,77 0-16,-116 0 16,155 0-16,-39 0 15,-39 0-15,1 0 16,-1 0-16,77 0 15,-115 0-15,0 0 16,0 0-16,39 0 16,192 0 15,-270 0-15,1 0-1,-1 0 1,1 0-16,-1 0 15,1 0 17,-1 0-17,1 0 1,-1 0-16,1 0 31,-1 0 32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03:05.6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500D5F-EC49-4622-99DD-76F2FCC6E8C6}" emma:medium="tactile" emma:mode="ink">
          <msink:context xmlns:msink="http://schemas.microsoft.com/ink/2010/main" type="writingRegion" rotatedBoundingBox="9313,7466 11622,7466 11622,8466 9313,8466"/>
        </emma:interpretation>
      </emma:emma>
    </inkml:annotationXML>
    <inkml:traceGroup>
      <inkml:annotationXML>
        <emma:emma xmlns:emma="http://www.w3.org/2003/04/emma" version="1.0">
          <emma:interpretation id="{E6A5B0B1-0E51-4A8C-9544-C50806DA451D}" emma:medium="tactile" emma:mode="ink">
            <msink:context xmlns:msink="http://schemas.microsoft.com/ink/2010/main" type="paragraph" rotatedBoundingBox="9313,7466 11622,7466 11622,8466 9313,84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7F0927-A383-4B62-99CE-6FB025AD7132}" emma:medium="tactile" emma:mode="ink">
              <msink:context xmlns:msink="http://schemas.microsoft.com/ink/2010/main" type="line" rotatedBoundingBox="9313,7466 11622,7466 11622,8466 9313,8466"/>
            </emma:interpretation>
          </emma:emma>
        </inkml:annotationXML>
        <inkml:traceGroup>
          <inkml:annotationXML>
            <emma:emma xmlns:emma="http://www.w3.org/2003/04/emma" version="1.0">
              <emma:interpretation id="{EC68A3AE-3BD3-4E0C-ADEF-0DB26BF5DDAD}" emma:medium="tactile" emma:mode="ink">
                <msink:context xmlns:msink="http://schemas.microsoft.com/ink/2010/main" type="inkWord" rotatedBoundingBox="9313,7466 11622,7466 11622,8466 9313,8466"/>
              </emma:interpretation>
              <emma:one-of disjunction-type="recognition" id="oneOf0">
                <emma:interpretation id="interp0" emma:lang="" emma:confidence="0">
                  <emma:literal>0</emma:literal>
                </emma:interpretation>
                <emma:interpretation id="interp1" emma:lang="" emma:confidence="0">
                  <emma:literal>’</emma:literal>
                </emma:interpretation>
                <emma:interpretation id="interp2" emma:lang="" emma:confidence="0">
                  <emma:literal>&gt;</emma:literal>
                </emma:interpretation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∞</emma:literal>
                </emma:interpretation>
              </emma:one-of>
            </emma:emma>
          </inkml:annotationXML>
          <inkml:trace contextRef="#ctx0" brushRef="#br0">1473 1028 0,'-116'0'0,"39"0"16,-38 0-16,38 0 16,0 0-16,0 0 15,0 0-15,0 0 16,38 0-16,1 0 15,-39 0-15,0-38 16,38 38-16,-38-38 16,39 38-16,-1-39 15,-37 1 1,37 38 0,1 0-16,-1 0 15,39-39 1,-38 1-16,-1 38 94,39-39-94,-38 39 15,38-38 1,-39 38-16,39-39 15,0 1 1,0-1-16,0 1 16,0-1-1,0 1 1,0-1 0,39 1-1,-39-1 1,77 1-1,-39-1-15,1 1 16,-39-1 0,77 39-16,-39-38 15,39-1-15,-39 39 16,1-38-16,38 38 16,-39-39-16,39 39 15,0-38-15,39 38 16,-1 0-16,1 0 15,-39 0-15,38 0 16,1 0 0,-1 0-16,-38 0 15,0 0-15,-39 0 16,39 0-16,-38 0 16,-1 0-16,1 0 15,-1 0-15,1 0 16,-1 0-16,1 0 15,-39 38-15,77 1 16,-39-1 0,1 39-1,38-38-15,-77-1 16,0 1-16,38-1 16,-38 1-16,0-1 15,0 1 1,0-1-1,0 1 1,0-1 0,-77 1-1,39-1 1,-1-38-16,-38 39 16,39-1-1,-1-38 1,-38 0-16,39 39 15,-39-39-15,0 38 16,38-38-16,-76 39 16,38-39-16,39 0 15,-1 0-15,-76 38 16,76-38-16,1 0 16,-39 39-16,38-39 15,1 0 1,-1 0-1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03:09.7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C43706-CA1B-47E4-910D-B465262FC8A8}" emma:medium="tactile" emma:mode="ink">
          <msink:context xmlns:msink="http://schemas.microsoft.com/ink/2010/main" type="writingRegion" rotatedBoundingBox="6542,15933 11119,15840 11139,16854 6562,16947"/>
        </emma:interpretation>
      </emma:emma>
    </inkml:annotationXML>
    <inkml:traceGroup>
      <inkml:annotationXML>
        <emma:emma xmlns:emma="http://www.w3.org/2003/04/emma" version="1.0">
          <emma:interpretation id="{D72F0F67-3E92-430A-976A-981B7CBEA942}" emma:medium="tactile" emma:mode="ink">
            <msink:context xmlns:msink="http://schemas.microsoft.com/ink/2010/main" type="paragraph" rotatedBoundingBox="6542,15933 11119,15840 11139,16854 6562,169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9BB0EC-DC4F-4F22-8E0B-A2F66379F2D8}" emma:medium="tactile" emma:mode="ink">
              <msink:context xmlns:msink="http://schemas.microsoft.com/ink/2010/main" type="line" rotatedBoundingBox="6541,15933 11119,15840 11139,16854 6562,16947"/>
            </emma:interpretation>
          </emma:emma>
        </inkml:annotationXML>
        <inkml:traceGroup>
          <inkml:annotationXML>
            <emma:emma xmlns:emma="http://www.w3.org/2003/04/emma" version="1.0">
              <emma:interpretation id="{C2945F6C-0251-4F1B-AA22-F71D9B26017F}" emma:medium="tactile" emma:mode="ink">
                <msink:context xmlns:msink="http://schemas.microsoft.com/ink/2010/main" type="inkWord" rotatedBoundingBox="6542,15933 7311,15917 7312,15940 6542,1595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0,'39'0'16,"-1"0"-16,39 0 15,-38 0 1,-1 0 78,1 0-79,-1 0 1,1 0 0,-1 0-1,1 0 1,-1 0 0,1 0-16,-1 0 15,0 0-15,1 0 16,-1 0-1,1 0 1,-1 0 15,1 0 1</inkml:trace>
        </inkml:traceGroup>
        <inkml:traceGroup>
          <inkml:annotationXML>
            <emma:emma xmlns:emma="http://www.w3.org/2003/04/emma" version="1.0">
              <emma:interpretation id="{4EE9BD5D-AA1C-4F59-81E6-A4493289D19B}" emma:medium="tactile" emma:mode="ink">
                <msink:context xmlns:msink="http://schemas.microsoft.com/ink/2010/main" type="inkWord" rotatedBoundingBox="7811,16894 9004,16870 9005,16897 7812,16922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一</emma:literal>
                </emma:interpretation>
                <emma:interpretation id="interp5" emma:lang="" emma:confidence="0">
                  <emma:literal>…</emma:literal>
                </emma:interpretation>
              </emma:one-of>
            </emma:emma>
          </inkml:annotationXML>
          <inkml:trace contextRef="#ctx0" brushRef="#br0" timeOffset="2391.9076">1270 962 0,'39'0'16,"-1"0"93,1 0-93,38 0-16,-39 0 15,39 0-15,0 0 16,-38 0-16,38 0 16,-39 0-16,0 0 15,78 0-15,-78 0 16,1 0-16,38 0 16,-39 0-16,1 0 15,-1 0 1,1 0-16,38 0 15,-39 0 1,1 0 0,-1 0 15</inkml:trace>
        </inkml:traceGroup>
        <inkml:traceGroup>
          <inkml:annotationXML>
            <emma:emma xmlns:emma="http://www.w3.org/2003/04/emma" version="1.0">
              <emma:interpretation id="{1CF25133-9CE7-4962-A6BE-5DB86B096E33}" emma:medium="tactile" emma:mode="ink">
                <msink:context xmlns:msink="http://schemas.microsoft.com/ink/2010/main" type="inkWord" rotatedBoundingBox="9929,15971 11121,15946 11122,15973 9929,15998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033.0597">3387 38 0,'38'0'63,"1"0"-48,38 0 1,0 0-16,-39 0 15,78 0-15,-39 0 16,38 0-16,-38 0 16,0 0-16,0 0 15,0 0-15,-38 0 16,37 0-16,1 0 16,-38 0 15,-1 0-16,1 0 64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09:07.509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78 0,'77'0'47,"-39"0"-32,1 0-15,-1-38 16,78 38-16,-1-39 16,39 39-16,0 0 15,-39 0-15,1 0 16,-1 0-16,-76 0 15,38 0-15,-39 0 16,39 0-16,-38 0 16,-1 0-16,1 0 15,-1 0-15,1 0 16,-1 0 0,1 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09:08.61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0,'154'0'63,"-39"0"-63,78 0 15,-1 0-15,78 0 16,-78 0-16,77 0 15,1 0-15,38 0 16,-39 0-16,-77 0 16,39 0-16,-77 0 15,39 0-15,-116 0 16,0 0-16,-39 0 16,39 0-16,-38 0 15,-1 0-15,1 0 16,38 0-16,-39 0 15,39 0 1,-39 0-16,1 0 16,-1 0-16,1 0 15,-1 0 17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09:10.12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-1 192 0,'0'-38'46,"115"38"-46,77-77 16,39 77-16,-38 0 16,76-77-16,1 77 15,-40 0-15,40 0 16,-39 0-16,0 0 16,-193 0-16,78 0 15,-78 0-15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09:39.25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CE5F4D1-E3EC-4F13-B725-B2688EF6A288}" emma:medium="tactile" emma:mode="ink">
          <msink:context xmlns:msink="http://schemas.microsoft.com/ink/2010/main" type="writingRegion" rotatedBoundingBox="22833,1098 25672,1015 25756,3887 22918,3971"/>
        </emma:interpretation>
      </emma:emma>
    </inkml:annotationXML>
    <inkml:traceGroup>
      <inkml:annotationXML>
        <emma:emma xmlns:emma="http://www.w3.org/2003/04/emma" version="1.0">
          <emma:interpretation id="{2F5E6EED-EA0F-4913-8F17-EA56F87876AE}" emma:medium="tactile" emma:mode="ink">
            <msink:context xmlns:msink="http://schemas.microsoft.com/ink/2010/main" type="paragraph" rotatedBoundingBox="22833,1098 25672,1015 25708,2237 22869,23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265A29-C5D9-40A3-91E3-C8A63E66FC26}" emma:medium="tactile" emma:mode="ink">
              <msink:context xmlns:msink="http://schemas.microsoft.com/ink/2010/main" type="line" rotatedBoundingBox="22833,1098 25672,1015 25708,2237 22869,2321"/>
            </emma:interpretation>
          </emma:emma>
        </inkml:annotationXML>
        <inkml:traceGroup>
          <inkml:annotationXML>
            <emma:emma xmlns:emma="http://www.w3.org/2003/04/emma" version="1.0">
              <emma:interpretation id="{CF5E204D-C0B5-41BF-988B-9325CA7042A7}" emma:medium="tactile" emma:mode="ink">
                <msink:context xmlns:msink="http://schemas.microsoft.com/ink/2010/main" type="inkWord" rotatedBoundingBox="22833,1098 25672,1015 25708,2237 22869,2321"/>
              </emma:interpretation>
              <emma:one-of disjunction-type="recognition" id="oneOf0">
                <emma:interpretation id="interp0" emma:lang="" emma:confidence="0">
                  <emma:literal>I</emma:literal>
                </emma:interpretation>
                <emma:interpretation id="interp1" emma:lang="" emma:confidence="0">
                  <emma:literal>工</emma:literal>
                </emma:interpretation>
                <emma:interpretation id="interp2" emma:lang="" emma:confidence="0">
                  <emma:literal>그</emma:literal>
                </emma:interpretation>
                <emma:interpretation id="interp3" emma:lang="" emma:confidence="0">
                  <emma:literal>로</emma:literal>
                </emma:interpretation>
                <emma:interpretation id="interp4" emma:lang="" emma:confidence="0">
                  <emma:literal>Z</emma:literal>
                </emma:interpretation>
              </emma:one-of>
            </emma:emma>
          </inkml:annotationXML>
          <inkml:trace contextRef="#ctx0" brushRef="#br0">2001-77 0,'38'0'62,"39"0"-46,0 0-16,0 0 15,-38 0-15,38 0 16,-39 0 0,39 0-16,0 0 15,-38 0-15,38 0 16,-39 0-16</inkml:trace>
          <inkml:trace contextRef="#ctx0" brushRef="#br0" timeOffset="895.8335">2232 1116 0,'77'0'78,"0"0"-78,0 0 16,0 0-16,-39 0 15,1 0-15,-1 0 16,1 0-16,-1 0 16,1 0-16,-1 0 15,1 0 1</inkml:trace>
          <inkml:trace contextRef="#ctx0" brushRef="#br0" timeOffset="384.2806">2463 38 0,'0'39'0,"0"-1"15,0 39-15,0-38 16,0 38-16,0 0 16,0 0-16,0 0 15,0 0 1,0 38-16,0-38 15,0-38-15,0-1 16,0 39-16,0-39 16,0 1-1,0-1-15,0 1 32</inkml:trace>
          <inkml:trace contextRef="#ctx0" brushRef="#br0" timeOffset="-2191.5853">1116 269 0,'-39'-38'16,"-38"-1"0,39 39-16,38-38 15,-77-1-15,0 39 16,0-38-16,39 38 15,-39 0-15,0-39 16,38 39-16,1 0 16,-1-38-1,1 38 1,-1 0 0,1 0 15,-1 0 16,1 38-32,-1 39 1,39 0 0,0-38 15,0-1-31,0 1 15,0 38 1,0-39 0,0 1-16,39-39 15,-39 38 1,38-38-16,1 39 16,38-39-16,-39 0 15,1 0-15,38 0 16,-39 0-1,1 0-15,-1 0 16,1 0-16,-1 0 16,0 0-16,1 0 31,-1 0 16,-38 38 0,0 1-32,39-1-15,-39 1 16,0 38-16,0 0 16,0-39-1,0 1 1,0-1-16,0 0 15,0 1 1,-39-39 0,1 38 15,-1-38-31,1 39 16,0-39-1,-39 0-15,38 0 16,1 0-1,-1 0 17,1 0-32,-1 0 15,1 0-15,-39 0 16,38 0 0,1 0-16,-39-39 15,0-38-15,38 39 16,39 0-1,-38-1-15,38 1 32</inkml:trace>
          <inkml:trace contextRef="#ctx0" brushRef="#br0" timeOffset="-1527.5876">1116 154 0,'-39'0'47,"39"38"-47,0 39 16,0-38-1,0 76-15,0-38 16,0 0-16,39 77 16,-1-77-16,-38 0 15,39-38-15,-39 37 16,0-37-1,0-1-15,0 1 16</inkml:trace>
          <inkml:trace contextRef="#ctx0" brushRef="#br0" timeOffset="-671.2993">1077 154 0,'0'-39'47,"0"1"-32,39-1 1,-1 39-16,1-38 16,38 38-1,0 0-15,0 0 16,-39 0-1,1 0-15,38 0 16,-39 0-16,1 0 31,-1 0-15,1 0 0,-39 38-16,0 1 15,38 38 1,1-77-16,-39 38 15,0 1 1,0-1 0,0 1-1,0-1 1,-39-38-16,39 39 16,-38-39-16,-39 0 15,38 38-15,1-38 16,-78 0-16,116 39 15,-38-39-15,-1 0 16,39 38-16,-38-38 16,-1 0-1,1 0 17,-1 0-17,1 0 1,-1 0 15,1 0 0</inkml:trace>
        </inkml:traceGroup>
      </inkml:traceGroup>
    </inkml:traceGroup>
    <inkml:traceGroup>
      <inkml:annotationXML>
        <emma:emma xmlns:emma="http://www.w3.org/2003/04/emma" version="1.0">
          <emma:interpretation id="{BA0DFF3C-73FD-4D6D-BD69-B379DC3E643B}" emma:medium="tactile" emma:mode="ink">
            <msink:context xmlns:msink="http://schemas.microsoft.com/ink/2010/main" type="paragraph" rotatedBoundingBox="24150,3058 25564,2780 25741,3675 24326,395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22D1C70-DD06-484E-B88E-703F36A4DBC9}" emma:medium="tactile" emma:mode="ink">
              <msink:context xmlns:msink="http://schemas.microsoft.com/ink/2010/main" type="line" rotatedBoundingBox="24150,3058 25564,2780 25741,3675 24326,3954"/>
            </emma:interpretation>
          </emma:emma>
        </inkml:annotationXML>
        <inkml:traceGroup>
          <inkml:annotationXML>
            <emma:emma xmlns:emma="http://www.w3.org/2003/04/emma" version="1.0">
              <emma:interpretation id="{0C72393F-7667-4F8C-A23A-3156C96169E9}" emma:medium="tactile" emma:mode="ink">
                <msink:context xmlns:msink="http://schemas.microsoft.com/ink/2010/main" type="inkWord" rotatedBoundingBox="24150,3058 25564,2780 25741,3675 24326,3954"/>
              </emma:interpretation>
              <emma:one-of disjunction-type="recognition" id="oneOf1">
                <emma:interpretation id="interp5" emma:lang="" emma:confidence="0">
                  <emma:literal>&gt;</emma:literal>
                </emma:interpretation>
                <emma:interpretation id="interp6" emma:lang="" emma:confidence="0">
                  <emma:literal>S</emma:literal>
                </emma:interpretation>
                <emma:interpretation id="interp7" emma:lang="" emma:confidence="0">
                  <emma:literal>〇</emma:literal>
                </emma:interpretation>
                <emma:interpretation id="interp8" emma:lang="" emma:confidence="0">
                  <emma:literal>∞</emma:literal>
                </emma:interpretation>
                <emma:interpretation id="interp9" emma:lang="" emma:confidence="0">
                  <emma:literal>0</emma:literal>
                </emma:interpretation>
              </emma:one-of>
            </emma:emma>
          </inkml:annotationXML>
          <inkml:trace contextRef="#ctx0" brushRef="#br0" timeOffset="3049.1086">2078 2617 0,'-115'0'16,"76"0"-16,1-39 16,-1 39-16,-38 0 15,39 0-15,-1 0 16,1-38-16,-1 38 15,1-39-15,-1 39 16,1-38-16,-1 38 16,1-77-16,-1 0 15,39 38 1,-38 1-16,38 0 16,0-1-1,0 1-15,0-39 16,38 38-16,1 1 15,-1-1 1,1 39 0,38-38-1,-39 38 1,39 0-16,0 0 16,-38 0-16,-1 0 15,39 0-15,-38 0 16,-1 0-1,0 0 1,39 0-16,-38 0 16,-1 0-16,39 0 15,-38 0-15,-1 0 16,1 0-16,-1 0 16,1 0-1,-1 0-15,39 38 16,-38-38-16,-1 0 15,1 39-15,-1-39 16,1 38 0,-39 1-1,0-1 1,0 1 0,0 38-16,0-39 15,0 0 1,0 1-1,0 38 1,-77-39 0,-39 39-1,39-77-15,0 39 16,0-1-16,-38 1 16,76-39-16,1 0 15,-1 0-15,-38 0 16,39 0-16,0 38 15,-39 1-15,0-1 16,38-38-16,-38 39 16,0-1-16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38:30.96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0,'90'0'156,"-46"0"-140,1 0-1,-1 0 1,1 0-16,-1 0 15,1 0-15,0 0 16,-1 0 0,1 0 15,-1 0-15,1 0 15,-1 0-16,1 0 1,44 0 0,-44 0-1,-1 0 1,1 0-16,-1 0 16,45 0-16,-44 0 15,-1 0 1,46 0-16,-46 0 15,1 0-15,-1 0 16,45 0-16,1 44 16,-1-44-16,44 0 15,-88 0-15,89 0 16,-90 45 0,1-45-16,-1 0 0,1 0 15,-1 0 1,1 0-16,0 45 15,44-45-15,0 44 16,-45-44-16,1 0 16,-1 0-16,1 0 15,0 0-15,-1 0 16,45 0 15,-44 0-31,-1 45 16,1-45-16,0 0 15,-1 0-15,1 0 16,-1 0-16,1 44 16,-1-44-1,45 0 1,-44 0 0,0 0-1,-1 45 1,1-45-16,88 0 15,-88 0-15,89 0 16,-1 0-16,-44 44 16,45-44-16,44 0 15,-89 0 1,1 0-16,-46 0 0,1 0 16,44 45-1,-45-45-15,1 0 16,44 45-16,0-45 15,-44 0-15,44 0 16,-45 0-16,90 0 16,-45 0-16,0 0 15,-44 0-15,44 0 16,-44 0-16,88 0 16,-44 0-16,-44 44 15,0-44-15,44 0 16,-45 0-16,1 45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13:24.60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B4A1B4-1EEA-46CF-95BD-F50B18C6E362}" emma:medium="tactile" emma:mode="ink">
          <msink:context xmlns:msink="http://schemas.microsoft.com/ink/2010/main" type="writingRegion" rotatedBoundingBox="26208,11237 28017,11237 28017,11314 26208,11314"/>
        </emma:interpretation>
      </emma:emma>
    </inkml:annotationXML>
    <inkml:traceGroup>
      <inkml:annotationXML>
        <emma:emma xmlns:emma="http://www.w3.org/2003/04/emma" version="1.0">
          <emma:interpretation id="{52840AC6-6174-4128-A9E2-5BD1E56D5E76}" emma:medium="tactile" emma:mode="ink">
            <msink:context xmlns:msink="http://schemas.microsoft.com/ink/2010/main" type="paragraph" rotatedBoundingBox="26208,11237 28017,11237 28017,11314 26208,113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B146AA-11BE-4836-B5F9-DFAF75744394}" emma:medium="tactile" emma:mode="ink">
              <msink:context xmlns:msink="http://schemas.microsoft.com/ink/2010/main" type="line" rotatedBoundingBox="26208,11237 28017,11237 28017,11314 26208,11314"/>
            </emma:interpretation>
          </emma:emma>
        </inkml:annotationXML>
        <inkml:traceGroup>
          <inkml:annotationXML>
            <emma:emma xmlns:emma="http://www.w3.org/2003/04/emma" version="1.0">
              <emma:interpretation id="{6B2B13CA-DE02-44F8-980D-E0DEADECD772}" emma:medium="tactile" emma:mode="ink">
                <msink:context xmlns:msink="http://schemas.microsoft.com/ink/2010/main" type="inkWord" rotatedBoundingBox="26208,11237 28017,11237 28017,11314 26208,11314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0 83 0,'38'-38'125,"78"38"-125,38-39 15,-39 39-15,39 0 16,0 0-16,0 0 16,0 0-16,-38 0 15,37 0-15,-76 0 16,0 0-16,-38 0 15,-1 0-15,1 0 16,-1 0 62,1 0-62,-1 0-1,1 0 1,-1 0 0,1 0 15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31:37.96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78 0,'115'0'62,"39"0"-62,39 0 16,76 0-16,1 0 15,-1 0-15,39 0 16,38 0-16,1 0 16,-40 0-16,1 0 15,39 0-15,-78 0 16,-38 0-16,38 0 16,1 0-16,-78 0 15,1 0-15,-39 0 16,-1 0-16,-37 0 15,-39 0-15,0 0 16,38 0-16,-76 0 16,76 0-16,-38 0 15,0 0-15,-38 0 16,-1 0-16,1 0 16,-1 0 30,1 0-30,-1 0-16,1 0 16,-1 0-1,1 0-15,-1 0 16,1 0 0,-1 0 77,-38-38-77,38 38 31,1 0-32,-1 0 1,1 0 0,-1 0-1,1 0 1,-1 0 0,39 0-16,-38 0 15,-1 0 1,39 0-16,-38-39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58:59.36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44 0,'115'0'31,"78"0"-15,76 0-16,39 0 16,0 0-16,77 0 15,-39 0-15,116 0 16,38 0-16,0 0 16,-38 0-16,-38 0 15,37 0-15,40 0 16,-117 0-16,117 0 15,-116 0-15,-77 0 16,-1 0-16,-37 0 16,38 0-16,-77 0 15,38 0-15,-38 0 16,-39 0-16,-38 0 16,0 0-16,-38 0 15,-39 0-15,38 0 16,-38 0-16,-38 0 15,-1 0-15,0 0 16,1 0 47,-1 0-32,1-39-31,-1 39 15,1 0-15,-1 0 16,1 0 0,-1 0-1,1 0 1,-1 0 0,39 0-16,0 0 15,-38 0-15,38 0 16,-39 0-16,39 0 15,0 0 1,0 39-16,0-39 16,39 38-16,-78-38 15,1 0-15,-1 0 16,0 0 0,1 0 15,-1 0-31,39 0 15,-38 0-15,-1 0 16,1 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59:05.74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61 0,'38'-38'0,"1"38"16,-1 0-1,1 0-15,-1 0 16,39 0-16,39 0 16,-1 0-16,1 0 15,37 0-15,1 0 16,0 0-16,39 0 15,38 0-15,-39 0 16,39 0-16,-39 0 16,-38 0-16,77 0 15,-115 0-15,-1 0 16,39 0-16,-77 0 16,0 0-16,0 0 15,0 0-15,-39 0 16,78 0-16,-78 0 15,1 0-15,38 0 16,0 0-16,-39 0 16,1 0-16,-1 0 15,39 0-15,-38 0 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59:15.04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613759-3FD1-423B-A056-E6ACD8297D3E}" emma:medium="tactile" emma:mode="ink">
          <msink:context xmlns:msink="http://schemas.microsoft.com/ink/2010/main" type="writingRegion" rotatedBoundingBox="1141,2041 9870,1572 9953,3110 1224,3579"/>
        </emma:interpretation>
      </emma:emma>
    </inkml:annotationXML>
    <inkml:traceGroup>
      <inkml:annotationXML>
        <emma:emma xmlns:emma="http://www.w3.org/2003/04/emma" version="1.0">
          <emma:interpretation id="{3104E7F3-5901-4036-AD5F-0D1BA8108D76}" emma:medium="tactile" emma:mode="ink">
            <msink:context xmlns:msink="http://schemas.microsoft.com/ink/2010/main" type="paragraph" rotatedBoundingBox="1141,2041 9870,1572 9953,3110 1224,35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07FACA-23B0-415C-A5E2-DFA322ABF38C}" emma:medium="tactile" emma:mode="ink">
              <msink:context xmlns:msink="http://schemas.microsoft.com/ink/2010/main" type="line" rotatedBoundingBox="1141,2041 9870,1572 9953,3110 1224,3579"/>
            </emma:interpretation>
          </emma:emma>
        </inkml:annotationXML>
        <inkml:traceGroup>
          <inkml:annotationXML>
            <emma:emma xmlns:emma="http://www.w3.org/2003/04/emma" version="1.0">
              <emma:interpretation id="{C228E50F-CA60-40E0-B8C8-5C6AEAB00B7B}" emma:medium="tactile" emma:mode="ink">
                <msink:context xmlns:msink="http://schemas.microsoft.com/ink/2010/main" type="inkWord" rotatedBoundingBox="1175,2674 1914,2634 1963,3540 1224,357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-654 1539 0,'-39'0'31,"1"-38"-15,-1 38-1,1-39-15,-1 1 16,-38-1-16,0 39 15,0-76-15,39 76 16,-1-39-16,-38 1 16,39-1-1,38 1-15,-39 38 16,1-39-16,-1 1 16,39-1-16,-38 1 15,38-1 1,0 1-1,0-1 32,0 1-31,38 38 0,1-77-16,-1 77 15,1-39-15,-1 39 31,-38-38 1,39 38-32,-1 0 15,1 0 1,-1-39 15,1 39 0,-1 0-15,1 0 31,-1 0-31,1 0-1,-1 0 1,1 0 78,-1 0-63</inkml:trace>
        </inkml:traceGroup>
        <inkml:traceGroup>
          <inkml:annotationXML>
            <emma:emma xmlns:emma="http://www.w3.org/2003/04/emma" version="1.0">
              <emma:interpretation id="{67A3EA49-EB7A-45D7-BB7E-507C58CE1B57}" emma:medium="tactile" emma:mode="ink">
                <msink:context xmlns:msink="http://schemas.microsoft.com/ink/2010/main" type="inkWord" rotatedBoundingBox="2555,2039 3399,1994 3425,2463 2580,250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343.617">-39 462 0,'39'0'78,"38"0"-62,-39 0-16,78 0 15,-78 0-15,78 0 16,-1 0-16,1 0 15,-40 0-15,-37 0 16,38 0-16</inkml:trace>
          <inkml:trace contextRef="#ctx0" brushRef="#br0" timeOffset="-2263.8296">0 115 0,'77'0'47,"-39"0"-47,39-38 16,39 38-16,-39-38 15,77 38-15,-116 0 16,39-39-16,-39 39 15</inkml:trace>
        </inkml:traceGroup>
        <inkml:traceGroup>
          <inkml:annotationXML>
            <emma:emma xmlns:emma="http://www.w3.org/2003/04/emma" version="1.0">
              <emma:interpretation id="{09B517B3-CE7C-45BB-ABE7-A24166B48110}" emma:medium="tactile" emma:mode="ink">
                <msink:context xmlns:msink="http://schemas.microsoft.com/ink/2010/main" type="inkWord" rotatedBoundingBox="3962,1890 8066,1669 8115,2587 4011,280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264.8459">2809 308 0,'-38'0'78,"-1"0"-62,39 38 15,0 1-15,0-1 15,0 1-15,39-1 15,-1-38-15,1 0 15,-1 0 16,1 0-16,-1 0-15,1 0-16,-39-77 15,0 39 1,0-1-16,0 1 15,0-1 1,0 78 78,0-1-94,0 1 15,0-1-15,38 1 16,1-1-16,-39 1 16,38-39-16,1 38 15,-39 1 1,76-39 46,-76-39-46,0 1 0,39 38-16,-39-39 15</inkml:trace>
          <inkml:trace contextRef="#ctx0" brushRef="#br0" timeOffset="1376.8369">1347-77 0,'38'0'16,"1"-38"-16,76 38 15,-38 0-15,77 0 16,0 0-16,-39 0 16,-38 0-16,-38 0 15,-1 0-15</inkml:trace>
          <inkml:trace contextRef="#ctx0" brushRef="#br0" timeOffset="2448.3874">1539 231 0,'77'0'109,"0"0"-93,0 0-16,0 0 16,-38 0-16,-1 0 15,77 0-15,-76 0 16,-1 0-1</inkml:trace>
          <inkml:trace contextRef="#ctx0" brushRef="#br0" timeOffset="1847.9122">1539-115 0,'0'38'31,"0"39"-31,0 0 16,39-39-16,-39 78 15,0-39-15,0-39 16,0 78-16,0-78 16,38 39-16,-38 0 15,39-77-15,-39 39 16,0-1-16</inkml:trace>
          <inkml:trace contextRef="#ctx0" brushRef="#br0" timeOffset="3376.7171">2309 115 0,'0'77'31,"0"-38"-31,0 38 16,0 0-16,0-39 15,38 39-15,-38 0 32,39-38-17,-39-1-15,0-76 94,0-1-94,0-38 16,0 39-1,0-1-15,38 1 16,1-1-16,-1 39 15,-38-38-15,39 38 16,-1 0 0,1 0 77,-1 0-61</inkml:trace>
          <inkml:trace contextRef="#ctx0" brushRef="#br0" timeOffset="5241.0099">3309 385 0,'0'38'63,"0"1"-63,0-1 15,39-38 17,-39-38 77,0-1-93,0-38-16,0 39 15,0-1-15,0 1 16,38-1 0,1 39 46,-1 0-46,1 39-1,-39-1 1,0 1-16,0-1 16,0 39-16,0-38 15,0-1 1,38-76 93,-38-1-109,0-38 16,0 39-16,39-1 15,-39 1-15,38-1 16,-38 1 0,39 38 15,-1 0-15,39 0-1,-77 38-15,0 1 16,0-1-16,39 1 15,-39-1-15,0 1 16,0-1 0,38-38-16,-38 39 15,0-1 1</inkml:trace>
          <inkml:trace contextRef="#ctx0" brushRef="#br0" timeOffset="6416.6314">3925 346 0,'39'0'31,"38"0"-15,0 0-1,-39 39 1,1-39 0,-1 0-1,1 0 17,-39-39-17,0 1 1,0-1-1,0 1-15,0-1 47,-39 39-15,1 0 14,-1 0-46,1 0 94,-1 39-63,1-1-31,38 1 32,-39-39-32,39 38 15,0 1 1,-38-1 0,38 1-1,0-1 1,0 1-16,0-1 15,38-38 17,-38 39-32,39-39 15,-1 0 1,-38 38-16,39-38 31,-1 0 0,1 0-15,-1 0 15,1-38-15,-1-39 0</inkml:trace>
          <inkml:trace contextRef="#ctx0" brushRef="#br0" timeOffset="7832.0905">4426 0 0,'0'-38'62,"38"38"-46,0 115-16,1-38 15,38-39-15,-39 78 16,1-39-16,-1 0 16,-38-39-16,77 1 15,-38-1 1,-1-38 78,1 0-94,-39-38 15,0-1-15,38 1 16,1-1-16,-39 1 15,0-1 1,0-38 0,38 77-16,-38-38 15,39 38 95,-1 0-110,-38 38 15,39 1-15,-1 38 16,1-39 0,-39 1-16,38-1 15,-38 1 1,39-39-16,-1 0 47,1-39-16,-1 1-15,-38-1-16,39-76 15,-39 76-15,0-38 16,0 39-16,0-1 15,0 1-15,0 0 16,0-1 0,0 1-1</inkml:trace>
        </inkml:traceGroup>
        <inkml:traceGroup>
          <inkml:annotationXML>
            <emma:emma xmlns:emma="http://www.w3.org/2003/04/emma" version="1.0">
              <emma:interpretation id="{5361A393-780B-49E7-9FEF-A228F33D2F1F}" emma:medium="tactile" emma:mode="ink">
                <msink:context xmlns:msink="http://schemas.microsoft.com/ink/2010/main" type="inkWord" rotatedBoundingBox="8365,2062 9892,1980 9929,2655 8401,273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9735.9272">6350 39 0,'38'0'0,"1"0"16,-1 0-16,-38 38 16,0 0-16,39 1 15,-1 38-15,-38 0 16,0-39-1,0 39-15,0-38 16,0-1 0,0-76 109,0-1-125,39-38 15,-39 39-15,38 38 16,-38-39 0,39 1-1,-39-39-15,38 38 16,1 39-1,-1 0 1,1 0 47</inkml:trace>
          <inkml:trace contextRef="#ctx0" brushRef="#br0" timeOffset="8943.89">5888 231 0,'-39'0'31,"1"0"16,-1 0-16,39 77-15,0-39 15,0 1 0,0-1-15,0 1-1,0-1 17,39-38-32,38 0 31,-39 0-15,1 0-1,-1 0 1,1 0-1,-1 0 32,1 0-31,-39-38 0,38 38-1,-38-39-15,0 1 16,0-1-1,-77 1 17,39 38-32,-1-39 15,1 1-15,-39 38 16,38-39-16,1 39 16</inkml:trace>
          <inkml:trace contextRef="#ctx0" brushRef="#br0" timeOffset="10368.4897">6889 0 0,'0'39'78,"0"37"-78,0 1 15,0 0-15,0 0 16,0-38-16,0-1 16,0 1-16,0-1 15,38 1 1,1-39 78,-39-39-94,38-76 15,-38 76 1,38-38-16,-38 39 15,39-39-15,-39 38 16,38 39-16,1-38 16,-1 0-1</inkml:trace>
          <inkml:trace contextRef="#ctx0" brushRef="#br0" timeOffset="10841.4272">7081 269 0,'0'39'15,"0"-1"1,0 1-16,38-1 16,1 1-1,-1-1 1,1 1-1,-39-1-15,38 1 16,1-1 15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59:28.69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A7235C7-2031-441A-941A-83E23F1FD891}" emma:medium="tactile" emma:mode="ink">
          <msink:context xmlns:msink="http://schemas.microsoft.com/ink/2010/main" type="inkDrawing" rotatedBoundingBox="2885,3994 6272,3944 6273,3981 2886,4031" shapeName="Other"/>
        </emma:interpretation>
      </emma:emma>
    </inkml:annotationXML>
    <inkml:trace contextRef="#ctx0" brushRef="#br0">0 67 0,'39'0'31,"-1"0"-31,1 0 16,-1 0-16,1 0 16,38 0-16,0 0 15,38 0-15,0 0 16,1 0-16,38 0 16,77 0-16,-39 0 15,1 0 1,-78 0-16,39 0 15,0 0-15,-39 0 16,-38-38-16,-38 38 16,-1 0-16,1 0 47,-1 0-32,78 0-15,-78 0 16,1 0-16,-1 0 15,1 0-15,-1 0 16,1 0 0,-1 0-16,39 0 15,0 0 1,-38 0-16,-1 0 31,39 0-15,0 0-1,-39 0-15,1 0 16,-1 0-16,39 0 16,-38 0-1,-1 0-15,1 0 32,-1 0-17,1 0 1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2:02:30.01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55A2BA2-2A1F-4FD2-ACC9-A31F4934C0ED}" emma:medium="tactile" emma:mode="ink">
          <msink:context xmlns:msink="http://schemas.microsoft.com/ink/2010/main" type="inkDrawing" rotatedBoundingBox="10659,4048 17779,3964 17780,4010 10660,4093" shapeName="Other"/>
        </emma:interpretation>
      </emma:emma>
    </inkml:annotationXML>
    <inkml:trace contextRef="#ctx0" brushRef="#br0">0 94 0,'39'0'32,"-1"0"-32,78 0 15,76 0 1,-38 0-16,77 0 15,0 0-15,38 0 16,39-38-16,-39 38 16,39 0-16,0 0 15,38 0-15,-38 0 16,116 0-16,-1-39 16,-115 39-16,77 0 15,-77 0-15,38 0 16,-77 0-16,-38 0 15,0 0-15,-38 0 16,-1 0-16,-38 0 16,-39 0-16,-76 0 15,-1 0-15,1 0 16,-1 0-16,1 0 47,-1 0-32,1 0-15,38 0 16,-39 0 0,1 0 265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7:33:45.584"/>
    </inkml:context>
    <inkml:brush xml:id="br0">
      <inkml:brushProperty name="width" value="0.46667" units="cm"/>
      <inkml:brushProperty name="height" value="0.4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2C6A3CE-F618-446A-9565-A201D69A5DBA}" emma:medium="tactile" emma:mode="ink">
          <msink:context xmlns:msink="http://schemas.microsoft.com/ink/2010/main" type="inkDrawing" rotatedBoundingBox="21166,11622 33289,11622 33289,11637 21166,11637" shapeName="Other"/>
        </emma:interpretation>
      </emma:emma>
    </inkml:annotationXML>
    <inkml:trace contextRef="#ctx0" brushRef="#br0">0 0 0,'39'0'47,"38"0"-32,0 0-15,-39 0 16,78 0-16,-39 0 16,38 0-1,-38 0-15,39 0 16,38 0-16,-39 0 16,39 0-16,-39 0 15,1 0-15,-1 0 16,1 0-16,-1 0 15,1 0-15,-39 0 16,38 0-16,1 0 16,-39 0-16,0 0 15,0 0-15,-39 0 16,39 0-16,0 0 16,-39 0-16,39 0 15,-38 0-15,-1 0 16,1 0-16,38 0 15,-39 0-15,1 0 16,38 0-16,0 0 16,0 0-16,38 0 15,-76 0-15,38 0 16,0 0-16,0 0 16,0 0-16,-1 0 15,-37 0-15,38 0 16,0 0-1,-39 0 1,1 0-16,-1 0 16,39 0-16,39 0 15,-78 0-15,78 0 16,-39 0-16,-39 0 16,78 0-16,-39 0 15,0 0-15,-39 0 16,78 0-16,-40 0 15,-37 0-15,38 0 16,0 0-16,-39 0 16,39 0-16,0 0 15,-38 0-15,38 0 16,-39 0-16,39 0 16,39 0-16,-39 0 15,38 0-15,-38 0 16,39 0-16,-1 0 15,-77 0-15,78 0 16,-39 0-16,-39 0 16,39 0-16,0 0 15,-38 0-15,76 0 16,-38 0 0,-38 0-16,38 0 15,0 0-15,0 0 16,0 0-16,0 0 15,0 0-15,0 0 16,-1 0-16,1 0 16,0 0-16,0 0 15,-38 0-15,38 0 16,-39 0-16,39 0 16,0 0-16,-38 0 15,115 0-15,-77 0 16,0 0-16,38 0 15,1 0-15,-1 0 16,77 0-16,-38 0 16,-115 0-16,76 0 15,39 0-15,-77 0 16,0 0-16,-38 0 16,-1 0-16,39 0 15,-38 0-15,38 0 16,0 0-16,-39 0 15,77 0-15,-38 0 16,39 0 0,-1 0-16,1 0 15,-1 0-15,-76 0 16,76 0-16,-38 0 16,0 0-16,0 0 15,0 0-15,0 0 16,-38 0-16,38 0 15,-1 0-15,-37 0 16,38 0-16,-39 0 16,1 0-1,-1 0 1,1 0 15,-1 0-31,1 0 16,-1 0-16,1 0 15,-1 0-15,1 0 16,-1 0-16,1 0 16,-1 0 46,1 0-46,-1 0-1,1 0 1,-1 0 15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7:34:39.46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94BBC9-C3BC-4BA3-9427-5FA1B52672EB}" emma:medium="tactile" emma:mode="ink">
          <msink:context xmlns:msink="http://schemas.microsoft.com/ink/2010/main" type="writingRegion" rotatedBoundingBox="21205,2663 23890,2340 24037,3570 21353,3892"/>
        </emma:interpretation>
      </emma:emma>
    </inkml:annotationXML>
    <inkml:traceGroup>
      <inkml:annotationXML>
        <emma:emma xmlns:emma="http://www.w3.org/2003/04/emma" version="1.0">
          <emma:interpretation id="{C95CEA87-CF0B-48DD-86E4-C0E3A1CB9940}" emma:medium="tactile" emma:mode="ink">
            <msink:context xmlns:msink="http://schemas.microsoft.com/ink/2010/main" type="paragraph" rotatedBoundingBox="21205,2663 23890,2340 24037,3570 21353,38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E9212F-B86A-436C-9C83-AC6D78A0A30B}" emma:medium="tactile" emma:mode="ink">
              <msink:context xmlns:msink="http://schemas.microsoft.com/ink/2010/main" type="line" rotatedBoundingBox="21205,2663 23890,2340 24037,3570 21353,3892"/>
            </emma:interpretation>
          </emma:emma>
        </inkml:annotationXML>
        <inkml:traceGroup>
          <inkml:annotationXML>
            <emma:emma xmlns:emma="http://www.w3.org/2003/04/emma" version="1.0">
              <emma:interpretation id="{66094494-39EA-4EDD-A34D-D35747F8CD51}" emma:medium="tactile" emma:mode="ink">
                <msink:context xmlns:msink="http://schemas.microsoft.com/ink/2010/main" type="inkWord" rotatedBoundingBox="21205,2663 22948,2453 23071,3484 21329,369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270 0 0,'0'154'0,"-39"-77"15,1 38 1,-1 1-16,1-1 15,38-38-15,-39 0 16,1 38-16,38-38 16,0-38-1,-39-1 1</inkml:trace>
          <inkml:trace contextRef="#ctx0" brushRef="#br0" timeOffset="960.0648">39 500 0,'38'0'31,"1"0"-16,38 0-15,0 0 16,0 0-16,0 0 16,0 0-16,-39 0 15,1 0 32,-39-38-47,38 38 31</inkml:trace>
          <inkml:trace contextRef="#ctx0" brushRef="#br0" timeOffset="448.0375">231 77 0,'39'0'0,"76"77"16,-38 38-16,0-38 16,0 39-16,-38-39 15,76 77-15,-76-116 16,38 39-16,-39 0 16,-38-39-16,39 1 31</inkml:trace>
          <inkml:trace contextRef="#ctx0" brushRef="#br0" timeOffset="1856.1775">1309 192 0,'-39'0'0,"-38"0"16,39 39-1,-1-39-15,39 38 16,-38-38-16,38 39 47,0-1-47,0 1 16,0-1-16,0 1 15,0-1-15,0 1 16,0-1-16,38 1 15,1-1 1,-1-38-16,1 39 16,-1-1-16,1-38 15,-1 38-15,1-38 16,-1 0 0,1 0-1,-1 0 1,1 0-16,-1 0 31,1 0-15,-1-38-1,-38 0-15,39-1 16,-39 1-16,0-1 16,0 1-16,0-1 15,0 1-15,0-1 16,0 1-16,-39-1 15,39 1-15,-38 38 16,-1 0 0,39-39-16,-38 39 15,-1 0 1,1 0 0,-1 0-16,39-38 31,-38 38 16</inkml:trace>
        </inkml:traceGroup>
        <inkml:traceGroup>
          <inkml:annotationXML>
            <emma:emma xmlns:emma="http://www.w3.org/2003/04/emma" version="1.0">
              <emma:interpretation id="{6BE451EA-ED54-4114-942F-B2967D8CA78D}" emma:medium="tactile" emma:mode="ink">
                <msink:context xmlns:msink="http://schemas.microsoft.com/ink/2010/main" type="inkWord" rotatedBoundingBox="23163,2583 23908,2493 23974,3046 23230,3136"/>
              </emma:interpretation>
              <emma:one-of disjunction-type="recognition" id="oneOf1">
                <emma:interpretation id="interp1" emma:lang="" emma:confidence="0">
                  <emma:literal>&gt;</emma:literal>
                </emma:interpretation>
                <emma:interpretation id="interp2" emma:lang="" emma:confidence="0">
                  <emma:literal>3</emma:literal>
                </emma:interpretation>
                <emma:interpretation id="interp3" emma:lang="" emma:confidence="0">
                  <emma:literal>J</emma:literal>
                </emma:interpretation>
                <emma:interpretation id="interp4" emma:lang="" emma:confidence="0">
                  <emma:literal>j</emma:literal>
                </emma:interpretation>
                <emma:interpretation id="interp5" emma:lang="" emma:confidence="0">
                  <emma:literal>〇</emma:literal>
                </emma:interpretation>
              </emma:one-of>
            </emma:emma>
          </inkml:annotationXML>
          <inkml:trace contextRef="#ctx0" brushRef="#br0" timeOffset="3128.001">1848 0 0,'38'-39'15,"1"39"1,38 0-16,0 0 16,-39 0-16,39 0 15,0 0-15,-39 0 16,39 0-16,-38 0 15,-1 0 1,1 0 0,-1 0-1,-38 39 1,39-1 0,-39 1-16,38-1 15,-38 1-15,0 38 16,0 0-1,0-39 17,-38 1-17,-1-1-15,-38-38 16,39 0 0,-1 39-1,1-39 16,-1 0-15,1 0-16,0 0 16,-1 0-1,1 0-15,-1 0 16,1-39 0</inkml:trace>
        </inkml:traceGroup>
        <inkml:traceGroup>
          <inkml:annotationXML>
            <emma:emma xmlns:emma="http://www.w3.org/2003/04/emma" version="1.0">
              <emma:interpretation id="{80AB1FF6-F7ED-4330-88C5-86C109FB8034}" emma:medium="tactile" emma:mode="ink">
                <msink:context xmlns:msink="http://schemas.microsoft.com/ink/2010/main" type="inkWord" rotatedBoundingBox="23208,2707 23322,2694 23435,3642 23322,3656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441.5256">2002 77 0,'0'38'32,"0"78"-17,0-78-15,0 39 16,0 0-16,0 0 15,0 0-15,0 0 16,0 0-16,0-39 16,0 1-16,0-1 15,0 1-15,0-1 16,0 1 0,0-1 15,0 1 0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7:34:36.04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75F680-8DD5-4F82-A8F2-34F1643EE8B2}" emma:medium="tactile" emma:mode="ink">
          <msink:context xmlns:msink="http://schemas.microsoft.com/ink/2010/main" type="inkDrawing" rotatedBoundingBox="21059,5386 24746,5657 24732,5844 21045,5574" shapeName="Other"/>
        </emma:interpretation>
      </emma:emma>
    </inkml:annotationXML>
    <inkml:trace contextRef="#ctx0" brushRef="#br0">0 0 0,'77'0'94,"-39"0"-94,39 0 16,39 0-16,-1 0 15,1 39-15,38-39 16,-39 0-16,78 77 16,-39-77-16,-1 0 15,1 0-15,39 77 16,-78-77-16,1 0 15,-39 0-15,0 0 16,-39 0-16,39 0 16,0 0-16,0 0 15,0 38-15,0-38 16,38 0-16,-76 0 16,76 0-16,1 39 15,-78-39-15,39 0 16,-38 0-16,-1 0 15,1 0-15,-1 0 32,1 0 15,-1 0-32,1 0-15,-1 0 16,1 0-1,-1 0-15,39 0 16,-38 0 0,-1 0-16,1 0 15,-1-39-15,1 39 16,-1-38 0,-38-1-16,39 39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38:33.06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0,'89'0'94,"89"0"-94,0 0 16,45 0-16,44 0 15,-44 0-15,45 0 16,-46 0-16,46 0 15,-1 0-15,-89 0 16,1 0-16,-1 0 16,-45 0-16,-43 0 15,-1 0-15,0 0 16,-45 0 0,1 0-1,0 0-15,88 0 16,1 0-16,0 0 15,44 0-15,-89 0 16,45 0-16,-45 0 16,0 0-16,-45 0 15,1 0-15,0 0 16,-1 0 0,1 0-1,-1 0 95,1 0-32,-1 0-78,46 0 15,-46 0-15,45 0 16,45 0-16,-90 0 16,1 0 30,0 0-30,-1 0-16,45 0 16,-44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38:38.84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56 0,'0'-45'63,"44"45"-47,134 0-16,-44 0 15,89 0-15,-45 0 16,89 0-16,1 0 15,-90 0-15,0 0 16,-44 0-16,-45 0 16,0 0-16,-44 0 15,44 0-15,-45 0 16,46 0-16,-1 0 16,-45 0-1,1 0 1,-1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38:42.28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38 0,'89'0'47,"-44"0"-47,44 0 15,0 0-15,-44 0 16,-1 0-16,1 0 16,-1 0-16,1 0 15,-1 0 1,45 0-16,-44 0 15,0 0-15,88 0 16,-44 0 0,-44 0-1,0 0 1,-1 0 0,1 0-1,-1 0 32,1 0 0,-1 0 47,1 0-79,-1 0 17,1 0-17,0 0-15,-1 0 16,1 0-1,-1 0 17,1 45-17,-1-45-15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38:46.64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4 0,'89'0'62,"89"0"-46,-44 0-16,44 0 15,89 0-15,-44 0 16,-45 0-16,-44 0 16,0 45-16,-45-45 15,-44 0-15,-1 0 16,1 0-16,-1 0 15,1 0-15,-1 0 32,1 0-17,-1 0-15,1 0 16,89 44-16,-45-44 16,45 0-16,-1 45 15,1-45-15,0 44 16,-1-44-16,-88 0 15,44 0-15,0 0 16,-44 0-16,-1 0 16,1 0-16,88 0 15,-43 0-15,-1 0 16,0 0-16,0 0 16,-45 0-16,46 0 15,-46 0-15,1 0 16,44 0-16,-45 0 15,46 45 1,-46-45-16,1 0 16,-1 45-16,1-45 15,44 0-15,-45 0 16,1 0-16,0 44 16,-1-44-1,1 0-15,44 0 16,0 0-1,-44 0-15,44 0 16,0 0-16,-45 0 16,1 0-16,-1 0 187,1 0-156,0 0-31,-1 0 79,1 0-64,-1 0 1,1-44-1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39:16.25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38 0,'44'0'110,"1"0"-95,44 0-15,-44 0 16,-1 0-16,90 0 15,-90 0-15,90 0 16,-45 0-16,45 0 16,-45 0-16,-44 0 15,44 0-15,-45 0 16,1 0 0,44 0-1,-44 0-15,44 0 16,0 0-16,-45 0 15,46 0-15,-46 0 16,1 0-16,-1 0 31,1 0-15,-1 0 0,1 0-16,-1 0 15,1 0 1,0 0-1,-1 0 1,1 0 0,-1 0-16,1 0 15,44 0-15,-44 0 16,44 0-16,0 0 16,-45 0-1,1 0-15,-1 0 16,1 0-16,0 0 15,-1 0 1,1 0-16,44 0 16,-45 0-16,1 0 15,-1 0-15,1 44 16,44-44-16,-44 0 16,44 0-16,0 0 15,-44 0-15,44 45 16,0-45-16,44 45 15,-88-45-15,0 0 16,44 0-16,-45 44 16,1-44-16,-1 0 15,1 0-15,44 0 16,-44 0 0,44 0-16,0 0 15,-45 0 1,1 0-1,44 0 1,-44 0 0,-1 0-16,1 0 31,-1 0-15,1 0-1,0 0 1,-1 45-1,1-45 17,-1 0 202,1 0-218,-1 0-1,1 0 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39:28.17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-1 120 0,'38'0'62,"1"0"-62,-1 0 16,39-39-16,-38 39 16,38 0-16,-39 0 15,39-38-15,0 38 16,-39 0-16,1 0 15,38 0-15,-39 0 16,39 0-16,-38 0 16,-1 0-16,39 0 15,0 0 1,-38 0 0,-1 0-1,1 0 1,-1 0-16,1 0 31,-1 0-31,1 0 16,-1 0-1,1 0 1,38 0 0,-39 0-16,1 0 15,38 0 1,-39 0-1,0 0 1,39 0-16,-38 0 16,-1 0-16,1 0 15,38 0 1,0 0 0,-39 38-16,1-38 15,-1 0-15,1 0 16,-1 0-16,1 0 15,-1 39-15,1-39 32,-1 0-17,1 38-15,-1-38 16,1 0 0,-1 39-1,1-39-15,38 0 16,-39 0 15,1 0 0,-1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0" Type="http://schemas.openxmlformats.org/officeDocument/2006/relationships/customXml" Target="../ink/ink36.xml"/><Relationship Id="rId4" Type="http://schemas.openxmlformats.org/officeDocument/2006/relationships/customXml" Target="../ink/ink33.xml"/><Relationship Id="rId9" Type="http://schemas.openxmlformats.org/officeDocument/2006/relationships/image" Target="../media/image3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customXml" Target="../ink/ink38.xml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emf"/><Relationship Id="rId18" Type="http://schemas.openxmlformats.org/officeDocument/2006/relationships/customXml" Target="../ink/ink8.xml"/><Relationship Id="rId3" Type="http://schemas.openxmlformats.org/officeDocument/2006/relationships/image" Target="../media/image3.png"/><Relationship Id="rId21" Type="http://schemas.openxmlformats.org/officeDocument/2006/relationships/image" Target="../media/image12.emf"/><Relationship Id="rId7" Type="http://schemas.openxmlformats.org/officeDocument/2006/relationships/image" Target="../media/image5.emf"/><Relationship Id="rId12" Type="http://schemas.openxmlformats.org/officeDocument/2006/relationships/customXml" Target="../ink/ink5.xml"/><Relationship Id="rId17" Type="http://schemas.openxmlformats.org/officeDocument/2006/relationships/image" Target="../media/image10.emf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customXml" Target="../ink/ink4.xml"/><Relationship Id="rId19" Type="http://schemas.openxmlformats.org/officeDocument/2006/relationships/image" Target="../media/image11.emf"/><Relationship Id="rId4" Type="http://schemas.openxmlformats.org/officeDocument/2006/relationships/customXml" Target="../ink/ink1.xml"/><Relationship Id="rId9" Type="http://schemas.openxmlformats.org/officeDocument/2006/relationships/image" Target="../media/image6.emf"/><Relationship Id="rId14" Type="http://schemas.openxmlformats.org/officeDocument/2006/relationships/customXml" Target="../ink/ink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4.emf"/><Relationship Id="rId4" Type="http://schemas.openxmlformats.org/officeDocument/2006/relationships/customXml" Target="../ink/ink11.xml"/><Relationship Id="rId9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19.xml"/><Relationship Id="rId18" Type="http://schemas.openxmlformats.org/officeDocument/2006/relationships/image" Target="../media/image25.emf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22.emf"/><Relationship Id="rId17" Type="http://schemas.openxmlformats.org/officeDocument/2006/relationships/customXml" Target="../ink/ink21.xml"/><Relationship Id="rId2" Type="http://schemas.openxmlformats.org/officeDocument/2006/relationships/image" Target="../media/image4.jpeg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customXml" Target="../ink/ink17.xml"/><Relationship Id="rId1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26.emf"/><Relationship Id="rId7" Type="http://schemas.openxmlformats.org/officeDocument/2006/relationships/image" Target="../media/image28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27.emf"/><Relationship Id="rId4" Type="http://schemas.openxmlformats.org/officeDocument/2006/relationships/customXml" Target="../ink/ink23.xml"/><Relationship Id="rId9" Type="http://schemas.openxmlformats.org/officeDocument/2006/relationships/image" Target="../media/image2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600875" cy="6858000"/>
          </a:xfrm>
          <a:prstGeom prst="rect">
            <a:avLst/>
          </a:prstGeom>
        </p:spPr>
      </p:pic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7600874" y="0"/>
            <a:ext cx="4591126" cy="6673932"/>
          </a:xfrm>
        </p:spPr>
        <p:txBody>
          <a:bodyPr>
            <a:normAutofit/>
          </a:bodyPr>
          <a:lstStyle/>
          <a:p>
            <a:pPr algn="l"/>
            <a:endParaRPr lang="en-US" altLang="ko-KR" sz="2800" dirty="0"/>
          </a:p>
          <a:p>
            <a:pPr algn="l"/>
            <a:endParaRPr lang="en-US" altLang="ko-KR" sz="2800" dirty="0"/>
          </a:p>
          <a:p>
            <a:pPr algn="l"/>
            <a:endParaRPr lang="en-US" altLang="ko-KR" sz="2800" dirty="0"/>
          </a:p>
          <a:p>
            <a:pPr algn="l"/>
            <a:r>
              <a:rPr lang="en-US" altLang="ko-KR" sz="2800" dirty="0"/>
              <a:t>Day01 Spring </a:t>
            </a:r>
            <a:r>
              <a:rPr lang="en-US" altLang="ko-KR" sz="2800" dirty="0" err="1"/>
              <a:t>IoC</a:t>
            </a:r>
            <a:endParaRPr lang="en-US" altLang="ko-KR" sz="2800" dirty="0"/>
          </a:p>
          <a:p>
            <a:pPr algn="l"/>
            <a:r>
              <a:rPr lang="en-US" altLang="ko-KR" sz="2800" dirty="0"/>
              <a:t>Day02 Spring AOP</a:t>
            </a:r>
          </a:p>
          <a:p>
            <a:pPr algn="l"/>
            <a:r>
              <a:rPr lang="en-US" altLang="ko-KR" sz="2800" dirty="0"/>
              <a:t>         Spring DAO</a:t>
            </a:r>
          </a:p>
          <a:p>
            <a:pPr algn="l"/>
            <a:r>
              <a:rPr lang="en-US" altLang="ko-KR" sz="2800" dirty="0"/>
              <a:t>Day03 Spring MVC(1)</a:t>
            </a:r>
          </a:p>
          <a:p>
            <a:pPr algn="l"/>
            <a:r>
              <a:rPr lang="en-US" altLang="ko-KR" sz="2800" dirty="0"/>
              <a:t>Day04 Spring MVC(2)</a:t>
            </a:r>
          </a:p>
          <a:p>
            <a:pPr algn="l"/>
            <a:r>
              <a:rPr lang="en-US" altLang="ko-KR" sz="2800" dirty="0"/>
              <a:t>Day05 Spring </a:t>
            </a:r>
            <a:r>
              <a:rPr lang="en-US" altLang="ko-KR" sz="2800" dirty="0" err="1"/>
              <a:t>MyBatis</a:t>
            </a:r>
            <a:r>
              <a:rPr lang="en-US" altLang="ko-KR" sz="2800" dirty="0"/>
              <a:t> </a:t>
            </a:r>
            <a:r>
              <a:rPr lang="ko-KR" altLang="en-US" sz="2800" dirty="0"/>
              <a:t>연동</a:t>
            </a:r>
            <a:endParaRPr lang="en-US" altLang="ko-KR" sz="2800" dirty="0"/>
          </a:p>
          <a:p>
            <a:pPr algn="l"/>
            <a:r>
              <a:rPr lang="en-US" altLang="ko-KR" sz="2800" dirty="0"/>
              <a:t>         Spring JPA </a:t>
            </a:r>
            <a:r>
              <a:rPr lang="ko-KR" altLang="en-US" sz="2800" dirty="0"/>
              <a:t>연동</a:t>
            </a:r>
            <a:endParaRPr lang="en-US" altLang="ko-KR" sz="2800" dirty="0"/>
          </a:p>
          <a:p>
            <a:pPr algn="l"/>
            <a:endParaRPr lang="en-US" altLang="ko-KR" sz="2800" dirty="0"/>
          </a:p>
          <a:p>
            <a:pPr algn="l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61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결합도</a:t>
            </a:r>
            <a:r>
              <a:rPr lang="en-US" altLang="ko-KR" dirty="0"/>
              <a:t>(Coupling) </a:t>
            </a:r>
            <a:r>
              <a:rPr lang="ko-KR" altLang="en-US" dirty="0"/>
              <a:t>낮추기 </a:t>
            </a:r>
            <a:r>
              <a:rPr lang="en-US" altLang="ko-KR" dirty="0"/>
              <a:t>– Factory Pattern</a:t>
            </a:r>
          </a:p>
          <a:p>
            <a:pPr lvl="1"/>
            <a:r>
              <a:rPr lang="ko-KR" altLang="en-US" dirty="0"/>
              <a:t>생성 과정을 캡슐화</a:t>
            </a:r>
            <a:r>
              <a:rPr lang="en-US" altLang="ko-KR" dirty="0"/>
              <a:t>(</a:t>
            </a:r>
            <a:r>
              <a:rPr lang="ko-KR" altLang="en-US" dirty="0"/>
              <a:t>독립화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33153" y="1626920"/>
            <a:ext cx="3669448" cy="200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TVUser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String </a:t>
            </a:r>
            <a:r>
              <a:rPr lang="en-US" altLang="ko-KR" sz="1600" dirty="0" err="1">
                <a:solidFill>
                  <a:schemeClr val="tx1"/>
                </a:solidFill>
              </a:rPr>
              <a:t>tvName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getTargetTVName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TV </a:t>
            </a:r>
            <a:r>
              <a:rPr lang="en-US" altLang="ko-KR" sz="1600" dirty="0" err="1">
                <a:solidFill>
                  <a:schemeClr val="tx1"/>
                </a:solidFill>
              </a:rPr>
              <a:t>tv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TVFactory.getBean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tvName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tv.powerOn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18882" y="2600696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SamTV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public void </a:t>
            </a:r>
            <a:r>
              <a:rPr lang="en-US" altLang="ko-KR" sz="1600" dirty="0" err="1">
                <a:solidFill>
                  <a:schemeClr val="tx1"/>
                </a:solidFill>
              </a:rPr>
              <a:t>powerOn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….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11" idx="1"/>
          </p:cNvCxnSpPr>
          <p:nvPr/>
        </p:nvCxnSpPr>
        <p:spPr>
          <a:xfrm flipV="1">
            <a:off x="4702601" y="1483427"/>
            <a:ext cx="3489366" cy="11469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191967" y="1078676"/>
            <a:ext cx="3113341" cy="809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TV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public abstract void </a:t>
            </a:r>
            <a:r>
              <a:rPr lang="en-US" altLang="ko-KR" sz="1600" dirty="0" err="1">
                <a:solidFill>
                  <a:schemeClr val="tx1"/>
                </a:solidFill>
              </a:rPr>
              <a:t>powerOn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06466" y="3847590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LTVAdapter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public void </a:t>
            </a:r>
            <a:r>
              <a:rPr lang="en-US" altLang="ko-KR" sz="1600" dirty="0" err="1">
                <a:solidFill>
                  <a:schemeClr val="tx1"/>
                </a:solidFill>
              </a:rPr>
              <a:t>powerOn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ltv.turnOn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06465" y="5438884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LTV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public void </a:t>
            </a:r>
            <a:r>
              <a:rPr lang="en-US" altLang="ko-KR" sz="1600" dirty="0" err="1">
                <a:solidFill>
                  <a:schemeClr val="tx1"/>
                </a:solidFill>
              </a:rPr>
              <a:t>turnOn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….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8" idx="3"/>
            <a:endCxn id="6" idx="2"/>
          </p:cNvCxnSpPr>
          <p:nvPr/>
        </p:nvCxnSpPr>
        <p:spPr>
          <a:xfrm flipV="1">
            <a:off x="5688253" y="3859481"/>
            <a:ext cx="1537855" cy="15081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/>
          <p:cNvSpPr/>
          <p:nvPr/>
        </p:nvSpPr>
        <p:spPr>
          <a:xfrm>
            <a:off x="9595263" y="1888177"/>
            <a:ext cx="273132" cy="2375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6" idx="0"/>
            <a:endCxn id="22" idx="3"/>
          </p:cNvCxnSpPr>
          <p:nvPr/>
        </p:nvCxnSpPr>
        <p:spPr>
          <a:xfrm rot="5400000" flipH="1" flipV="1">
            <a:off x="8241462" y="1110330"/>
            <a:ext cx="475012" cy="2505721"/>
          </a:xfrm>
          <a:prstGeom prst="bentConnector3">
            <a:avLst>
              <a:gd name="adj1" fmla="val 50000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4" idx="0"/>
            <a:endCxn id="22" idx="3"/>
          </p:cNvCxnSpPr>
          <p:nvPr/>
        </p:nvCxnSpPr>
        <p:spPr>
          <a:xfrm rot="16200000" flipV="1">
            <a:off x="9161808" y="2695705"/>
            <a:ext cx="1721906" cy="581863"/>
          </a:xfrm>
          <a:prstGeom prst="bentConnector3">
            <a:avLst>
              <a:gd name="adj1" fmla="val 50000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4" idx="2"/>
            <a:endCxn id="16" idx="0"/>
          </p:cNvCxnSpPr>
          <p:nvPr/>
        </p:nvCxnSpPr>
        <p:spPr>
          <a:xfrm flipH="1">
            <a:off x="10313691" y="5106375"/>
            <a:ext cx="1" cy="3325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375" y="4987018"/>
            <a:ext cx="1947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새로운 </a:t>
            </a:r>
            <a:r>
              <a:rPr lang="en-US" altLang="ko-KR" dirty="0">
                <a:solidFill>
                  <a:srgbClr val="FF0000"/>
                </a:solidFill>
              </a:rPr>
              <a:t>TV </a:t>
            </a:r>
            <a:r>
              <a:rPr lang="ko-KR" altLang="en-US" dirty="0">
                <a:solidFill>
                  <a:srgbClr val="FF0000"/>
                </a:solidFill>
              </a:rPr>
              <a:t>연동 시 바꾸어 주어야 하는 문제 상존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018805" y="4073236"/>
            <a:ext cx="3669448" cy="258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TVFactory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public TV </a:t>
            </a:r>
            <a:r>
              <a:rPr lang="en-US" altLang="ko-KR" sz="1600" dirty="0" err="1">
                <a:solidFill>
                  <a:schemeClr val="tx1"/>
                </a:solidFill>
              </a:rPr>
              <a:t>getBean</a:t>
            </a:r>
            <a:r>
              <a:rPr lang="en-US" altLang="ko-KR" sz="1600" dirty="0">
                <a:solidFill>
                  <a:schemeClr val="tx1"/>
                </a:solidFill>
              </a:rPr>
              <a:t>(String </a:t>
            </a:r>
            <a:r>
              <a:rPr lang="en-US" altLang="ko-KR" sz="1600" dirty="0" err="1">
                <a:solidFill>
                  <a:schemeClr val="tx1"/>
                </a:solidFill>
              </a:rPr>
              <a:t>tvName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if (</a:t>
            </a:r>
            <a:r>
              <a:rPr lang="en-US" altLang="ko-KR" sz="1600" dirty="0" err="1">
                <a:solidFill>
                  <a:schemeClr val="tx1"/>
                </a:solidFill>
              </a:rPr>
              <a:t>tvName.equals</a:t>
            </a:r>
            <a:r>
              <a:rPr lang="en-US" altLang="ko-KR" sz="1600" dirty="0">
                <a:solidFill>
                  <a:schemeClr val="tx1"/>
                </a:solidFill>
              </a:rPr>
              <a:t>(“</a:t>
            </a:r>
            <a:r>
              <a:rPr lang="en-US" altLang="ko-KR" sz="1600" dirty="0" err="1">
                <a:solidFill>
                  <a:schemeClr val="tx1"/>
                </a:solidFill>
              </a:rPr>
              <a:t>SamTV</a:t>
            </a:r>
            <a:r>
              <a:rPr lang="en-US" altLang="ko-KR" sz="1600" dirty="0">
                <a:solidFill>
                  <a:schemeClr val="tx1"/>
                </a:solidFill>
              </a:rPr>
              <a:t>”))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return new </a:t>
            </a:r>
            <a:r>
              <a:rPr lang="en-US" altLang="ko-KR" sz="1600" dirty="0" err="1">
                <a:solidFill>
                  <a:schemeClr val="tx1"/>
                </a:solidFill>
              </a:rPr>
              <a:t>SamTV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else if (…”LTV”)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return new </a:t>
            </a:r>
            <a:r>
              <a:rPr lang="en-US" altLang="ko-KR" sz="1600" dirty="0" err="1">
                <a:solidFill>
                  <a:schemeClr val="tx1"/>
                </a:solidFill>
              </a:rPr>
              <a:t>LTVAdapter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else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return null;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21" name="직선 화살표 연결선 20"/>
          <p:cNvCxnSpPr>
            <a:stCxn id="4" idx="2"/>
            <a:endCxn id="18" idx="0"/>
          </p:cNvCxnSpPr>
          <p:nvPr/>
        </p:nvCxnSpPr>
        <p:spPr>
          <a:xfrm>
            <a:off x="2867877" y="3633850"/>
            <a:ext cx="985652" cy="4393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8" idx="3"/>
            <a:endCxn id="14" idx="1"/>
          </p:cNvCxnSpPr>
          <p:nvPr/>
        </p:nvCxnSpPr>
        <p:spPr>
          <a:xfrm flipV="1">
            <a:off x="5688253" y="4476983"/>
            <a:ext cx="3218213" cy="8906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4918396" y="387425"/>
              <a:ext cx="2397240" cy="5616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0516" y="291665"/>
                <a:ext cx="2493000" cy="2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결합도</a:t>
            </a:r>
            <a:r>
              <a:rPr lang="en-US" altLang="ko-KR" dirty="0"/>
              <a:t>(Coupling) </a:t>
            </a:r>
            <a:r>
              <a:rPr lang="ko-KR" altLang="en-US" dirty="0"/>
              <a:t>낮추기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Container</a:t>
            </a:r>
            <a:r>
              <a:rPr lang="ko-KR" altLang="en-US" dirty="0"/>
              <a:t>를 활용한 생성 및 서비스 통제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Servlet</a:t>
            </a:r>
            <a:r>
              <a:rPr lang="en-US" altLang="ko-KR" dirty="0"/>
              <a:t> Container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EJB Container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Spring Container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…</a:t>
            </a:r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540796" y="302825"/>
              <a:ext cx="3948480" cy="4068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556" y="207065"/>
                <a:ext cx="4044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942556" y="1155665"/>
              <a:ext cx="1371600" cy="2232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316" y="1059545"/>
                <a:ext cx="14677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/>
              <p14:cNvContentPartPr/>
              <p14:nvPr/>
            </p14:nvContentPartPr>
            <p14:xfrm>
              <a:off x="429556" y="679025"/>
              <a:ext cx="3145320" cy="59580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5436" y="654905"/>
                <a:ext cx="319356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잉크 21"/>
              <p14:cNvContentPartPr/>
              <p14:nvPr/>
            </p14:nvContentPartPr>
            <p14:xfrm>
              <a:off x="1039036" y="1416665"/>
              <a:ext cx="1219680" cy="3204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4916" y="1392545"/>
                <a:ext cx="12679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잉크 23"/>
              <p14:cNvContentPartPr/>
              <p14:nvPr/>
            </p14:nvContentPartPr>
            <p14:xfrm>
              <a:off x="3837676" y="1434665"/>
              <a:ext cx="2563560" cy="3420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13556" y="1410545"/>
                <a:ext cx="261180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138250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컨테이너의 동작</a:t>
            </a:r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" y="709241"/>
            <a:ext cx="11593489" cy="60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종류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1304" y="970083"/>
          <a:ext cx="11880273" cy="27340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353620">
                  <a:extLst>
                    <a:ext uri="{9D8B030D-6E8A-4147-A177-3AD203B41FA5}">
                      <a16:colId xmlns:a16="http://schemas.microsoft.com/office/drawing/2014/main" val="2005770790"/>
                    </a:ext>
                  </a:extLst>
                </a:gridCol>
                <a:gridCol w="6526653">
                  <a:extLst>
                    <a:ext uri="{9D8B030D-6E8A-4147-A177-3AD203B41FA5}">
                      <a16:colId xmlns:a16="http://schemas.microsoft.com/office/drawing/2014/main" val="1858512218"/>
                    </a:ext>
                  </a:extLst>
                </a:gridCol>
              </a:tblGrid>
              <a:tr h="5468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구현 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기능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398448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GenericXmlApplicationContext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파일 시스템이나 클래스 경로에 있는</a:t>
                      </a:r>
                      <a:r>
                        <a:rPr lang="en-US" sz="2400" kern="100" dirty="0">
                          <a:effectLst/>
                        </a:rPr>
                        <a:t> XML </a:t>
                      </a:r>
                      <a:r>
                        <a:rPr lang="ko-KR" sz="2400" kern="100" dirty="0">
                          <a:effectLst/>
                        </a:rPr>
                        <a:t>설정 파일을 </a:t>
                      </a:r>
                      <a:r>
                        <a:rPr lang="ko-KR" sz="2400" kern="100" dirty="0" err="1">
                          <a:effectLst/>
                        </a:rPr>
                        <a:t>로딩하여</a:t>
                      </a:r>
                      <a:r>
                        <a:rPr lang="ko-KR" sz="2400" kern="100" dirty="0">
                          <a:effectLst/>
                        </a:rPr>
                        <a:t> 구동하는 컨테이너</a:t>
                      </a:r>
                      <a:r>
                        <a:rPr lang="en-US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6376049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XmlWebApplicationContext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웹 기반의 스프링 애플리케이션을 개발할 때 사용하는 컨테이너</a:t>
                      </a:r>
                      <a:r>
                        <a:rPr lang="en-US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64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0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동작</a:t>
            </a:r>
          </a:p>
          <a:p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157"/>
            <a:ext cx="12158468" cy="47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XML </a:t>
            </a:r>
            <a:r>
              <a:rPr lang="ko-KR" altLang="en-US" dirty="0"/>
              <a:t>설정</a:t>
            </a:r>
          </a:p>
          <a:p>
            <a:pPr lvl="1"/>
            <a:r>
              <a:rPr lang="en-US" altLang="ko-KR" dirty="0"/>
              <a:t>Bean </a:t>
            </a:r>
            <a:r>
              <a:rPr lang="ko-KR" altLang="en-US" dirty="0"/>
              <a:t>정보 저장소 </a:t>
            </a:r>
            <a:r>
              <a:rPr lang="en-US" altLang="ko-KR" dirty="0"/>
              <a:t>– </a:t>
            </a:r>
            <a:r>
              <a:rPr lang="ko-KR" altLang="en-US" dirty="0"/>
              <a:t>컨테이너가 참조하여 생명주기 관리 및 여러 서비스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&lt;import&gt; element</a:t>
            </a:r>
          </a:p>
          <a:p>
            <a:pPr lvl="2"/>
            <a:r>
              <a:rPr lang="ko-KR" altLang="en-US" dirty="0"/>
              <a:t>설정 정보가 너무 길 때 </a:t>
            </a:r>
            <a:r>
              <a:rPr lang="en-US" altLang="ko-KR" dirty="0"/>
              <a:t>file</a:t>
            </a:r>
            <a:r>
              <a:rPr lang="ko-KR" altLang="en-US" dirty="0"/>
              <a:t>로 분리 이후 통합 시 사용</a:t>
            </a:r>
            <a:endParaRPr lang="en-US" altLang="ko-KR" dirty="0"/>
          </a:p>
          <a:p>
            <a:pPr lvl="2"/>
            <a:r>
              <a:rPr lang="en-US" altLang="ko-KR" dirty="0"/>
              <a:t>&lt;import resource = “context-datasource.xml”/&gt;</a:t>
            </a:r>
          </a:p>
          <a:p>
            <a:pPr lvl="1"/>
            <a:r>
              <a:rPr lang="en-US" altLang="ko-KR" dirty="0"/>
              <a:t>&lt;bean&gt; element</a:t>
            </a:r>
          </a:p>
          <a:p>
            <a:pPr lvl="2"/>
            <a:r>
              <a:rPr lang="ko-KR" altLang="en-US" dirty="0"/>
              <a:t>클래스 정보 관리</a:t>
            </a:r>
            <a:endParaRPr lang="en-US" altLang="ko-KR" dirty="0"/>
          </a:p>
          <a:p>
            <a:pPr lvl="2"/>
            <a:r>
              <a:rPr lang="en-US" altLang="ko-KR" dirty="0"/>
              <a:t>Id </a:t>
            </a:r>
            <a:r>
              <a:rPr lang="ko-KR" altLang="en-US" dirty="0"/>
              <a:t>속성 </a:t>
            </a:r>
            <a:r>
              <a:rPr lang="en-US" altLang="ko-KR" dirty="0"/>
              <a:t>– bean </a:t>
            </a:r>
            <a:r>
              <a:rPr lang="ko-KR" altLang="en-US" dirty="0"/>
              <a:t>사용 시 활용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유일한 이름</a:t>
            </a:r>
            <a:r>
              <a:rPr lang="ko-KR" altLang="en-US" dirty="0"/>
              <a:t>이어야 함</a:t>
            </a:r>
            <a:r>
              <a:rPr lang="en-US" altLang="ko-KR" dirty="0"/>
              <a:t>!</a:t>
            </a:r>
          </a:p>
          <a:p>
            <a:pPr lvl="3"/>
            <a:r>
              <a:rPr lang="en-US" altLang="ko-KR" dirty="0" err="1"/>
              <a:t>CamelCase</a:t>
            </a:r>
            <a:r>
              <a:rPr lang="en-US" altLang="ko-KR" dirty="0"/>
              <a:t> </a:t>
            </a:r>
            <a:r>
              <a:rPr lang="ko-KR" altLang="en-US" dirty="0"/>
              <a:t>표기법을 따름</a:t>
            </a:r>
            <a:endParaRPr lang="en-US" altLang="ko-KR" dirty="0"/>
          </a:p>
          <a:p>
            <a:pPr lvl="2"/>
            <a:r>
              <a:rPr lang="en-US" altLang="ko-KR" dirty="0"/>
              <a:t>Class </a:t>
            </a:r>
            <a:r>
              <a:rPr lang="ko-KR" altLang="en-US" dirty="0"/>
              <a:t>속성 </a:t>
            </a:r>
            <a:r>
              <a:rPr lang="en-US" altLang="ko-KR" dirty="0"/>
              <a:t>– </a:t>
            </a:r>
            <a:r>
              <a:rPr lang="ko-KR" altLang="en-US" dirty="0"/>
              <a:t>전체 경로 필요</a:t>
            </a:r>
            <a:r>
              <a:rPr lang="en-US" altLang="ko-KR" dirty="0"/>
              <a:t>(package</a:t>
            </a:r>
            <a:r>
              <a:rPr lang="ko-KR" altLang="en-US" dirty="0"/>
              <a:t>경로</a:t>
            </a:r>
            <a:r>
              <a:rPr lang="en-US" altLang="ko-KR" dirty="0"/>
              <a:t>.class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Init-method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en-US" altLang="ko-KR" dirty="0"/>
              <a:t>destroy-method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en-US" altLang="ko-KR" dirty="0"/>
              <a:t>lazy-init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en-US" altLang="ko-KR" dirty="0"/>
              <a:t>scope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&lt;description&gt;</a:t>
            </a:r>
          </a:p>
          <a:p>
            <a:pPr lvl="1"/>
            <a:r>
              <a:rPr lang="en-US" altLang="ko-KR" dirty="0"/>
              <a:t>&lt;alias&gt;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XML </a:t>
            </a:r>
            <a:r>
              <a:rPr lang="ko-KR" altLang="en-US" dirty="0"/>
              <a:t>설정</a:t>
            </a:r>
          </a:p>
          <a:p>
            <a:pPr lvl="1"/>
            <a:r>
              <a:rPr lang="en-US" altLang="ko-KR" dirty="0"/>
              <a:t>&lt;bean&gt; element</a:t>
            </a:r>
          </a:p>
          <a:p>
            <a:pPr lvl="2"/>
            <a:r>
              <a:rPr lang="en-US" altLang="ko-KR" dirty="0"/>
              <a:t>Init-method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3"/>
            <a:r>
              <a:rPr lang="ko-KR" altLang="en-US" dirty="0"/>
              <a:t>멤버 변수 초기화</a:t>
            </a:r>
            <a:r>
              <a:rPr lang="en-US" altLang="ko-KR" dirty="0"/>
              <a:t>. </a:t>
            </a:r>
            <a:r>
              <a:rPr lang="ko-KR" altLang="en-US" dirty="0"/>
              <a:t>매개변수 없음</a:t>
            </a:r>
            <a:r>
              <a:rPr lang="en-US" altLang="ko-KR" dirty="0"/>
              <a:t>! </a:t>
            </a:r>
            <a:r>
              <a:rPr lang="ko-KR" altLang="en-US" dirty="0" err="1"/>
              <a:t>ㅠㅠ</a:t>
            </a:r>
            <a:endParaRPr lang="en-US" altLang="ko-KR" dirty="0"/>
          </a:p>
          <a:p>
            <a:pPr lvl="3"/>
            <a:r>
              <a:rPr lang="ko-KR" altLang="en-US" dirty="0"/>
              <a:t>매개변수를</a:t>
            </a:r>
            <a:r>
              <a:rPr lang="en-US" altLang="ko-KR" dirty="0"/>
              <a:t> </a:t>
            </a:r>
            <a:r>
              <a:rPr lang="ko-KR" altLang="en-US" dirty="0"/>
              <a:t>활용한 초기화 필요 시 </a:t>
            </a:r>
            <a:endParaRPr lang="en-US" altLang="ko-KR" dirty="0"/>
          </a:p>
          <a:p>
            <a:pPr lvl="4"/>
            <a:r>
              <a:rPr lang="en-US" altLang="ko-KR" dirty="0"/>
              <a:t>– </a:t>
            </a:r>
            <a:r>
              <a:rPr lang="ko-KR" altLang="en-US" dirty="0"/>
              <a:t>대안으로 </a:t>
            </a:r>
            <a:r>
              <a:rPr lang="en-US" altLang="ko-KR" dirty="0"/>
              <a:t>- @</a:t>
            </a:r>
            <a:r>
              <a:rPr lang="en-US" altLang="ko-KR" dirty="0" err="1"/>
              <a:t>autowired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인젝션</a:t>
            </a:r>
            <a:r>
              <a:rPr lang="en-US" altLang="ko-KR" dirty="0"/>
              <a:t>, Setter Injection, …</a:t>
            </a:r>
          </a:p>
          <a:p>
            <a:pPr lvl="2"/>
            <a:r>
              <a:rPr lang="en-US" altLang="ko-KR" dirty="0"/>
              <a:t>destroy-method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3"/>
            <a:r>
              <a:rPr lang="ko-KR" altLang="en-US" dirty="0"/>
              <a:t>삭제되기 직전 호출됨</a:t>
            </a:r>
            <a:r>
              <a:rPr lang="en-US" altLang="ko-KR" dirty="0"/>
              <a:t>. </a:t>
            </a:r>
            <a:r>
              <a:rPr lang="ko-KR" altLang="en-US" dirty="0"/>
              <a:t>청소 작업에 활용</a:t>
            </a:r>
            <a:endParaRPr lang="en-US" altLang="ko-KR" dirty="0"/>
          </a:p>
          <a:p>
            <a:pPr lvl="2"/>
            <a:r>
              <a:rPr lang="en-US" altLang="ko-KR" dirty="0"/>
              <a:t>lazy-init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3"/>
            <a:r>
              <a:rPr lang="ko-KR" altLang="en-US" dirty="0"/>
              <a:t>기본은 컨테이너 시작 시 즉시 로딩 됨</a:t>
            </a:r>
            <a:endParaRPr lang="en-US" altLang="ko-KR" dirty="0"/>
          </a:p>
          <a:p>
            <a:pPr lvl="4"/>
            <a:r>
              <a:rPr lang="ko-KR" altLang="en-US" dirty="0"/>
              <a:t>활용 빈도가 낮은 컴포넌트의 경우 메모리 낭비 </a:t>
            </a:r>
            <a:r>
              <a:rPr lang="en-US" altLang="ko-KR" dirty="0"/>
              <a:t>= </a:t>
            </a:r>
            <a:r>
              <a:rPr lang="ko-KR" altLang="en-US" dirty="0"/>
              <a:t>성능 저하</a:t>
            </a:r>
            <a:endParaRPr lang="en-US" altLang="ko-KR" dirty="0"/>
          </a:p>
          <a:p>
            <a:pPr lvl="3"/>
            <a:r>
              <a:rPr lang="ko-KR" altLang="en-US" dirty="0"/>
              <a:t>빈 클라이언트 요청 시 생성하기 </a:t>
            </a:r>
            <a:r>
              <a:rPr lang="en-US" altLang="ko-KR" dirty="0"/>
              <a:t>= </a:t>
            </a: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사용 효율 향상</a:t>
            </a:r>
            <a:endParaRPr lang="en-US" altLang="ko-KR" dirty="0"/>
          </a:p>
          <a:p>
            <a:pPr lvl="3"/>
            <a:r>
              <a:rPr lang="en-US" altLang="ko-KR" dirty="0"/>
              <a:t>&lt;bean id = “</a:t>
            </a:r>
            <a:r>
              <a:rPr lang="en-US" altLang="ko-KR" dirty="0" err="1"/>
              <a:t>tv</a:t>
            </a:r>
            <a:r>
              <a:rPr lang="en-US" altLang="ko-KR" dirty="0"/>
              <a:t>” class = “</a:t>
            </a:r>
            <a:r>
              <a:rPr lang="en-US" altLang="ko-KR" dirty="0" err="1"/>
              <a:t>com.mypgm.MyClass</a:t>
            </a:r>
            <a:r>
              <a:rPr lang="en-US" altLang="ko-KR" dirty="0"/>
              <a:t>” lazy-init=“true”/&gt;</a:t>
            </a:r>
          </a:p>
          <a:p>
            <a:pPr lvl="2"/>
            <a:r>
              <a:rPr lang="en-US" altLang="ko-KR" dirty="0"/>
              <a:t>scope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3"/>
            <a:r>
              <a:rPr lang="ko-KR" altLang="en-US" dirty="0"/>
              <a:t>컨테이너가 객체 개수 조정</a:t>
            </a:r>
            <a:endParaRPr lang="en-US" altLang="ko-KR" dirty="0"/>
          </a:p>
          <a:p>
            <a:pPr lvl="3"/>
            <a:r>
              <a:rPr lang="en-US" altLang="ko-KR" dirty="0"/>
              <a:t>Singleton design pattern</a:t>
            </a:r>
            <a:r>
              <a:rPr lang="ko-KR" altLang="en-US" dirty="0"/>
              <a:t>으로 개발하지 않아도 유일 객체로 서비스 받을 수 있음</a:t>
            </a:r>
            <a:endParaRPr lang="en-US" altLang="ko-KR" dirty="0"/>
          </a:p>
          <a:p>
            <a:pPr lvl="4"/>
            <a:r>
              <a:rPr lang="en-US" altLang="ko-KR" dirty="0"/>
              <a:t>singleton : </a:t>
            </a:r>
            <a:r>
              <a:rPr lang="ko-KR" altLang="en-US" dirty="0"/>
              <a:t>한 객체만 만들어서 서비스 해 달라</a:t>
            </a:r>
            <a:r>
              <a:rPr lang="en-US" altLang="ko-KR" dirty="0"/>
              <a:t>. </a:t>
            </a:r>
            <a:r>
              <a:rPr lang="ko-KR" altLang="en-US" dirty="0"/>
              <a:t>기본 설정임</a:t>
            </a:r>
            <a:endParaRPr lang="en-US" altLang="ko-KR" dirty="0"/>
          </a:p>
          <a:p>
            <a:pPr lvl="4"/>
            <a:r>
              <a:rPr lang="en-US" altLang="ko-KR" dirty="0"/>
              <a:t>prototype : </a:t>
            </a:r>
            <a:r>
              <a:rPr lang="en-US" altLang="ko-KR" dirty="0" err="1"/>
              <a:t>getBean</a:t>
            </a:r>
            <a:r>
              <a:rPr lang="en-US" altLang="ko-KR" dirty="0"/>
              <a:t>() </a:t>
            </a:r>
            <a:r>
              <a:rPr lang="ko-KR" altLang="en-US" dirty="0"/>
              <a:t>요청 시 마다 새롭게 만들어 달라</a:t>
            </a:r>
            <a:endParaRPr lang="en-US" altLang="ko-KR" dirty="0"/>
          </a:p>
          <a:p>
            <a:pPr lvl="3"/>
            <a:r>
              <a:rPr lang="en-US" altLang="ko-KR" dirty="0"/>
              <a:t>&lt;bean id = “</a:t>
            </a:r>
            <a:r>
              <a:rPr lang="en-US" altLang="ko-KR" dirty="0" err="1"/>
              <a:t>tv</a:t>
            </a:r>
            <a:r>
              <a:rPr lang="en-US" altLang="ko-KR" dirty="0"/>
              <a:t>” class = “</a:t>
            </a:r>
            <a:r>
              <a:rPr lang="en-US" altLang="ko-KR" dirty="0" err="1"/>
              <a:t>com.mypgm.MyClass</a:t>
            </a:r>
            <a:r>
              <a:rPr lang="en-US" altLang="ko-KR" dirty="0"/>
              <a:t>” scope=“singleton”/&gt;</a:t>
            </a:r>
          </a:p>
          <a:p>
            <a:pPr lvl="3"/>
            <a:r>
              <a:rPr lang="en-US" altLang="ko-KR" dirty="0"/>
              <a:t>&lt;bean id = “</a:t>
            </a:r>
            <a:r>
              <a:rPr lang="en-US" altLang="ko-KR" dirty="0" err="1"/>
              <a:t>tv</a:t>
            </a:r>
            <a:r>
              <a:rPr lang="en-US" altLang="ko-KR" dirty="0"/>
              <a:t>” class = “</a:t>
            </a:r>
            <a:r>
              <a:rPr lang="en-US" altLang="ko-KR" dirty="0" err="1"/>
              <a:t>com.mypgm.MyClass</a:t>
            </a:r>
            <a:r>
              <a:rPr lang="en-US" altLang="ko-KR" dirty="0"/>
              <a:t>” scope=“prototype”/&gt;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1412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결합도</a:t>
            </a:r>
            <a:r>
              <a:rPr lang="en-US" altLang="ko-KR" dirty="0"/>
              <a:t>(Coupling) </a:t>
            </a:r>
            <a:r>
              <a:rPr lang="ko-KR" altLang="en-US" dirty="0"/>
              <a:t>낮추기 </a:t>
            </a:r>
            <a:r>
              <a:rPr lang="en-US" altLang="ko-KR" dirty="0"/>
              <a:t>– Dependency Injection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23" y="1342079"/>
            <a:ext cx="11837836" cy="417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22078" y="160317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역방향 제어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633" y="3954486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컨테이너 </a:t>
            </a:r>
            <a:r>
              <a:rPr lang="en-US" altLang="ko-KR" dirty="0"/>
              <a:t>: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r>
              <a:rPr lang="ko-KR" altLang="en-US" dirty="0"/>
              <a:t>클라이언트 </a:t>
            </a:r>
            <a:r>
              <a:rPr lang="en-US" altLang="ko-KR" dirty="0"/>
              <a:t>: </a:t>
            </a:r>
            <a:r>
              <a:rPr lang="ko-KR" altLang="en-US" dirty="0"/>
              <a:t>객체 검색</a:t>
            </a:r>
            <a:r>
              <a:rPr lang="en-US" altLang="ko-KR" dirty="0"/>
              <a:t>(lookup) </a:t>
            </a:r>
            <a:r>
              <a:rPr lang="ko-KR" altLang="en-US" dirty="0"/>
              <a:t>이후 사용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3952" y="3800107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정보에 따라 컨테이너가 자동으로 처리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7619836" y="4183985"/>
              <a:ext cx="4364640" cy="3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35956" y="4100105"/>
                <a:ext cx="45324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/>
              <p14:cNvContentPartPr/>
              <p14:nvPr/>
            </p14:nvContentPartPr>
            <p14:xfrm>
              <a:off x="7675276" y="924545"/>
              <a:ext cx="944640" cy="39204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51156" y="900425"/>
                <a:ext cx="9928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/>
              <p14:cNvContentPartPr/>
              <p14:nvPr/>
            </p14:nvContentPartPr>
            <p14:xfrm>
              <a:off x="7578436" y="1981145"/>
              <a:ext cx="1330560" cy="10440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54316" y="1957025"/>
                <a:ext cx="1378800" cy="1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/>
              <a:t>DAY - 01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Spring </a:t>
            </a:r>
            <a:r>
              <a:rPr lang="en-US" altLang="ko-KR" sz="4000" dirty="0" err="1"/>
              <a:t>IoC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728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</a:t>
            </a:r>
            <a:r>
              <a:rPr lang="en-US" altLang="ko-KR" dirty="0"/>
              <a:t>(Dependency)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결합 관계</a:t>
            </a:r>
          </a:p>
        </p:txBody>
      </p:sp>
      <p:pic>
        <p:nvPicPr>
          <p:cNvPr id="10242" name="Picture 2" descr="TVService 컴포넌트 클래스다이어그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51" y="1591294"/>
            <a:ext cx="7890754" cy="526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391397" y="4952009"/>
            <a:ext cx="2861953" cy="33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STV</a:t>
            </a:r>
            <a:r>
              <a:rPr lang="ko-KR" altLang="en-US" dirty="0"/>
              <a:t>는 </a:t>
            </a:r>
            <a:r>
              <a:rPr lang="en-US" altLang="ko-KR" dirty="0"/>
              <a:t>SS</a:t>
            </a:r>
            <a:r>
              <a:rPr lang="ko-KR" altLang="en-US" dirty="0"/>
              <a:t>에 의존한다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53299" y="5486400"/>
            <a:ext cx="5084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void </a:t>
            </a:r>
            <a:r>
              <a:rPr lang="en-US" altLang="ko-KR" dirty="0" err="1"/>
              <a:t>volumeUp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SonySpeaker</a:t>
            </a:r>
            <a:r>
              <a:rPr lang="en-US" altLang="ko-KR" dirty="0"/>
              <a:t> speaker = new </a:t>
            </a:r>
            <a:r>
              <a:rPr lang="en-US" altLang="ko-KR" dirty="0" err="1"/>
              <a:t>SonySpeaker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speaker. </a:t>
            </a:r>
            <a:r>
              <a:rPr lang="en-US" altLang="ko-KR" dirty="0" err="1"/>
              <a:t>volumeUp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81588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public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speaker</a:t>
            </a:r>
            <a:r>
              <a:rPr lang="en-US" altLang="ko-KR" sz="2800" dirty="0"/>
              <a:t>) {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 </a:t>
            </a:r>
            <a:r>
              <a:rPr lang="ar-SA" altLang="ko-KR" sz="2800" dirty="0"/>
              <a:t>객체 생성</a:t>
            </a:r>
            <a:r>
              <a:rPr lang="en-US" altLang="ko-KR" sz="2800" dirty="0"/>
              <a:t>");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this.speaker</a:t>
            </a:r>
            <a:r>
              <a:rPr lang="en-US" altLang="ko-KR" sz="2800" dirty="0"/>
              <a:t> = speaker;</a:t>
            </a:r>
            <a:endParaRPr lang="ko-KR" altLang="ko-KR" sz="2800" dirty="0"/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224676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"&gt;&lt;/constructor-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>
                <a:latin typeface="+mj-lt"/>
              </a:rPr>
              <a:t>&lt;/bean&gt;</a:t>
            </a:r>
          </a:p>
          <a:p>
            <a:r>
              <a:rPr lang="en-US" altLang="ko-KR" sz="2800" dirty="0">
                <a:latin typeface="+mj-lt"/>
              </a:rPr>
              <a:t> </a:t>
            </a:r>
          </a:p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polymorphism.SonySpeaker</a:t>
            </a:r>
            <a:r>
              <a:rPr lang="en-US" altLang="ko-KR" sz="2800" dirty="0">
                <a:latin typeface="+mj-lt"/>
              </a:rPr>
              <a:t>"&gt;&lt;/bean&gt;</a:t>
            </a:r>
            <a:endParaRPr lang="ko-KR" altLang="en-US" sz="2800" dirty="0">
              <a:latin typeface="+mj-lt"/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10800000" flipV="1">
            <a:off x="3487120" y="4076054"/>
            <a:ext cx="1921789" cy="125536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(2)</a:t>
            </a:r>
          </a:p>
          <a:p>
            <a:pPr lvl="1"/>
            <a:r>
              <a:rPr lang="ko-KR" altLang="en-US" dirty="0"/>
              <a:t>다중 매개변수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461542"/>
            <a:ext cx="10786820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public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speaker, </a:t>
            </a:r>
            <a:r>
              <a:rPr lang="en-US" altLang="ko-KR" sz="2800" dirty="0" err="1">
                <a:solidFill>
                  <a:srgbClr val="FF0000"/>
                </a:solidFill>
              </a:rPr>
              <a:t>int</a:t>
            </a:r>
            <a:r>
              <a:rPr lang="en-US" altLang="ko-KR" sz="2800" dirty="0">
                <a:solidFill>
                  <a:srgbClr val="FF0000"/>
                </a:solidFill>
              </a:rPr>
              <a:t> price</a:t>
            </a:r>
            <a:r>
              <a:rPr lang="en-US" altLang="ko-KR" sz="2800" dirty="0"/>
              <a:t>) 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 </a:t>
            </a:r>
            <a:r>
              <a:rPr lang="ar-SA" altLang="ko-KR" sz="2800" dirty="0"/>
              <a:t>객체 생성</a:t>
            </a:r>
            <a:r>
              <a:rPr lang="en-US" altLang="ko-KR" sz="2800" dirty="0"/>
              <a:t>");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this.speaker</a:t>
            </a:r>
            <a:r>
              <a:rPr lang="en-US" altLang="ko-KR" sz="2800" dirty="0"/>
              <a:t> = speaker;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this.price</a:t>
            </a:r>
            <a:r>
              <a:rPr lang="en-US" altLang="ko-KR" sz="2800" dirty="0"/>
              <a:t> = price;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4038780"/>
            <a:ext cx="10786820" cy="1815882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"&gt;&lt;/constructor-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800" dirty="0">
                <a:latin typeface="+mj-lt"/>
              </a:rPr>
              <a:t>="2700000"&gt;&lt;/constructor-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>
                <a:latin typeface="+mj-lt"/>
              </a:rPr>
              <a:t>&lt;/bean&gt;</a:t>
            </a:r>
            <a:endParaRPr lang="ko-KR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188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 관계 변경</a:t>
            </a:r>
            <a:endParaRPr lang="en-US" altLang="ko-KR" dirty="0"/>
          </a:p>
          <a:p>
            <a:pPr lvl="1"/>
            <a:r>
              <a:rPr lang="en-US" altLang="ko-KR" dirty="0" err="1"/>
              <a:t>SonySpeaker</a:t>
            </a:r>
            <a:r>
              <a:rPr lang="ko-KR" altLang="en-US" dirty="0"/>
              <a:t>를 </a:t>
            </a:r>
            <a:r>
              <a:rPr lang="en-US" altLang="ko-KR" dirty="0" err="1"/>
              <a:t>AppleSpeaker</a:t>
            </a:r>
            <a:r>
              <a:rPr lang="ko-KR" altLang="en-US" dirty="0"/>
              <a:t>로 변경하고 싶을 때</a:t>
            </a:r>
            <a:endParaRPr lang="en-US" altLang="ko-KR" dirty="0"/>
          </a:p>
          <a:p>
            <a:pPr lvl="1"/>
            <a:r>
              <a:rPr lang="ko-KR" altLang="en-US" dirty="0"/>
              <a:t>설정 파일 변경</a:t>
            </a:r>
            <a:r>
              <a:rPr lang="en-US" altLang="ko-KR" dirty="0"/>
              <a:t>! Not </a:t>
            </a:r>
            <a:r>
              <a:rPr lang="ko-KR" altLang="en-US" dirty="0"/>
              <a:t>소스 코드 수정 </a:t>
            </a:r>
            <a:r>
              <a:rPr lang="en-US" altLang="ko-KR" dirty="0">
                <a:sym typeface="Wingdings" pitchFamily="2" charset="2"/>
              </a:rPr>
              <a:t>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1797" y="1734672"/>
            <a:ext cx="10786820" cy="163121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speaker, </a:t>
            </a:r>
            <a:r>
              <a:rPr lang="en-US" altLang="ko-KR" sz="2000" dirty="0" err="1">
                <a:solidFill>
                  <a:srgbClr val="FF0000"/>
                </a:solidFill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</a:rPr>
              <a:t> price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this.price</a:t>
            </a:r>
            <a:r>
              <a:rPr lang="en-US" altLang="ko-KR" sz="2000" dirty="0"/>
              <a:t> = price;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61797" y="4513785"/>
            <a:ext cx="10786820" cy="1938992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</a:t>
            </a:r>
            <a:r>
              <a:rPr lang="en-US" altLang="ko-KR" sz="2000" dirty="0" err="1">
                <a:latin typeface="+mj-lt"/>
              </a:rPr>
              <a:t>tv</a:t>
            </a:r>
            <a:r>
              <a:rPr lang="en-US" altLang="ko-KR" sz="2000" dirty="0">
                <a:latin typeface="+mj-lt"/>
              </a:rPr>
              <a:t>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=“apple"&gt;&lt;/constructor-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000" dirty="0">
                <a:latin typeface="+mj-lt"/>
              </a:rPr>
              <a:t>="2700000"&gt;&lt;/constructor-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</a:p>
          <a:p>
            <a:r>
              <a:rPr lang="en-US" altLang="ko-KR" sz="2000" dirty="0">
                <a:latin typeface="+mj-lt"/>
              </a:rPr>
              <a:t>&lt;bean id=“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” class=“…”&gt;&lt;/bean&gt;</a:t>
            </a:r>
          </a:p>
          <a:p>
            <a:r>
              <a:rPr lang="en-US" altLang="ko-KR" sz="2000" dirty="0"/>
              <a:t>&lt;bean id=“apple” class=“…”&gt;&lt;/bean&gt;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1797" y="3409087"/>
            <a:ext cx="10786820" cy="1015663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AppleSpeaker</a:t>
            </a:r>
            <a:r>
              <a:rPr lang="en-US" altLang="ko-KR" sz="2000" dirty="0"/>
              <a:t> implements Speaker {</a:t>
            </a:r>
          </a:p>
          <a:p>
            <a:r>
              <a:rPr lang="en-US" altLang="ko-KR" sz="2000" dirty="0"/>
              <a:t>	public void </a:t>
            </a:r>
            <a:r>
              <a:rPr lang="en-US" altLang="ko-KR" sz="2000" dirty="0" err="1"/>
              <a:t>volumeUp</a:t>
            </a:r>
            <a:r>
              <a:rPr lang="en-US" altLang="ko-KR" sz="2000" dirty="0"/>
              <a:t>() {…}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79418" y="4916383"/>
            <a:ext cx="1816925" cy="273133"/>
          </a:xfrm>
          <a:prstGeom prst="roundRect">
            <a:avLst/>
          </a:prstGeom>
          <a:solidFill>
            <a:srgbClr val="5B9BD5">
              <a:alpha val="34118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88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38499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public void </a:t>
            </a:r>
            <a:r>
              <a:rPr lang="en-US" altLang="ko-KR" sz="2800" dirty="0" err="1"/>
              <a:t>setSpeaker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speaker</a:t>
            </a:r>
            <a:r>
              <a:rPr lang="en-US" altLang="ko-KR" sz="2800" dirty="0"/>
              <a:t>) {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this.speaker</a:t>
            </a:r>
            <a:r>
              <a:rPr lang="en-US" altLang="ko-KR" sz="2800" dirty="0"/>
              <a:t> = speaker;</a:t>
            </a:r>
            <a:endParaRPr lang="ko-KR" altLang="ko-KR" sz="2800" dirty="0"/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224676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&lt;property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name</a:t>
            </a:r>
            <a:r>
              <a:rPr lang="en-US" altLang="ko-KR" sz="2800" dirty="0">
                <a:latin typeface="+mj-lt"/>
              </a:rPr>
              <a:t>=</a:t>
            </a:r>
            <a:r>
              <a:rPr lang="en-US" altLang="ko-KR" sz="2800" dirty="0"/>
              <a:t>"speaker"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"&gt;&lt;/property&gt;</a:t>
            </a:r>
          </a:p>
          <a:p>
            <a:r>
              <a:rPr lang="en-US" altLang="ko-KR" sz="2800" dirty="0">
                <a:latin typeface="+mj-lt"/>
              </a:rPr>
              <a:t>&lt;/bean&gt;</a:t>
            </a:r>
          </a:p>
          <a:p>
            <a:r>
              <a:rPr lang="en-US" altLang="ko-KR" sz="2800" dirty="0">
                <a:latin typeface="+mj-lt"/>
              </a:rPr>
              <a:t> </a:t>
            </a:r>
          </a:p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polymorphism.SonySpeaker</a:t>
            </a:r>
            <a:r>
              <a:rPr lang="en-US" altLang="ko-KR" sz="2800" dirty="0">
                <a:latin typeface="+mj-lt"/>
              </a:rPr>
              <a:t>"&gt;&lt;/bean&gt;</a:t>
            </a:r>
            <a:endParaRPr lang="ko-KR" altLang="en-US" sz="2800" dirty="0">
              <a:latin typeface="+mj-lt"/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10800000" flipV="1">
            <a:off x="3503221" y="4108862"/>
            <a:ext cx="3645724" cy="11637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/>
          <p:nvPr/>
        </p:nvCxnSpPr>
        <p:spPr>
          <a:xfrm rot="16200000" flipV="1">
            <a:off x="3354780" y="1870364"/>
            <a:ext cx="2291939" cy="163879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3135086" y="1163782"/>
            <a:ext cx="1306285" cy="427512"/>
          </a:xfrm>
          <a:prstGeom prst="roundRect">
            <a:avLst/>
          </a:prstGeom>
          <a:solidFill>
            <a:srgbClr val="5B9BD5">
              <a:alpha val="34118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47019" y="2600707"/>
            <a:ext cx="370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Bean setter </a:t>
            </a:r>
            <a:r>
              <a:rPr lang="ko-KR" altLang="en-US" dirty="0"/>
              <a:t>함수 이름과 동기화</a:t>
            </a:r>
            <a:endParaRPr lang="en-US" altLang="ko-KR" dirty="0"/>
          </a:p>
          <a:p>
            <a:r>
              <a:rPr lang="en-US" altLang="ko-KR" dirty="0"/>
              <a:t>Bean(</a:t>
            </a:r>
            <a:r>
              <a:rPr lang="ko-KR" altLang="en-US" dirty="0"/>
              <a:t>객체</a:t>
            </a:r>
            <a:r>
              <a:rPr lang="en-US" altLang="ko-KR" dirty="0"/>
              <a:t>) </a:t>
            </a:r>
            <a:r>
              <a:rPr lang="ko-KR" altLang="en-US" dirty="0"/>
              <a:t>생성 직후 자동 호출됨</a:t>
            </a:r>
            <a:endParaRPr lang="en-US" altLang="ko-KR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06930" y="3800105"/>
            <a:ext cx="1496291" cy="427512"/>
          </a:xfrm>
          <a:prstGeom prst="roundRect">
            <a:avLst/>
          </a:prstGeom>
          <a:solidFill>
            <a:srgbClr val="5B9BD5">
              <a:alpha val="34118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88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(2) - ??? Setter </a:t>
            </a:r>
            <a:r>
              <a:rPr lang="ko-KR" altLang="en-US" dirty="0"/>
              <a:t>없어도 작동되는가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Constructor Injection </a:t>
            </a:r>
            <a:r>
              <a:rPr lang="ko-KR" altLang="en-US" dirty="0"/>
              <a:t>을 설명하는 것은 아닌가</a:t>
            </a:r>
            <a:r>
              <a:rPr lang="en-US" altLang="ko-KR" dirty="0"/>
              <a:t>? </a:t>
            </a:r>
            <a:r>
              <a:rPr lang="ko-KR" altLang="en-US" dirty="0"/>
              <a:t>실행 시켜서 확인해 보자</a:t>
            </a:r>
            <a:r>
              <a:rPr lang="en-US" altLang="ko-KR" dirty="0"/>
              <a:t>!</a:t>
            </a:r>
          </a:p>
          <a:p>
            <a:pPr lvl="1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449667"/>
            <a:ext cx="10786820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public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speaker, </a:t>
            </a:r>
            <a:r>
              <a:rPr lang="en-US" altLang="ko-KR" sz="2800" dirty="0" err="1">
                <a:solidFill>
                  <a:srgbClr val="FF0000"/>
                </a:solidFill>
              </a:rPr>
              <a:t>int</a:t>
            </a:r>
            <a:r>
              <a:rPr lang="en-US" altLang="ko-KR" sz="2800" dirty="0">
                <a:solidFill>
                  <a:srgbClr val="FF0000"/>
                </a:solidFill>
              </a:rPr>
              <a:t> price</a:t>
            </a:r>
            <a:r>
              <a:rPr lang="en-US" altLang="ko-KR" sz="2800" dirty="0"/>
              <a:t>) 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 </a:t>
            </a:r>
            <a:r>
              <a:rPr lang="ko-KR" altLang="en-US" sz="2800" dirty="0"/>
              <a:t>객체 생성</a:t>
            </a:r>
            <a:r>
              <a:rPr lang="en-US" altLang="ko-KR" sz="2800" dirty="0"/>
              <a:t>");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this.speaker</a:t>
            </a:r>
            <a:r>
              <a:rPr lang="en-US" altLang="ko-KR" sz="2800" dirty="0"/>
              <a:t> = speaker;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this.price</a:t>
            </a:r>
            <a:r>
              <a:rPr lang="en-US" altLang="ko-KR" sz="2800" dirty="0"/>
              <a:t> = price;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991278"/>
            <a:ext cx="10786820" cy="1815882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&lt;property name=</a:t>
            </a:r>
            <a:r>
              <a:rPr lang="en-US" altLang="ko-KR" sz="2800" dirty="0"/>
              <a:t>"speaker"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"&gt;&lt;/</a:t>
            </a:r>
            <a:r>
              <a:rPr lang="en-US" altLang="ko-KR" sz="2800" dirty="0"/>
              <a:t>property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>
                <a:latin typeface="+mj-lt"/>
              </a:rPr>
              <a:t>        &lt;</a:t>
            </a:r>
            <a:r>
              <a:rPr lang="en-US" altLang="ko-KR" sz="2800" dirty="0"/>
              <a:t>property</a:t>
            </a:r>
            <a:r>
              <a:rPr lang="en-US" altLang="ko-KR" sz="2800" dirty="0">
                <a:latin typeface="+mj-lt"/>
              </a:rPr>
              <a:t> name=</a:t>
            </a:r>
            <a:r>
              <a:rPr lang="en-US" altLang="ko-KR" sz="2800" dirty="0"/>
              <a:t>"price"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800" dirty="0">
                <a:latin typeface="+mj-lt"/>
              </a:rPr>
              <a:t>="2700000"&gt;&lt;/</a:t>
            </a:r>
            <a:r>
              <a:rPr lang="en-US" altLang="ko-KR" sz="2800" dirty="0"/>
              <a:t>property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>
                <a:latin typeface="+mj-lt"/>
              </a:rPr>
              <a:t>&lt;/bean&gt;</a:t>
            </a:r>
            <a:endParaRPr lang="ko-KR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8108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 </a:t>
            </a:r>
            <a:r>
              <a:rPr lang="ko-KR" altLang="en-US" dirty="0"/>
              <a:t>네임스페이스 사용</a:t>
            </a:r>
            <a:endParaRPr lang="en-US" altLang="ko-KR" dirty="0"/>
          </a:p>
          <a:p>
            <a:pPr lvl="1"/>
            <a:r>
              <a:rPr lang="en-US" altLang="ko-KR" dirty="0"/>
              <a:t>XML</a:t>
            </a:r>
            <a:r>
              <a:rPr lang="ko-KR" altLang="en-US" dirty="0"/>
              <a:t>에서 네임스페이스란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이름 충돌을 피하기 위하여 사용</a:t>
            </a:r>
            <a:endParaRPr lang="en-US" altLang="ko-K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729" y="1558636"/>
            <a:ext cx="58197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 </a:t>
            </a:r>
            <a:r>
              <a:rPr lang="ko-KR" altLang="en-US" dirty="0"/>
              <a:t>네임스페이스 사용</a:t>
            </a:r>
            <a:endParaRPr lang="en-US" altLang="ko-KR" dirty="0"/>
          </a:p>
          <a:p>
            <a:pPr lvl="1"/>
            <a:r>
              <a:rPr lang="ko-KR" altLang="en-US" dirty="0" err="1"/>
              <a:t>우하단</a:t>
            </a:r>
            <a:r>
              <a:rPr lang="ko-KR" altLang="en-US" dirty="0"/>
              <a:t> 설정이 간단해 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42" y="1408416"/>
            <a:ext cx="7679581" cy="178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156" y="3447383"/>
            <a:ext cx="6042931" cy="320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 </a:t>
            </a:r>
            <a:r>
              <a:rPr lang="ko-KR" altLang="en-US" dirty="0"/>
              <a:t>네임스페이스 사용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="http://www.w3.org/2001/XMLSchema-instance"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   </a:t>
            </a:r>
            <a:r>
              <a:rPr lang="en-US" altLang="ko-KR" sz="2400" dirty="0" err="1">
                <a:solidFill>
                  <a:srgbClr val="FF0000"/>
                </a:solidFill>
              </a:rPr>
              <a:t>xmlns:p</a:t>
            </a:r>
            <a:r>
              <a:rPr lang="en-US" altLang="ko-KR" sz="2400" dirty="0">
                <a:solidFill>
                  <a:srgbClr val="FF0000"/>
                </a:solidFill>
              </a:rPr>
              <a:t>="http://www.springframework.org/schema/p"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="http://www.springframework.org/schema/beans </a:t>
            </a:r>
          </a:p>
          <a:p>
            <a:r>
              <a:rPr lang="en-US" altLang="ko-KR" sz="2400" dirty="0"/>
              <a:t>		http://www.springframework.org/schema/beans/spring-beans.xsd"&gt;  </a:t>
            </a:r>
          </a:p>
          <a:p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    &lt;bean id=“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 class="</a:t>
            </a:r>
            <a:r>
              <a:rPr lang="en-US" altLang="ko-KR" sz="2400" dirty="0" err="1"/>
              <a:t>polymorphism.SamsungTV</a:t>
            </a:r>
            <a:r>
              <a:rPr lang="en-US" altLang="ko-KR" sz="2400" dirty="0"/>
              <a:t>" </a:t>
            </a:r>
            <a:r>
              <a:rPr lang="en-US" altLang="ko-KR" sz="2400" dirty="0">
                <a:solidFill>
                  <a:srgbClr val="FF0000"/>
                </a:solidFill>
              </a:rPr>
              <a:t>p:speaker-ref="sony"</a:t>
            </a:r>
            <a:r>
              <a:rPr lang="en-US" altLang="ko-KR" sz="2400" dirty="0"/>
              <a:t>/&gt;   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   &lt;bean id=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sony</a:t>
            </a:r>
            <a:r>
              <a:rPr lang="en-US" altLang="ko-KR" sz="2400" dirty="0">
                <a:solidFill>
                  <a:srgbClr val="FF0000"/>
                </a:solidFill>
              </a:rPr>
              <a:t>" </a:t>
            </a:r>
            <a:r>
              <a:rPr lang="en-US" altLang="ko-KR" sz="2400" dirty="0"/>
              <a:t>class="</a:t>
            </a:r>
            <a:r>
              <a:rPr lang="en-US" altLang="ko-KR" sz="2400" dirty="0" err="1"/>
              <a:t>polymorphism.SonySpeaker</a:t>
            </a:r>
            <a:r>
              <a:rPr lang="en-US" altLang="ko-KR" sz="2400" dirty="0"/>
              <a:t>"/&gt;    </a:t>
            </a:r>
          </a:p>
          <a:p>
            <a:endParaRPr lang="en-US" altLang="ko-KR" sz="2400" dirty="0"/>
          </a:p>
          <a:p>
            <a:r>
              <a:rPr lang="en-US" altLang="ko-KR" sz="2400" dirty="0"/>
              <a:t>&lt;/beans&gt;</a:t>
            </a:r>
            <a:endParaRPr lang="ko-KR" altLang="en-US" sz="2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8395855" y="3693227"/>
            <a:ext cx="3455718" cy="1211281"/>
          </a:xfrm>
          <a:prstGeom prst="wedgeRoundRectCallout">
            <a:avLst>
              <a:gd name="adj1" fmla="val -32674"/>
              <a:gd name="adj2" fmla="val -73261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SamsungTV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클래스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setSpeaker</a:t>
            </a:r>
            <a:r>
              <a:rPr lang="en-US" altLang="ko-KR" sz="2400" dirty="0">
                <a:solidFill>
                  <a:schemeClr val="tx1"/>
                </a:solidFill>
              </a:rPr>
              <a:t>() </a:t>
            </a:r>
            <a:r>
              <a:rPr lang="ko-KR" altLang="en-US" sz="24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8918370" y="3111335"/>
            <a:ext cx="593766" cy="415638"/>
          </a:xfrm>
          <a:prstGeom prst="roundRect">
            <a:avLst/>
          </a:prstGeom>
          <a:solidFill>
            <a:srgbClr val="5B9BD5">
              <a:alpha val="34118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컬렉션 주입</a:t>
            </a:r>
            <a:r>
              <a:rPr lang="en-US" altLang="ko-KR" dirty="0"/>
              <a:t>(Collection Injection)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81639"/>
              </p:ext>
            </p:extLst>
          </p:nvPr>
        </p:nvGraphicFramePr>
        <p:xfrm>
          <a:off x="498763" y="853343"/>
          <a:ext cx="11210308" cy="327927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69476">
                  <a:extLst>
                    <a:ext uri="{9D8B030D-6E8A-4147-A177-3AD203B41FA5}">
                      <a16:colId xmlns:a16="http://schemas.microsoft.com/office/drawing/2014/main" val="1305007077"/>
                    </a:ext>
                  </a:extLst>
                </a:gridCol>
                <a:gridCol w="7540832">
                  <a:extLst>
                    <a:ext uri="{9D8B030D-6E8A-4147-A177-3AD203B41FA5}">
                      <a16:colId xmlns:a16="http://schemas.microsoft.com/office/drawing/2014/main" val="4080758451"/>
                    </a:ext>
                  </a:extLst>
                </a:gridCol>
              </a:tblGrid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  <a:latin typeface="+mn-lt"/>
                        </a:rPr>
                        <a:t>컬렉션 유형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  <a:latin typeface="+mn-lt"/>
                        </a:rPr>
                        <a:t>엘리먼트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46222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java.util.List, </a:t>
                      </a:r>
                      <a:r>
                        <a:rPr lang="ko-KR" sz="2400" kern="100">
                          <a:effectLst/>
                          <a:latin typeface="+mn-lt"/>
                        </a:rPr>
                        <a:t>배열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&lt;list&gt;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3727166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java.util.Set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&lt;set&gt;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3523099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java.util.Map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&lt;map&gt;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2336047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+mn-lt"/>
                        </a:rPr>
                        <a:t>java.util.Properties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</a:rPr>
                        <a:t>&lt;props&gt;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212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36914" y="5023262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r>
              <a:rPr lang="ko-KR" altLang="en-US" dirty="0"/>
              <a:t>일 때는 어떻게 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Framework</a:t>
            </a:r>
            <a:r>
              <a:rPr lang="ko-KR" altLang="en-US" sz="8800" dirty="0"/>
              <a:t> 개요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325673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java.util.List</a:t>
            </a:r>
            <a:r>
              <a:rPr lang="en-US" altLang="ko-KR" dirty="0"/>
              <a:t> OR </a:t>
            </a:r>
            <a:r>
              <a:rPr lang="ko-KR" altLang="en-US" dirty="0"/>
              <a:t>배열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    private List&lt;String&gt;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    public 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List&lt;String&gt; 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        </a:t>
            </a:r>
            <a:r>
              <a:rPr lang="en-US" altLang="ko-KR" sz="2400" dirty="0" err="1"/>
              <a:t>this.addressList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    }</a:t>
            </a:r>
            <a:endParaRPr lang="ko-KR" altLang="ko-KR" sz="2400" dirty="0"/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046988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class="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       &lt;property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  <a:endParaRPr lang="ko-KR" altLang="ko-KR" sz="2400" dirty="0"/>
          </a:p>
          <a:p>
            <a:r>
              <a:rPr lang="en-US" altLang="ko-KR" sz="2400" dirty="0"/>
              <a:t>                &lt;list&gt; </a:t>
            </a:r>
            <a:endParaRPr lang="ko-KR" altLang="ko-KR" sz="2400" dirty="0"/>
          </a:p>
          <a:p>
            <a:r>
              <a:rPr lang="en-US" altLang="ko-KR" sz="2400" dirty="0"/>
              <a:t>                        &lt;value&gt;</a:t>
            </a:r>
            <a:r>
              <a:rPr lang="ar-SA" altLang="ko-KR" sz="2400" dirty="0"/>
              <a:t>서울시 강남구 역삼동</a:t>
            </a:r>
            <a:r>
              <a:rPr lang="en-US" altLang="ko-KR" sz="2400" dirty="0"/>
              <a:t>&lt;/value&gt;</a:t>
            </a:r>
            <a:endParaRPr lang="ko-KR" altLang="ko-KR" sz="2400" dirty="0"/>
          </a:p>
          <a:p>
            <a:r>
              <a:rPr lang="en-US" altLang="ko-KR" sz="2400" dirty="0"/>
              <a:t>                        &lt;value&gt;</a:t>
            </a:r>
            <a:r>
              <a:rPr lang="ar-SA" altLang="ko-KR" sz="2400" dirty="0"/>
              <a:t>서울시 성동구 성수동</a:t>
            </a:r>
            <a:r>
              <a:rPr lang="en-US" altLang="ko-KR" sz="2400" dirty="0"/>
              <a:t>&lt;/value&gt;</a:t>
            </a:r>
            <a:endParaRPr lang="ko-KR" altLang="ko-KR" sz="2400" dirty="0"/>
          </a:p>
          <a:p>
            <a:r>
              <a:rPr lang="en-US" altLang="ko-KR" sz="2400" dirty="0"/>
              <a:t>                &lt;/list&gt;</a:t>
            </a:r>
            <a:endParaRPr lang="ko-KR" altLang="ko-KR" sz="2400" dirty="0"/>
          </a:p>
          <a:p>
            <a:r>
              <a:rPr lang="en-US" altLang="ko-KR" sz="2400" dirty="0"/>
              <a:t>        &lt;/property&gt;</a:t>
            </a:r>
            <a:endParaRPr lang="ko-KR" altLang="ko-KR" sz="2400" dirty="0"/>
          </a:p>
          <a:p>
            <a:r>
              <a:rPr lang="en-US" altLang="ko-KR" sz="2400" dirty="0"/>
              <a:t>&lt;/bean&gt;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66657" y="2832266"/>
            <a:ext cx="1816925" cy="570013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java.util.Set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    private Set&lt;String&gt;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    public 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Set&lt;String&gt; 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               </a:t>
            </a:r>
            <a:r>
              <a:rPr lang="en-US" altLang="ko-KR" sz="2400" dirty="0" err="1"/>
              <a:t>this.addressList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    }</a:t>
            </a:r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4163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class="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       &lt;property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</a:p>
          <a:p>
            <a:r>
              <a:rPr lang="en-US" altLang="ko-KR" sz="2400" dirty="0"/>
              <a:t>                &lt;set value-type="</a:t>
            </a:r>
            <a:r>
              <a:rPr lang="en-US" altLang="ko-KR" sz="2400" dirty="0" err="1"/>
              <a:t>java.lang.String</a:t>
            </a:r>
            <a:r>
              <a:rPr lang="en-US" altLang="ko-KR" sz="2400" dirty="0"/>
              <a:t>"&gt; </a:t>
            </a:r>
          </a:p>
          <a:p>
            <a:r>
              <a:rPr lang="en-US" altLang="ko-KR" sz="2400" dirty="0"/>
              <a:t>                        &lt;value&gt;</a:t>
            </a:r>
            <a:r>
              <a:rPr lang="ko-KR" altLang="en-US" sz="2400" dirty="0"/>
              <a:t>서울시 강남구 역삼동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                &lt;value&gt;</a:t>
            </a:r>
            <a:r>
              <a:rPr lang="ko-KR" altLang="en-US" sz="2400" dirty="0"/>
              <a:t>서울시 성동구 성수동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                &lt;value&gt;</a:t>
            </a:r>
            <a:r>
              <a:rPr lang="ko-KR" altLang="en-US" sz="2400" dirty="0"/>
              <a:t>서울시 성동구 성수동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        &lt;/set&gt;</a:t>
            </a:r>
          </a:p>
          <a:p>
            <a:r>
              <a:rPr lang="en-US" altLang="ko-KR" sz="2400" dirty="0"/>
              <a:t>        &lt;/property&gt;</a:t>
            </a:r>
          </a:p>
          <a:p>
            <a:r>
              <a:rPr lang="en-US" altLang="ko-KR" sz="2400" dirty="0"/>
              <a:t>&lt;/bean&gt;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42907" y="2856019"/>
            <a:ext cx="1911927" cy="61751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2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java.util.Map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Map&lt;String, Controller&gt;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Map&lt;String, Controller&gt;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this.mappings</a:t>
            </a:r>
            <a:r>
              <a:rPr lang="en-US" altLang="ko-KR" sz="2000" dirty="0"/>
              <a:t> = mappings;</a:t>
            </a:r>
          </a:p>
          <a:p>
            <a:r>
              <a:rPr lang="en-US" altLang="ko-KR" sz="2000" dirty="0"/>
              <a:t>        }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3113669"/>
            <a:ext cx="11880273" cy="317009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com.springbook.ioc.injection.CollectionBean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</a:p>
          <a:p>
            <a:r>
              <a:rPr lang="en-US" altLang="ko-KR" sz="2000" dirty="0"/>
              <a:t>                &lt;map&gt;</a:t>
            </a:r>
          </a:p>
          <a:p>
            <a:r>
              <a:rPr lang="en-US" altLang="ko-KR" sz="2000" dirty="0"/>
              <a:t>                        &lt;entry&gt;</a:t>
            </a:r>
          </a:p>
          <a:p>
            <a:r>
              <a:rPr lang="en-US" altLang="ko-KR" sz="2000" dirty="0"/>
              <a:t>                                &lt;key&gt;&lt;value&gt;</a:t>
            </a:r>
            <a:r>
              <a:rPr lang="ko-KR" altLang="en-US" sz="2000" dirty="0"/>
              <a:t>고길동</a:t>
            </a:r>
            <a:r>
              <a:rPr lang="en-US" altLang="ko-KR" sz="2000" dirty="0"/>
              <a:t>&lt;/value&gt;&lt;/key&gt;</a:t>
            </a:r>
          </a:p>
          <a:p>
            <a:r>
              <a:rPr lang="en-US" altLang="ko-KR" sz="2000" dirty="0"/>
              <a:t>                                &lt;value&gt;</a:t>
            </a:r>
            <a:r>
              <a:rPr lang="ko-KR" altLang="en-US" sz="2000" dirty="0"/>
              <a:t>서울시 강남구 역삼동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        &lt;/entry&gt;</a:t>
            </a:r>
          </a:p>
          <a:p>
            <a:r>
              <a:rPr lang="en-US" altLang="ko-KR" sz="2000" dirty="0"/>
              <a:t>                &lt;/map&gt;</a:t>
            </a:r>
          </a:p>
          <a:p>
            <a:r>
              <a:rPr lang="en-US" altLang="ko-KR" sz="2000" dirty="0"/>
              <a:t>        &lt;/property&gt;</a:t>
            </a:r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2825748" y="2531199"/>
            <a:ext cx="1580585" cy="4868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3313216" y="1092527"/>
            <a:ext cx="1258785" cy="415638"/>
          </a:xfrm>
          <a:prstGeom prst="roundRect">
            <a:avLst/>
          </a:prstGeom>
          <a:solidFill>
            <a:srgbClr val="5B9BD5">
              <a:alpha val="34118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?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07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java.util.Properties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    private Properties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    public 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Properties mappings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               </a:t>
            </a:r>
            <a:r>
              <a:rPr lang="en-US" altLang="ko-KR" sz="2400" dirty="0" err="1"/>
              <a:t>this.mappings</a:t>
            </a:r>
            <a:r>
              <a:rPr lang="en-US" altLang="ko-KR" sz="2400" dirty="0"/>
              <a:t> = mappings;</a:t>
            </a:r>
          </a:p>
          <a:p>
            <a:r>
              <a:rPr lang="en-US" altLang="ko-KR" sz="2400" dirty="0"/>
              <a:t>    }</a:t>
            </a:r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046988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class="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       &lt;property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</a:p>
          <a:p>
            <a:r>
              <a:rPr lang="ko-KR" altLang="en-US" sz="2400" dirty="0"/>
              <a:t>                 </a:t>
            </a:r>
            <a:r>
              <a:rPr lang="en-US" altLang="ko-KR" sz="2400" dirty="0"/>
              <a:t>&lt;props&gt; </a:t>
            </a:r>
          </a:p>
          <a:p>
            <a:r>
              <a:rPr lang="en-US" altLang="ko-KR" sz="2400" dirty="0"/>
              <a:t>                         &lt;prop key="</a:t>
            </a:r>
            <a:r>
              <a:rPr lang="ko-KR" altLang="en-US" sz="2400" dirty="0"/>
              <a:t>고길동</a:t>
            </a:r>
            <a:r>
              <a:rPr lang="en-US" altLang="ko-KR" sz="2400" dirty="0"/>
              <a:t>"&gt;</a:t>
            </a:r>
            <a:r>
              <a:rPr lang="ko-KR" altLang="en-US" sz="2400" dirty="0"/>
              <a:t>서울시 강남구 역삼동</a:t>
            </a:r>
            <a:r>
              <a:rPr lang="en-US" altLang="ko-KR" sz="2400" dirty="0"/>
              <a:t>&lt;/prop&gt;</a:t>
            </a:r>
          </a:p>
          <a:p>
            <a:r>
              <a:rPr lang="en-US" altLang="ko-KR" sz="2400" dirty="0"/>
              <a:t>                         &lt;prop key="</a:t>
            </a:r>
            <a:r>
              <a:rPr lang="ko-KR" altLang="en-US" sz="2400" dirty="0" err="1"/>
              <a:t>마이콜</a:t>
            </a:r>
            <a:r>
              <a:rPr lang="en-US" altLang="ko-KR" sz="2400" dirty="0"/>
              <a:t>"&gt;</a:t>
            </a:r>
            <a:r>
              <a:rPr lang="ko-KR" altLang="en-US" sz="2400" dirty="0"/>
              <a:t>서울시 강서구 화곡동</a:t>
            </a:r>
            <a:r>
              <a:rPr lang="en-US" altLang="ko-KR" sz="2400" dirty="0"/>
              <a:t>&lt;/prop&gt;</a:t>
            </a:r>
          </a:p>
          <a:p>
            <a:r>
              <a:rPr lang="en-US" altLang="ko-KR" sz="2400" dirty="0"/>
              <a:t>                 &lt;/props&gt;        </a:t>
            </a:r>
          </a:p>
          <a:p>
            <a:r>
              <a:rPr lang="en-US" altLang="ko-KR" sz="2400" dirty="0"/>
              <a:t>        &lt;/property&gt;</a:t>
            </a:r>
          </a:p>
          <a:p>
            <a:r>
              <a:rPr lang="en-US" altLang="ko-KR" sz="2400" dirty="0"/>
              <a:t>&lt;/bean&gt;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42907" y="2856019"/>
            <a:ext cx="1911927" cy="61751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33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Annotation </a:t>
            </a:r>
            <a:r>
              <a:rPr lang="ko-KR" altLang="en-US" sz="8800" dirty="0"/>
              <a:t>설정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220166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어노테이션</a:t>
            </a:r>
            <a:r>
              <a:rPr lang="en-US" altLang="ko-KR" dirty="0"/>
              <a:t>(</a:t>
            </a:r>
            <a:r>
              <a:rPr lang="ko-KR" altLang="en-US" dirty="0" err="1"/>
              <a:t>애노테이션</a:t>
            </a:r>
            <a:r>
              <a:rPr lang="ko-KR" altLang="en-US" dirty="0"/>
              <a:t> </a:t>
            </a:r>
            <a:r>
              <a:rPr lang="en-US" altLang="ko-KR" dirty="0"/>
              <a:t>– annotation - @~)</a:t>
            </a:r>
          </a:p>
          <a:p>
            <a:r>
              <a:rPr lang="en-US" altLang="ko-KR" dirty="0"/>
              <a:t>XML</a:t>
            </a:r>
            <a:r>
              <a:rPr lang="ko-KR" altLang="en-US" dirty="0"/>
              <a:t>만으로 모든 설정을 처리한다면 부담이 큼</a:t>
            </a:r>
            <a:endParaRPr lang="en-US" altLang="ko-KR" dirty="0"/>
          </a:p>
          <a:p>
            <a:r>
              <a:rPr lang="ko-KR" altLang="en-US" dirty="0"/>
              <a:t>프로그램 </a:t>
            </a:r>
            <a:r>
              <a:rPr lang="en-US" altLang="ko-KR" dirty="0"/>
              <a:t>Source Code</a:t>
            </a:r>
            <a:r>
              <a:rPr lang="ko-KR" altLang="en-US" dirty="0"/>
              <a:t>에 어노테이션을 활용하면 간단해 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Spring </a:t>
            </a:r>
            <a:r>
              <a:rPr lang="ko-KR" altLang="en-US" dirty="0"/>
              <a:t>프레임워크가 제공하는 </a:t>
            </a:r>
            <a:r>
              <a:rPr lang="ko-KR" altLang="en-US" dirty="0" err="1"/>
              <a:t>어노테이션을</a:t>
            </a:r>
            <a:r>
              <a:rPr lang="ko-KR" altLang="en-US" dirty="0"/>
              <a:t> 활용하려면 </a:t>
            </a:r>
            <a:r>
              <a:rPr lang="en-US" altLang="ko-KR" dirty="0"/>
              <a:t>context namespace</a:t>
            </a:r>
            <a:r>
              <a:rPr lang="ko-KR" altLang="en-US" dirty="0"/>
              <a:t>가 추가되어야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166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Component-Scan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400" dirty="0"/>
              <a:t>&lt;beans xmlns="http://www.springframework.org/schema/beans"</a:t>
            </a:r>
          </a:p>
          <a:p>
            <a:r>
              <a:rPr lang="fr-FR" altLang="ko-KR" sz="2400" dirty="0"/>
              <a:t>    xmlns:xsi="http://www.w3.org/2001/XMLSchema-instance"</a:t>
            </a:r>
          </a:p>
          <a:p>
            <a:r>
              <a:rPr lang="fr-FR" altLang="ko-KR" sz="2400" dirty="0"/>
              <a:t>    xmlns:p="http://www.springframework.org/schema/p"</a:t>
            </a:r>
          </a:p>
          <a:p>
            <a:r>
              <a:rPr lang="fr-FR" altLang="ko-KR" sz="2400" dirty="0"/>
              <a:t>    </a:t>
            </a:r>
            <a:r>
              <a:rPr lang="fr-FR" altLang="ko-KR" sz="2400" b="1" dirty="0">
                <a:solidFill>
                  <a:srgbClr val="7030A0"/>
                </a:solidFill>
              </a:rPr>
              <a:t>xmlns:context="http://www.springframework.org/schema/context"</a:t>
            </a:r>
          </a:p>
          <a:p>
            <a:r>
              <a:rPr lang="fr-FR" altLang="ko-KR" sz="2400" dirty="0"/>
              <a:t>    xsi:schemaLocation="http://www.springframework.org/schema/beans </a:t>
            </a:r>
          </a:p>
          <a:p>
            <a:r>
              <a:rPr lang="fr-FR" altLang="ko-KR" sz="2400" dirty="0"/>
              <a:t>            http://www.springframework.org/schema/beans/spring-beans.xsd</a:t>
            </a:r>
          </a:p>
          <a:p>
            <a:r>
              <a:rPr lang="fr-FR" altLang="ko-KR" sz="2400" dirty="0"/>
              <a:t>            </a:t>
            </a:r>
            <a:r>
              <a:rPr lang="fr-FR" altLang="ko-KR" sz="2400" b="1" dirty="0">
                <a:solidFill>
                  <a:srgbClr val="7030A0"/>
                </a:solidFill>
              </a:rPr>
              <a:t>http://www.springframework.org/schema/context </a:t>
            </a:r>
          </a:p>
          <a:p>
            <a:r>
              <a:rPr lang="fr-FR" altLang="ko-KR" sz="2400" dirty="0"/>
              <a:t>     </a:t>
            </a:r>
            <a:r>
              <a:rPr lang="fr-FR" altLang="ko-KR" sz="2400" b="1" dirty="0">
                <a:solidFill>
                  <a:srgbClr val="7030A0"/>
                </a:solidFill>
              </a:rPr>
              <a:t>http://www.springframework.org/schema/context/spring-context-4.2.xsd</a:t>
            </a:r>
            <a:r>
              <a:rPr lang="fr-FR" altLang="ko-KR" sz="2400" dirty="0"/>
              <a:t>"&gt;</a:t>
            </a:r>
          </a:p>
          <a:p>
            <a:endParaRPr lang="fr-FR" altLang="ko-KR" sz="2400" dirty="0"/>
          </a:p>
          <a:p>
            <a:r>
              <a:rPr lang="fr-FR" altLang="ko-KR" sz="2400" dirty="0"/>
              <a:t>        &lt;</a:t>
            </a:r>
            <a:r>
              <a:rPr lang="fr-FR" altLang="ko-KR" sz="2400" b="1" dirty="0">
                <a:solidFill>
                  <a:srgbClr val="7030A0"/>
                </a:solidFill>
              </a:rPr>
              <a:t>context:component-scan</a:t>
            </a:r>
            <a:r>
              <a:rPr lang="fr-FR" altLang="ko-KR" sz="2400" dirty="0"/>
              <a:t> base-package=</a:t>
            </a:r>
            <a:r>
              <a:rPr lang="fr-FR" altLang="ko-KR" sz="2400" dirty="0">
                <a:solidFill>
                  <a:srgbClr val="FF0000"/>
                </a:solidFill>
              </a:rPr>
              <a:t>"com.springbook.biz"</a:t>
            </a:r>
            <a:r>
              <a:rPr lang="fr-FR" altLang="ko-KR" sz="2400" dirty="0"/>
              <a:t>/&gt;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&lt;/beans&gt;</a:t>
            </a:r>
            <a:endParaRPr lang="ko-KR" altLang="en-US" sz="2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576946" y="4828976"/>
            <a:ext cx="9464632" cy="930556"/>
          </a:xfrm>
          <a:prstGeom prst="wedgeRoundRectCallout">
            <a:avLst>
              <a:gd name="adj1" fmla="val -452"/>
              <a:gd name="adj2" fmla="val -81864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지정된 패키지와 그 하위 패키지 내부에서 정의한 클래스를 검사하여 </a:t>
            </a:r>
            <a:r>
              <a:rPr lang="en-US" altLang="ko-KR" sz="2400" b="1" dirty="0">
                <a:solidFill>
                  <a:schemeClr val="tx1"/>
                </a:solidFill>
              </a:rPr>
              <a:t>@Component</a:t>
            </a:r>
            <a:r>
              <a:rPr lang="ko-KR" altLang="en-US" sz="2400" b="1" dirty="0">
                <a:solidFill>
                  <a:schemeClr val="tx1"/>
                </a:solidFill>
              </a:rPr>
              <a:t>가 설정되어 있으면 자동적으로 빈을 생성시킨다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60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@Component </a:t>
            </a:r>
            <a:r>
              <a:rPr lang="ko-KR" altLang="en-US" dirty="0"/>
              <a:t>설정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015663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tv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polymorphism.LgTV</a:t>
            </a:r>
            <a:r>
              <a:rPr lang="en-US" altLang="ko-KR" sz="2000" dirty="0"/>
              <a:t>"&gt;&lt;/bean&gt;</a:t>
            </a:r>
          </a:p>
          <a:p>
            <a:endParaRPr lang="ko-KR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122772"/>
            <a:ext cx="11880273" cy="224676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030A0"/>
                </a:solidFill>
              </a:rPr>
              <a:t>package </a:t>
            </a:r>
            <a:r>
              <a:rPr lang="en-US" altLang="ko-KR" sz="2000" dirty="0"/>
              <a:t>polymorphism;</a:t>
            </a:r>
            <a:endParaRPr lang="en-US" altLang="ko-KR" sz="2000" b="1" dirty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@Component</a:t>
            </a:r>
            <a:r>
              <a:rPr lang="en-US" altLang="ko-KR" sz="2000" b="1" dirty="0"/>
              <a:t>("</a:t>
            </a:r>
            <a:r>
              <a:rPr lang="en-US" altLang="ko-KR" sz="2000" b="1" dirty="0" err="1"/>
              <a:t>tv</a:t>
            </a:r>
            <a:r>
              <a:rPr lang="en-US" altLang="ko-KR" sz="2000" b="1" dirty="0"/>
              <a:t>") </a:t>
            </a:r>
            <a:r>
              <a:rPr lang="ko-KR" altLang="en-US" sz="2000" b="1" dirty="0"/>
              <a:t>또는 </a:t>
            </a:r>
            <a:r>
              <a:rPr lang="en-US" altLang="ko-KR" sz="2000" b="1" dirty="0">
                <a:solidFill>
                  <a:srgbClr val="7030A0"/>
                </a:solidFill>
              </a:rPr>
              <a:t>@Component</a:t>
            </a:r>
            <a:endParaRPr lang="ko-KR" altLang="ko-KR" sz="2000" b="1" dirty="0"/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</a:t>
            </a:r>
            <a:r>
              <a:rPr lang="fr-FR" altLang="ko-KR" sz="2000" dirty="0"/>
              <a:t>{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cxnSp>
        <p:nvCxnSpPr>
          <p:cNvPr id="6" name="구부러진 연결선 5"/>
          <p:cNvCxnSpPr/>
          <p:nvPr/>
        </p:nvCxnSpPr>
        <p:spPr>
          <a:xfrm rot="5400000">
            <a:off x="1917864" y="2155374"/>
            <a:ext cx="676898" cy="4749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000" y="4872481"/>
            <a:ext cx="11880273" cy="1631216"/>
          </a:xfrm>
          <a:prstGeom prst="rect">
            <a:avLst/>
          </a:prstGeom>
          <a:solidFill>
            <a:srgbClr val="FEEB9A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2000" b="1" dirty="0">
                <a:solidFill>
                  <a:srgbClr val="7030A0"/>
                </a:solidFill>
              </a:rPr>
              <a:t>	</a:t>
            </a:r>
            <a:r>
              <a:rPr lang="en-US" altLang="ko-KR" sz="2000" b="1" dirty="0" err="1">
                <a:solidFill>
                  <a:srgbClr val="7030A0"/>
                </a:solidFill>
              </a:rPr>
              <a:t>AbstractApplicationFactory</a:t>
            </a:r>
            <a:r>
              <a:rPr lang="en-US" altLang="ko-KR" sz="2000" b="1" dirty="0">
                <a:solidFill>
                  <a:srgbClr val="7030A0"/>
                </a:solidFill>
              </a:rPr>
              <a:t> factory = new </a:t>
            </a:r>
            <a:r>
              <a:rPr lang="en-US" altLang="ko-KR" sz="2000" b="1" dirty="0" err="1">
                <a:solidFill>
                  <a:srgbClr val="7030A0"/>
                </a:solidFill>
              </a:rPr>
              <a:t>GenericXmlApplicationContext</a:t>
            </a:r>
            <a:r>
              <a:rPr lang="en-US" altLang="ko-KR" sz="2000" b="1" dirty="0">
                <a:solidFill>
                  <a:srgbClr val="7030A0"/>
                </a:solidFill>
              </a:rPr>
              <a:t>(“appCtx.xml”);</a:t>
            </a:r>
          </a:p>
          <a:p>
            <a:r>
              <a:rPr lang="en-US" altLang="ko-KR" sz="2000" b="1" dirty="0">
                <a:solidFill>
                  <a:srgbClr val="7030A0"/>
                </a:solidFill>
              </a:rPr>
              <a:t>	TV </a:t>
            </a:r>
            <a:r>
              <a:rPr lang="en-US" altLang="ko-KR" sz="2000" b="1" dirty="0" err="1">
                <a:solidFill>
                  <a:srgbClr val="7030A0"/>
                </a:solidFill>
              </a:rPr>
              <a:t>tv</a:t>
            </a:r>
            <a:r>
              <a:rPr lang="en-US" altLang="ko-KR" sz="2000" b="1" dirty="0">
                <a:solidFill>
                  <a:srgbClr val="7030A0"/>
                </a:solidFill>
              </a:rPr>
              <a:t> = (TV) </a:t>
            </a:r>
            <a:r>
              <a:rPr lang="en-US" altLang="ko-KR" sz="2000" b="1" dirty="0" err="1">
                <a:solidFill>
                  <a:srgbClr val="7030A0"/>
                </a:solidFill>
              </a:rPr>
              <a:t>factory.getBean</a:t>
            </a:r>
            <a:r>
              <a:rPr lang="en-US" altLang="ko-KR" sz="2000" b="1" dirty="0">
                <a:solidFill>
                  <a:srgbClr val="7030A0"/>
                </a:solidFill>
              </a:rPr>
              <a:t>(“</a:t>
            </a:r>
            <a:r>
              <a:rPr lang="en-US" altLang="ko-KR" sz="2000" b="1" dirty="0" err="1">
                <a:solidFill>
                  <a:srgbClr val="7030A0"/>
                </a:solidFill>
              </a:rPr>
              <a:t>tv</a:t>
            </a:r>
            <a:r>
              <a:rPr lang="en-US" altLang="ko-KR" sz="2000" b="1" dirty="0">
                <a:solidFill>
                  <a:srgbClr val="7030A0"/>
                </a:solidFill>
              </a:rPr>
              <a:t>”);  </a:t>
            </a:r>
            <a:r>
              <a:rPr lang="ko-KR" altLang="en-US" sz="2000" b="1" dirty="0">
                <a:solidFill>
                  <a:srgbClr val="7030A0"/>
                </a:solidFill>
              </a:rPr>
              <a:t>또는 </a:t>
            </a:r>
            <a:r>
              <a:rPr lang="en-US" altLang="ko-KR" sz="2000" b="1" dirty="0">
                <a:solidFill>
                  <a:srgbClr val="7030A0"/>
                </a:solidFill>
              </a:rPr>
              <a:t>“</a:t>
            </a:r>
            <a:r>
              <a:rPr lang="en-US" altLang="ko-KR" sz="2000" b="1" dirty="0" err="1">
                <a:solidFill>
                  <a:srgbClr val="7030A0"/>
                </a:solidFill>
              </a:rPr>
              <a:t>lgTV</a:t>
            </a:r>
            <a:r>
              <a:rPr lang="en-US" altLang="ko-KR" sz="2000" b="1" dirty="0">
                <a:solidFill>
                  <a:srgbClr val="7030A0"/>
                </a:solidFill>
              </a:rPr>
              <a:t>”</a:t>
            </a:r>
          </a:p>
          <a:p>
            <a:r>
              <a:rPr lang="en-US" altLang="ko-KR" sz="2000" b="1" dirty="0">
                <a:solidFill>
                  <a:srgbClr val="7030A0"/>
                </a:solidFill>
              </a:rPr>
              <a:t>	…</a:t>
            </a:r>
          </a:p>
          <a:p>
            <a:r>
              <a:rPr lang="en-US" altLang="ko-KR" sz="2000" b="1" dirty="0">
                <a:solidFill>
                  <a:srgbClr val="7030A0"/>
                </a:solidFill>
              </a:rPr>
              <a:t>}</a:t>
            </a:r>
            <a:endParaRPr lang="ko-KR" altLang="ko-KR" sz="2000" dirty="0"/>
          </a:p>
        </p:txBody>
      </p:sp>
      <p:cxnSp>
        <p:nvCxnSpPr>
          <p:cNvPr id="9" name="구부러진 연결선 8"/>
          <p:cNvCxnSpPr/>
          <p:nvPr/>
        </p:nvCxnSpPr>
        <p:spPr>
          <a:xfrm rot="16200000" flipV="1">
            <a:off x="2214749" y="2867891"/>
            <a:ext cx="2707573" cy="260069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/>
          <p:nvPr/>
        </p:nvCxnSpPr>
        <p:spPr>
          <a:xfrm rot="16200000" flipV="1">
            <a:off x="4245429" y="2867891"/>
            <a:ext cx="2707573" cy="260069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5180" y="4500747"/>
            <a:ext cx="47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P97 </a:t>
            </a:r>
            <a:r>
              <a:rPr lang="ko-KR" altLang="en-US" dirty="0"/>
              <a:t>하단 박스 </a:t>
            </a:r>
            <a:r>
              <a:rPr lang="en-US" altLang="ko-KR" dirty="0"/>
              <a:t>: id </a:t>
            </a:r>
            <a:r>
              <a:rPr lang="ko-KR" altLang="en-US" dirty="0" err="1"/>
              <a:t>미지정</a:t>
            </a:r>
            <a:r>
              <a:rPr lang="ko-KR" altLang="en-US" dirty="0"/>
              <a:t> 시 자동 명명 규칙</a:t>
            </a:r>
          </a:p>
        </p:txBody>
      </p:sp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Dependency Injection </a:t>
            </a:r>
            <a:r>
              <a:rPr lang="ko-KR" altLang="en-US" dirty="0"/>
              <a:t>설정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58540"/>
              </p:ext>
            </p:extLst>
          </p:nvPr>
        </p:nvGraphicFramePr>
        <p:xfrm>
          <a:off x="161305" y="927415"/>
          <a:ext cx="11880273" cy="500910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6688">
                  <a:extLst>
                    <a:ext uri="{9D8B030D-6E8A-4147-A177-3AD203B41FA5}">
                      <a16:colId xmlns:a16="http://schemas.microsoft.com/office/drawing/2014/main" val="3520688157"/>
                    </a:ext>
                  </a:extLst>
                </a:gridCol>
                <a:gridCol w="9603585">
                  <a:extLst>
                    <a:ext uri="{9D8B030D-6E8A-4147-A177-3AD203B41FA5}">
                      <a16:colId xmlns:a16="http://schemas.microsoft.com/office/drawing/2014/main" val="4269052069"/>
                    </a:ext>
                  </a:extLst>
                </a:gridCol>
              </a:tblGrid>
              <a:tr h="5565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설명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9222667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@Autowired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주로 변수 위에 설정하여</a:t>
                      </a:r>
                      <a:r>
                        <a:rPr lang="en-US" altLang="ko-KR" sz="2400" kern="100" dirty="0">
                          <a:effectLst/>
                        </a:rPr>
                        <a:t>(</a:t>
                      </a:r>
                      <a:r>
                        <a:rPr lang="ko-KR" altLang="en-US" sz="2400" kern="100" dirty="0" err="1">
                          <a:effectLst/>
                        </a:rPr>
                        <a:t>생성자</a:t>
                      </a:r>
                      <a:r>
                        <a:rPr lang="en-US" altLang="ko-KR" sz="2400" kern="100" dirty="0">
                          <a:effectLst/>
                        </a:rPr>
                        <a:t>, </a:t>
                      </a:r>
                      <a:r>
                        <a:rPr lang="ko-KR" altLang="en-US" sz="2400" kern="100" dirty="0" err="1">
                          <a:effectLst/>
                        </a:rPr>
                        <a:t>메소드</a:t>
                      </a:r>
                      <a:r>
                        <a:rPr lang="ko-KR" altLang="en-US" sz="2400" kern="100" dirty="0">
                          <a:effectLst/>
                        </a:rPr>
                        <a:t> 위에도 가능</a:t>
                      </a:r>
                      <a:r>
                        <a:rPr lang="en-US" altLang="ko-KR" sz="2400" kern="100" dirty="0">
                          <a:effectLst/>
                        </a:rPr>
                        <a:t>)</a:t>
                      </a:r>
                      <a:r>
                        <a:rPr lang="ko-KR" sz="2400" kern="100" dirty="0">
                          <a:effectLst/>
                        </a:rPr>
                        <a:t> 해당 </a:t>
                      </a:r>
                      <a:r>
                        <a:rPr lang="ko-KR" sz="2400" kern="100" dirty="0">
                          <a:solidFill>
                            <a:srgbClr val="FF0000"/>
                          </a:solidFill>
                          <a:effectLst/>
                        </a:rPr>
                        <a:t>타입</a:t>
                      </a:r>
                      <a:r>
                        <a:rPr lang="ko-KR" sz="2400" kern="100" dirty="0">
                          <a:effectLst/>
                        </a:rPr>
                        <a:t>의 객체를 찾아서 자동으로 할당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org.springframework.beans.factory.annotation.Autowired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4892530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@Qualifier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특정 객체의 </a:t>
                      </a:r>
                      <a:r>
                        <a:rPr lang="ko-KR" altLang="en-US" sz="2400" kern="100" dirty="0">
                          <a:effectLst/>
                        </a:rPr>
                        <a:t>아이디</a:t>
                      </a:r>
                      <a:r>
                        <a:rPr lang="en-US" altLang="ko-KR" sz="2400" kern="100" dirty="0">
                          <a:effectLst/>
                        </a:rPr>
                        <a:t> </a:t>
                      </a:r>
                      <a:r>
                        <a:rPr lang="ko-KR" altLang="en-US" sz="2400" kern="100" dirty="0">
                          <a:effectLst/>
                        </a:rPr>
                        <a:t>또는 </a:t>
                      </a:r>
                      <a:r>
                        <a:rPr lang="ko-KR" sz="2400" kern="100" dirty="0">
                          <a:effectLst/>
                        </a:rPr>
                        <a:t>이름을 이용하여 의존성 주입할 때 사용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org.springframework.beans.factory.annotation.Qualifier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2976686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00" dirty="0">
                          <a:effectLst/>
                        </a:rPr>
                        <a:t>@Resource</a:t>
                      </a:r>
                      <a:endParaRPr lang="ko-KR" alt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effectLst/>
                        </a:rPr>
                        <a:t>@</a:t>
                      </a:r>
                      <a:r>
                        <a:rPr lang="en-US" altLang="ko-KR" sz="2400" kern="100" dirty="0" err="1">
                          <a:effectLst/>
                        </a:rPr>
                        <a:t>Autowired</a:t>
                      </a:r>
                      <a:r>
                        <a:rPr lang="ko-KR" altLang="ko-KR" sz="2400" kern="100" dirty="0">
                          <a:effectLst/>
                        </a:rPr>
                        <a:t>와</a:t>
                      </a:r>
                      <a:r>
                        <a:rPr lang="en-US" altLang="ko-KR" sz="2400" kern="100" dirty="0">
                          <a:effectLst/>
                        </a:rPr>
                        <a:t> @Qualifier</a:t>
                      </a:r>
                      <a:r>
                        <a:rPr lang="ko-KR" altLang="ko-KR" sz="2400" kern="100" dirty="0">
                          <a:effectLst/>
                        </a:rPr>
                        <a:t>의 기능을 결합한 어노테이션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400" kern="100" dirty="0" err="1">
                          <a:effectLst/>
                        </a:rPr>
                        <a:t>javax.annotation.Resource</a:t>
                      </a:r>
                      <a:endParaRPr lang="en-US" altLang="ko-KR" sz="24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838542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effectLst/>
                        </a:rPr>
                        <a:t>@Inject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effectLst/>
                        </a:rPr>
                        <a:t>@Resource</a:t>
                      </a:r>
                      <a:r>
                        <a:rPr lang="ko-KR" altLang="ko-KR" sz="2400" kern="100" dirty="0">
                          <a:effectLst/>
                        </a:rPr>
                        <a:t>와 동일한 기능을 제공</a:t>
                      </a:r>
                      <a:endParaRPr lang="en-US" altLang="ko-KR" sz="2400" kern="100" dirty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00" dirty="0" err="1">
                          <a:effectLst/>
                        </a:rPr>
                        <a:t>javax.inject.Inject</a:t>
                      </a:r>
                      <a:endParaRPr lang="ko-KR" alt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23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3148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b="1" dirty="0">
                <a:solidFill>
                  <a:srgbClr val="FF0000"/>
                </a:solidFill>
              </a:rPr>
              <a:t>@</a:t>
            </a:r>
            <a:r>
              <a:rPr lang="en-US" altLang="ko-KR" sz="2400" b="1" dirty="0" err="1">
                <a:solidFill>
                  <a:srgbClr val="FF0000"/>
                </a:solidFill>
              </a:rPr>
              <a:t>Autowired</a:t>
            </a:r>
            <a:endParaRPr lang="ko-KR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        private </a:t>
            </a:r>
            <a:r>
              <a:rPr lang="en-US" altLang="ko-KR" sz="2400" b="1" dirty="0">
                <a:solidFill>
                  <a:srgbClr val="7030A0"/>
                </a:solidFill>
              </a:rPr>
              <a:t>Speaker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dirty="0"/>
              <a:t>    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       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ar-SA" altLang="ko-KR" sz="2400" dirty="0"/>
              <a:t>객체 생성</a:t>
            </a:r>
            <a:r>
              <a:rPr lang="en-US" altLang="ko-KR" sz="2400" dirty="0"/>
              <a:t>");</a:t>
            </a:r>
            <a:endParaRPr lang="ko-KR" altLang="ko-KR" sz="2400" dirty="0"/>
          </a:p>
          <a:p>
            <a:r>
              <a:rPr lang="en-US" altLang="ko-KR" sz="2400" dirty="0"/>
              <a:t>        }</a:t>
            </a:r>
            <a:endParaRPr lang="ko-KR" altLang="ko-KR" sz="2400" dirty="0"/>
          </a:p>
          <a:p>
            <a:r>
              <a:rPr lang="en-US" altLang="ko-KR" sz="2400" dirty="0"/>
              <a:t>        public void </a:t>
            </a:r>
            <a:r>
              <a:rPr lang="en-US" altLang="ko-KR" sz="2400" dirty="0" err="1"/>
              <a:t>volumeUp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        </a:t>
            </a:r>
            <a:r>
              <a:rPr lang="en-US" altLang="ko-KR" sz="2400" dirty="0" err="1"/>
              <a:t>speaker.volumeUp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    }</a:t>
            </a:r>
            <a:endParaRPr lang="ko-KR" altLang="ko-KR" sz="2400" dirty="0"/>
          </a:p>
          <a:p>
            <a:r>
              <a:rPr lang="en-US" altLang="ko-KR" sz="2400" dirty="0"/>
              <a:t>        public void </a:t>
            </a:r>
            <a:r>
              <a:rPr lang="en-US" altLang="ko-KR" sz="2400" dirty="0" err="1"/>
              <a:t>volumeDown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        </a:t>
            </a:r>
            <a:r>
              <a:rPr lang="en-US" altLang="ko-KR" sz="2400" dirty="0" err="1"/>
              <a:t>speaker.volumeDown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    }</a:t>
            </a:r>
            <a:endParaRPr lang="ko-KR" altLang="ko-KR" sz="2400" dirty="0"/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237015" y="1425040"/>
            <a:ext cx="4441375" cy="1365662"/>
          </a:xfrm>
          <a:prstGeom prst="wedgeRoundRectCallout">
            <a:avLst>
              <a:gd name="adj1" fmla="val -64001"/>
              <a:gd name="adj2" fmla="val 936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Speaker </a:t>
            </a:r>
            <a:r>
              <a:rPr lang="ko-KR" altLang="en-US" sz="2400" b="1" dirty="0">
                <a:solidFill>
                  <a:schemeClr val="tx1"/>
                </a:solidFill>
              </a:rPr>
              <a:t>타입의 객체를 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메모리에서 찾아 할당한다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7034" y="4848730"/>
            <a:ext cx="5937666" cy="1631216"/>
          </a:xfrm>
          <a:prstGeom prst="rect">
            <a:avLst/>
          </a:prstGeom>
          <a:solidFill>
            <a:srgbClr val="FEEB9A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@Component(“</a:t>
            </a:r>
            <a:r>
              <a:rPr lang="en-US" altLang="ko-KR" sz="2000" dirty="0" err="1"/>
              <a:t>sony</a:t>
            </a:r>
            <a:r>
              <a:rPr lang="en-US" altLang="ko-KR" sz="2000" dirty="0"/>
              <a:t>”)</a:t>
            </a: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SonySpeaker</a:t>
            </a:r>
            <a:r>
              <a:rPr lang="en-US" altLang="ko-KR" sz="2000" dirty="0"/>
              <a:t> implements </a:t>
            </a:r>
            <a:r>
              <a:rPr lang="en-US" altLang="ko-KR" sz="2000" b="1" dirty="0">
                <a:solidFill>
                  <a:srgbClr val="FF0000"/>
                </a:solidFill>
              </a:rPr>
              <a:t>Speaker</a:t>
            </a:r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	public </a:t>
            </a:r>
            <a:r>
              <a:rPr lang="en-US" altLang="ko-KR" sz="2000" dirty="0" err="1"/>
              <a:t>SonySpeaker</a:t>
            </a:r>
            <a:r>
              <a:rPr lang="en-US" altLang="ko-KR" sz="2000" dirty="0"/>
              <a:t>() {…}</a:t>
            </a:r>
          </a:p>
          <a:p>
            <a:r>
              <a:rPr lang="en-US" altLang="ko-KR" sz="2000" dirty="0"/>
              <a:t>           …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761514" y="3966712"/>
            <a:ext cx="4018809" cy="400110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NoSuchBeanDefinitionException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의미</a:t>
            </a:r>
            <a:endParaRPr lang="en-US" altLang="ko-KR" dirty="0"/>
          </a:p>
          <a:p>
            <a:pPr lvl="1"/>
            <a:r>
              <a:rPr lang="ko-KR" altLang="en-US" dirty="0"/>
              <a:t>소프트웨어 프레임워크</a:t>
            </a:r>
            <a:r>
              <a:rPr lang="en-US" altLang="ko-KR" dirty="0"/>
              <a:t>(software framework)</a:t>
            </a:r>
            <a:r>
              <a:rPr lang="ko-KR" altLang="en-US" dirty="0"/>
              <a:t>는 복잡한 문제를 해결하거나 서술하는 데 사용되는 기본 개념 구조이다</a:t>
            </a:r>
            <a:r>
              <a:rPr lang="en-US" altLang="ko-KR" dirty="0"/>
              <a:t>. </a:t>
            </a:r>
            <a:r>
              <a:rPr lang="ko-KR" altLang="en-US" dirty="0"/>
              <a:t>간단히 뼈대</a:t>
            </a:r>
            <a:r>
              <a:rPr lang="en-US" altLang="ko-KR" dirty="0"/>
              <a:t>, </a:t>
            </a:r>
            <a:r>
              <a:rPr lang="ko-KR" altLang="en-US" dirty="0"/>
              <a:t>골조</a:t>
            </a:r>
            <a:r>
              <a:rPr lang="en-US" altLang="ko-KR" dirty="0"/>
              <a:t>(</a:t>
            </a:r>
            <a:r>
              <a:rPr lang="ko-KR" altLang="en-US" dirty="0"/>
              <a:t>骨組</a:t>
            </a:r>
            <a:r>
              <a:rPr lang="en-US" altLang="ko-KR" dirty="0"/>
              <a:t>), </a:t>
            </a:r>
            <a:r>
              <a:rPr lang="ko-KR" altLang="en-US" dirty="0"/>
              <a:t>프레임워크</a:t>
            </a:r>
            <a:r>
              <a:rPr lang="en-US" altLang="ko-KR" dirty="0"/>
              <a:t>(framework)</a:t>
            </a:r>
            <a:r>
              <a:rPr lang="ko-KR" altLang="en-US" dirty="0"/>
              <a:t>라고도 한다</a:t>
            </a:r>
            <a:r>
              <a:rPr lang="en-US" altLang="ko-KR" dirty="0"/>
              <a:t>. </a:t>
            </a:r>
            <a:r>
              <a:rPr lang="ko-KR" altLang="en-US" dirty="0"/>
              <a:t>이렇게 매우 폭넓은 정의는 이 용어를 </a:t>
            </a:r>
            <a:r>
              <a:rPr lang="ko-KR" altLang="en-US" dirty="0" err="1"/>
              <a:t>버즈워드</a:t>
            </a:r>
            <a:r>
              <a:rPr lang="en-US" altLang="ko-KR" dirty="0"/>
              <a:t>(buzzword)</a:t>
            </a:r>
            <a:r>
              <a:rPr lang="ko-KR" altLang="en-US" dirty="0"/>
              <a:t>로서</a:t>
            </a:r>
            <a:r>
              <a:rPr lang="en-US" altLang="ko-KR" dirty="0"/>
              <a:t>, </a:t>
            </a:r>
            <a:r>
              <a:rPr lang="ko-KR" altLang="en-US" dirty="0"/>
              <a:t>특히 소프트웨어 환경에서 사용할 수 있게 만들어 준다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Solution</a:t>
            </a:r>
            <a:r>
              <a:rPr lang="ko-KR" altLang="en-US" dirty="0"/>
              <a:t>이 완제품이라면 </a:t>
            </a:r>
            <a:r>
              <a:rPr lang="en-US" altLang="ko-KR" dirty="0"/>
              <a:t>Framework</a:t>
            </a:r>
            <a:r>
              <a:rPr lang="ko-KR" altLang="en-US" dirty="0"/>
              <a:t>는 반제품에 해당한다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726" y="2942546"/>
            <a:ext cx="44767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655" y="3442649"/>
            <a:ext cx="7122402" cy="317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6000215" y="4042636"/>
              <a:ext cx="545400" cy="2340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1975" y="3946516"/>
                <a:ext cx="6415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/>
              <p14:cNvContentPartPr/>
              <p14:nvPr/>
            </p14:nvContentPartPr>
            <p14:xfrm>
              <a:off x="3337295" y="4427116"/>
              <a:ext cx="1315440" cy="8100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9055" y="4331356"/>
                <a:ext cx="14115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/>
              <p14:cNvContentPartPr/>
              <p14:nvPr/>
            </p14:nvContentPartPr>
            <p14:xfrm>
              <a:off x="4106615" y="5213716"/>
              <a:ext cx="2182320" cy="19332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8735" y="5117596"/>
                <a:ext cx="22780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/>
              <p14:cNvContentPartPr/>
              <p14:nvPr/>
            </p14:nvContentPartPr>
            <p14:xfrm>
              <a:off x="2567255" y="5614756"/>
              <a:ext cx="1892880" cy="36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19015" y="5518636"/>
                <a:ext cx="19890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잉크 8"/>
              <p14:cNvContentPartPr/>
              <p14:nvPr/>
            </p14:nvContentPartPr>
            <p14:xfrm>
              <a:off x="6481535" y="2482396"/>
              <a:ext cx="881640" cy="2052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3295" y="2386636"/>
                <a:ext cx="9781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잉크 9"/>
              <p14:cNvContentPartPr/>
              <p14:nvPr/>
            </p14:nvContentPartPr>
            <p14:xfrm>
              <a:off x="7267055" y="1061116"/>
              <a:ext cx="609480" cy="3060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9175" y="964996"/>
                <a:ext cx="7056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잉크 10"/>
              <p14:cNvContentPartPr/>
              <p14:nvPr/>
            </p14:nvContentPartPr>
            <p14:xfrm>
              <a:off x="3401375" y="1105396"/>
              <a:ext cx="1973160" cy="12312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53135" y="1009636"/>
                <a:ext cx="20692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잉크 11"/>
              <p14:cNvContentPartPr/>
              <p14:nvPr/>
            </p14:nvContentPartPr>
            <p14:xfrm>
              <a:off x="3433055" y="5986118"/>
              <a:ext cx="1829160" cy="9648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85175" y="5889998"/>
                <a:ext cx="19249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잉크 12"/>
              <p14:cNvContentPartPr/>
              <p14:nvPr/>
            </p14:nvContentPartPr>
            <p14:xfrm>
              <a:off x="3339436" y="6329945"/>
              <a:ext cx="983520" cy="7200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91196" y="6233825"/>
                <a:ext cx="1079640" cy="2638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/>
          <p:cNvSpPr txBox="1"/>
          <p:nvPr/>
        </p:nvSpPr>
        <p:spPr>
          <a:xfrm>
            <a:off x="8368145" y="2942546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Spring? = </a:t>
            </a:r>
            <a:r>
              <a:rPr lang="ko-KR" altLang="en-US" dirty="0"/>
              <a:t>신발이 뭐에요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7825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@Qualifier</a:t>
            </a:r>
            <a:endParaRPr lang="ko-KR" altLang="en-US" dirty="0"/>
          </a:p>
        </p:txBody>
      </p:sp>
      <p:pic>
        <p:nvPicPr>
          <p:cNvPr id="3074" name="Picture 2" descr="LgTV 클래스 다이어그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3" y="760583"/>
            <a:ext cx="10037935" cy="534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172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@Qualifier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의존성 주입 대상 객체가 두 개 이상일 때 에러 발생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NoUniqueBeanDefinitionException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의존성주입 대상 객체 </a:t>
            </a:r>
            <a:r>
              <a:rPr lang="en-US" altLang="ko-KR" dirty="0"/>
              <a:t>id </a:t>
            </a:r>
            <a:r>
              <a:rPr lang="ko-KR" altLang="en-US" dirty="0"/>
              <a:t>또는 이름 지정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660054" y="2398791"/>
            <a:ext cx="107521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b="1" dirty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Autowired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</a:t>
            </a:r>
            <a:r>
              <a:rPr lang="en-US" altLang="ko-KR" sz="2400" b="1" dirty="0">
                <a:solidFill>
                  <a:srgbClr val="FF0000"/>
                </a:solidFill>
              </a:rPr>
              <a:t>@Qualifier("apple")</a:t>
            </a:r>
          </a:p>
          <a:p>
            <a:r>
              <a:rPr lang="en-US" altLang="ko-KR" sz="2400" dirty="0"/>
              <a:t>        private Speaker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                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ko-KR" altLang="en-US" sz="2400" dirty="0"/>
              <a:t>객체 생성됨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     }</a:t>
            </a:r>
          </a:p>
          <a:p>
            <a:r>
              <a:rPr lang="en-US" altLang="ko-KR" sz="2400" dirty="0"/>
              <a:t>        ~</a:t>
            </a:r>
            <a:r>
              <a:rPr lang="ko-KR" altLang="en-US" sz="2400" dirty="0"/>
              <a:t>생략</a:t>
            </a:r>
            <a:r>
              <a:rPr lang="en-US" altLang="ko-KR" sz="2400" dirty="0"/>
              <a:t>~</a:t>
            </a:r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237000" y="3505342"/>
            <a:ext cx="4678882" cy="1302003"/>
          </a:xfrm>
          <a:prstGeom prst="wedgeRoundRectCallout">
            <a:avLst>
              <a:gd name="adj1" fmla="val -64926"/>
              <a:gd name="adj2" fmla="val -3122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Speaker </a:t>
            </a:r>
            <a:r>
              <a:rPr lang="ko-KR" altLang="en-US" sz="2400" b="1" dirty="0">
                <a:solidFill>
                  <a:schemeClr val="tx1"/>
                </a:solidFill>
              </a:rPr>
              <a:t>타입의 객체 중 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아이디가 </a:t>
            </a:r>
            <a:r>
              <a:rPr lang="en-US" altLang="ko-KR" sz="2400" b="1" dirty="0">
                <a:solidFill>
                  <a:schemeClr val="tx1"/>
                </a:solidFill>
              </a:rPr>
              <a:t>“apple”</a:t>
            </a:r>
            <a:r>
              <a:rPr lang="ko-KR" altLang="en-US" sz="2400" b="1" dirty="0">
                <a:solidFill>
                  <a:schemeClr val="tx1"/>
                </a:solidFill>
              </a:rPr>
              <a:t>인 객체 할당</a:t>
            </a:r>
          </a:p>
        </p:txBody>
      </p:sp>
    </p:spTree>
    <p:extLst>
      <p:ext uri="{BB962C8B-B14F-4D97-AF65-F5344CB8AC3E}">
        <p14:creationId xmlns:p14="http://schemas.microsoft.com/office/powerpoint/2010/main" val="2630286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@Resource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@Resource</a:t>
            </a:r>
            <a:r>
              <a:rPr lang="ko-KR" altLang="en-US" dirty="0"/>
              <a:t>는 객체의 이름을 이용하여 의존성 주입을 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304" y="1674416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b="1" dirty="0">
                <a:solidFill>
                  <a:srgbClr val="7030A0"/>
                </a:solidFill>
              </a:rPr>
              <a:t>@Resource</a:t>
            </a:r>
            <a:r>
              <a:rPr lang="en-US" altLang="ko-KR" sz="2400" b="1" dirty="0"/>
              <a:t>(name=</a:t>
            </a:r>
            <a:r>
              <a:rPr lang="en-US" altLang="ko-KR" sz="2400" b="1" dirty="0">
                <a:solidFill>
                  <a:srgbClr val="FF0000"/>
                </a:solidFill>
              </a:rPr>
              <a:t>"apple"</a:t>
            </a:r>
            <a:r>
              <a:rPr lang="en-US" altLang="ko-KR" sz="2400" b="1" dirty="0"/>
              <a:t>)</a:t>
            </a:r>
          </a:p>
          <a:p>
            <a:r>
              <a:rPr lang="en-US" altLang="ko-KR" sz="2400" dirty="0"/>
              <a:t>        private Speaker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               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ko-KR" altLang="en-US" sz="2400" dirty="0"/>
              <a:t>객체 생성됨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     }</a:t>
            </a:r>
          </a:p>
          <a:p>
            <a:r>
              <a:rPr lang="en-US" altLang="ko-KR" sz="2400" dirty="0"/>
              <a:t>        ~</a:t>
            </a:r>
            <a:r>
              <a:rPr lang="ko-KR" altLang="en-US" sz="2400" dirty="0"/>
              <a:t>생략</a:t>
            </a:r>
            <a:r>
              <a:rPr lang="en-US" altLang="ko-KR" sz="2400" dirty="0"/>
              <a:t>~</a:t>
            </a:r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807029" y="2448458"/>
            <a:ext cx="4678882" cy="1302003"/>
          </a:xfrm>
          <a:prstGeom prst="wedgeRoundRectCallout">
            <a:avLst>
              <a:gd name="adj1" fmla="val -64926"/>
              <a:gd name="adj2" fmla="val -3122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Speaker </a:t>
            </a:r>
            <a:r>
              <a:rPr lang="ko-KR" altLang="en-US" sz="2400" b="1" dirty="0">
                <a:solidFill>
                  <a:schemeClr val="tx1"/>
                </a:solidFill>
              </a:rPr>
              <a:t>타입의 객체 중 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이름이 </a:t>
            </a:r>
            <a:r>
              <a:rPr lang="en-US" altLang="ko-KR" sz="2400" b="1" dirty="0">
                <a:solidFill>
                  <a:schemeClr val="tx1"/>
                </a:solidFill>
              </a:rPr>
              <a:t>“apple”</a:t>
            </a:r>
            <a:r>
              <a:rPr lang="ko-KR" altLang="en-US" sz="2400" b="1" dirty="0">
                <a:solidFill>
                  <a:schemeClr val="tx1"/>
                </a:solidFill>
              </a:rPr>
              <a:t>인 객체 할당</a:t>
            </a:r>
          </a:p>
        </p:txBody>
      </p:sp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Annotation VS. &lt;bean&gt; </a:t>
            </a:r>
            <a:r>
              <a:rPr lang="ko-KR" altLang="en-US" dirty="0"/>
              <a:t>등록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</a:t>
            </a:r>
            <a:r>
              <a:rPr lang="en-US" altLang="ko-KR" dirty="0"/>
              <a:t> </a:t>
            </a:r>
            <a:r>
              <a:rPr lang="ko-KR" altLang="en-US" dirty="0"/>
              <a:t>보수 과정에서 자주 변경되는 객체는 </a:t>
            </a:r>
            <a:r>
              <a:rPr lang="en-US" altLang="ko-KR" dirty="0"/>
              <a:t>&lt;bean&gt; </a:t>
            </a:r>
            <a:r>
              <a:rPr lang="ko-KR" altLang="en-US" dirty="0"/>
              <a:t>등록으로</a:t>
            </a:r>
            <a:r>
              <a:rPr lang="en-US" altLang="ko-KR" dirty="0"/>
              <a:t> </a:t>
            </a:r>
            <a:r>
              <a:rPr lang="ko-KR" altLang="en-US" dirty="0"/>
              <a:t>처리한다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XML</a:t>
            </a:r>
            <a:r>
              <a:rPr lang="ko-KR" altLang="en-US" dirty="0"/>
              <a:t>에서 설정 변경 </a:t>
            </a:r>
            <a:r>
              <a:rPr lang="en-US" altLang="ko-KR" dirty="0"/>
              <a:t>= </a:t>
            </a:r>
            <a:r>
              <a:rPr lang="ko-KR" altLang="en-US" dirty="0"/>
              <a:t>프로그램 수정 최소화</a:t>
            </a:r>
            <a:endParaRPr lang="en-US" altLang="ko-KR" dirty="0"/>
          </a:p>
          <a:p>
            <a:pPr lvl="2"/>
            <a:r>
              <a:rPr lang="ko-KR" altLang="en-US" dirty="0"/>
              <a:t>단점 </a:t>
            </a:r>
            <a:r>
              <a:rPr lang="en-US" altLang="ko-KR" dirty="0"/>
              <a:t>:  XML</a:t>
            </a:r>
            <a:r>
              <a:rPr lang="ko-KR" altLang="en-US" dirty="0"/>
              <a:t>로 설정하기는 불편함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 보수 과정에서 자주 변경되지 않는 객체는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의존성 주입은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Layered Architecture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596148"/>
            <a:ext cx="11866498" cy="56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14500" y="3040082"/>
            <a:ext cx="2386941" cy="116378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34042" y="4938155"/>
            <a:ext cx="1886197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307" y="3040082"/>
            <a:ext cx="3243864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6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 별 </a:t>
            </a:r>
            <a:r>
              <a:rPr lang="en-US" altLang="ko-KR" dirty="0"/>
              <a:t>Annotation</a:t>
            </a:r>
          </a:p>
          <a:p>
            <a:pPr lvl="1"/>
            <a:r>
              <a:rPr lang="en-US" altLang="ko-KR" dirty="0"/>
              <a:t>@Component</a:t>
            </a:r>
            <a:r>
              <a:rPr lang="ko-KR" altLang="en-US" dirty="0"/>
              <a:t>의 상속 </a:t>
            </a:r>
            <a:r>
              <a:rPr lang="en-US" altLang="ko-KR" dirty="0"/>
              <a:t>annotation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17420"/>
              </p:ext>
            </p:extLst>
          </p:nvPr>
        </p:nvGraphicFramePr>
        <p:xfrm>
          <a:off x="161303" y="1480110"/>
          <a:ext cx="11880275" cy="39037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9710">
                  <a:extLst>
                    <a:ext uri="{9D8B030D-6E8A-4147-A177-3AD203B41FA5}">
                      <a16:colId xmlns:a16="http://schemas.microsoft.com/office/drawing/2014/main" val="2441016928"/>
                    </a:ext>
                  </a:extLst>
                </a:gridCol>
                <a:gridCol w="2903855">
                  <a:extLst>
                    <a:ext uri="{9D8B030D-6E8A-4147-A177-3AD203B41FA5}">
                      <a16:colId xmlns:a16="http://schemas.microsoft.com/office/drawing/2014/main" val="2368464259"/>
                    </a:ext>
                  </a:extLst>
                </a:gridCol>
                <a:gridCol w="6506710">
                  <a:extLst>
                    <a:ext uri="{9D8B030D-6E8A-4147-A177-3AD203B41FA5}">
                      <a16:colId xmlns:a16="http://schemas.microsoft.com/office/drawing/2014/main" val="294220764"/>
                    </a:ext>
                  </a:extLst>
                </a:gridCol>
              </a:tblGrid>
              <a:tr h="709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위치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의미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5528923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@Service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XXXServiceImpl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로직을 처리하는</a:t>
                      </a:r>
                      <a:r>
                        <a:rPr lang="en-US" sz="2400" kern="100">
                          <a:effectLst/>
                        </a:rPr>
                        <a:t> Service </a:t>
                      </a:r>
                      <a:r>
                        <a:rPr lang="ko-KR" sz="2400" kern="100">
                          <a:effectLst/>
                        </a:rPr>
                        <a:t>클래스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8652396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@Repository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XXXDAO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데이터베이스 연동을 처리하는</a:t>
                      </a:r>
                      <a:r>
                        <a:rPr lang="en-US" sz="2400" kern="100">
                          <a:effectLst/>
                        </a:rPr>
                        <a:t> DAO </a:t>
                      </a:r>
                      <a:r>
                        <a:rPr lang="ko-KR" sz="2400" kern="100">
                          <a:effectLst/>
                        </a:rPr>
                        <a:t>클래스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928295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@Controller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XXXController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사용자 요청을 제어하는</a:t>
                      </a:r>
                      <a:r>
                        <a:rPr lang="en-US" sz="2400" kern="100" dirty="0">
                          <a:effectLst/>
                        </a:rPr>
                        <a:t> Controller </a:t>
                      </a:r>
                      <a:r>
                        <a:rPr lang="ko-KR" sz="2400" kern="100" dirty="0">
                          <a:effectLst/>
                        </a:rPr>
                        <a:t>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008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946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</a:t>
            </a:r>
            <a:r>
              <a:rPr lang="en-US" altLang="ko-KR" sz="8800" dirty="0" err="1"/>
              <a:t>IoC</a:t>
            </a:r>
            <a:r>
              <a:rPr lang="en-US" altLang="ko-KR" sz="8800" dirty="0"/>
              <a:t> </a:t>
            </a:r>
            <a:r>
              <a:rPr lang="ko-KR" altLang="en-US" sz="8800" dirty="0"/>
              <a:t>실습</a:t>
            </a:r>
            <a:endParaRPr lang="en-US" altLang="ko-KR" sz="8800" dirty="0"/>
          </a:p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5400" dirty="0"/>
              <a:t>Chap 6</a:t>
            </a:r>
          </a:p>
        </p:txBody>
      </p:sp>
    </p:spTree>
    <p:extLst>
      <p:ext uri="{BB962C8B-B14F-4D97-AF65-F5344CB8AC3E}">
        <p14:creationId xmlns:p14="http://schemas.microsoft.com/office/powerpoint/2010/main" val="2432268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BoardService</a:t>
            </a:r>
            <a:r>
              <a:rPr lang="en-US" altLang="ko-KR" dirty="0"/>
              <a:t> </a:t>
            </a:r>
            <a:r>
              <a:rPr lang="ko-KR" altLang="en-US" dirty="0"/>
              <a:t>컴포넌트</a:t>
            </a:r>
          </a:p>
        </p:txBody>
      </p:sp>
      <p:pic>
        <p:nvPicPr>
          <p:cNvPr id="6146" name="Picture 2" descr="BoardService 컴포넌트 클래스다이어그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7" y="620190"/>
            <a:ext cx="10372108" cy="611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실습 순서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en-US" altLang="ko-KR" dirty="0" err="1"/>
              <a:t>BoardVO</a:t>
            </a:r>
            <a:r>
              <a:rPr lang="en-US" altLang="ko-KR" dirty="0"/>
              <a:t> </a:t>
            </a:r>
            <a:r>
              <a:rPr lang="ko-KR" altLang="en-US" dirty="0"/>
              <a:t>클래스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en-US" altLang="ko-KR" dirty="0" err="1"/>
              <a:t>BoardDAO</a:t>
            </a:r>
            <a:r>
              <a:rPr lang="en-US" altLang="ko-KR" dirty="0"/>
              <a:t> </a:t>
            </a:r>
            <a:r>
              <a:rPr lang="ko-KR" altLang="en-US" dirty="0"/>
              <a:t>클래스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en-US" altLang="ko-KR" dirty="0" err="1"/>
              <a:t>BoardService</a:t>
            </a:r>
            <a:r>
              <a:rPr lang="en-US" altLang="ko-KR" dirty="0"/>
              <a:t> </a:t>
            </a:r>
            <a:r>
              <a:rPr lang="ko-KR" altLang="en-US" dirty="0"/>
              <a:t>인터페이스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en-US" altLang="ko-KR" dirty="0" err="1"/>
              <a:t>BoardServiceImpl</a:t>
            </a:r>
            <a:r>
              <a:rPr lang="en-US" altLang="ko-KR" dirty="0"/>
              <a:t> </a:t>
            </a:r>
            <a:r>
              <a:rPr lang="ko-KR" altLang="en-US" dirty="0"/>
              <a:t>클래스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5. Spring </a:t>
            </a:r>
            <a:r>
              <a:rPr lang="ko-KR" altLang="en-US" dirty="0"/>
              <a:t>설정 파일</a:t>
            </a:r>
            <a:r>
              <a:rPr lang="en-US" altLang="ko-KR" dirty="0"/>
              <a:t>(applicationContext.xml)</a:t>
            </a:r>
            <a:r>
              <a:rPr lang="ko-KR" altLang="en-US" dirty="0"/>
              <a:t>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6. </a:t>
            </a:r>
            <a:r>
              <a:rPr lang="en-US" altLang="ko-KR" dirty="0" err="1"/>
              <a:t>BoardServiceClient</a:t>
            </a:r>
            <a:r>
              <a:rPr lang="en-US" altLang="ko-KR" dirty="0"/>
              <a:t> </a:t>
            </a:r>
            <a:r>
              <a:rPr lang="ko-KR" altLang="en-US" dirty="0"/>
              <a:t>작성 및 테스트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341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빠른 구현 시간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관리 용이성 증가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개발자의 역량 획일화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검증된 아키텍처의 재사용과 일관성 유지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066756" y="1293185"/>
              <a:ext cx="1551600" cy="5184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876" y="1197065"/>
                <a:ext cx="16477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1011316" y="2036585"/>
              <a:ext cx="1330560" cy="4284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436" y="1940465"/>
                <a:ext cx="14263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2369596" y="2035145"/>
              <a:ext cx="221040" cy="1620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1356" y="1939025"/>
                <a:ext cx="3175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/>
              <p14:cNvContentPartPr/>
              <p14:nvPr/>
            </p14:nvContentPartPr>
            <p14:xfrm>
              <a:off x="1205356" y="2890505"/>
              <a:ext cx="2660400" cy="6084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7476" y="2794385"/>
                <a:ext cx="275616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기반의 </a:t>
            </a:r>
            <a:r>
              <a:rPr lang="en-US" altLang="ko-KR" dirty="0"/>
              <a:t>Framework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47496"/>
              </p:ext>
            </p:extLst>
          </p:nvPr>
        </p:nvGraphicFramePr>
        <p:xfrm>
          <a:off x="161305" y="861110"/>
          <a:ext cx="11880273" cy="560168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43744">
                  <a:extLst>
                    <a:ext uri="{9D8B030D-6E8A-4147-A177-3AD203B41FA5}">
                      <a16:colId xmlns:a16="http://schemas.microsoft.com/office/drawing/2014/main" val="1605825849"/>
                    </a:ext>
                  </a:extLst>
                </a:gridCol>
                <a:gridCol w="1508167">
                  <a:extLst>
                    <a:ext uri="{9D8B030D-6E8A-4147-A177-3AD203B41FA5}">
                      <a16:colId xmlns:a16="http://schemas.microsoft.com/office/drawing/2014/main" val="1779729382"/>
                    </a:ext>
                  </a:extLst>
                </a:gridCol>
                <a:gridCol w="8728362">
                  <a:extLst>
                    <a:ext uri="{9D8B030D-6E8A-4147-A177-3AD203B41FA5}">
                      <a16:colId xmlns:a16="http://schemas.microsoft.com/office/drawing/2014/main" val="1957135501"/>
                    </a:ext>
                  </a:extLst>
                </a:gridCol>
              </a:tblGrid>
              <a:tr h="5800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처리 영역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프레임워크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설명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4913545"/>
                  </a:ext>
                </a:extLst>
              </a:tr>
              <a:tr h="491148">
                <a:tc rowSpan="2"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Presentation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Struts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UI Layer</a:t>
                      </a:r>
                      <a:r>
                        <a:rPr lang="ko-KR" sz="1800" kern="100" dirty="0">
                          <a:effectLst/>
                        </a:rPr>
                        <a:t>에 중점을 두고 개발된</a:t>
                      </a:r>
                      <a:r>
                        <a:rPr lang="en-US" sz="1800" kern="100" dirty="0">
                          <a:effectLst/>
                        </a:rPr>
                        <a:t> MVC(Model View Controller) </a:t>
                      </a:r>
                      <a:r>
                        <a:rPr lang="ko-KR" sz="1800" kern="100" dirty="0">
                          <a:effectLst/>
                        </a:rPr>
                        <a:t>프레임워크</a:t>
                      </a:r>
                      <a:r>
                        <a:rPr lang="ko-KR" altLang="en-US" sz="1800" kern="100" dirty="0">
                          <a:effectLst/>
                        </a:rPr>
                        <a:t>임</a:t>
                      </a:r>
                      <a:r>
                        <a:rPr lang="en-US" altLang="ko-KR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35960"/>
                  </a:ext>
                </a:extLst>
              </a:tr>
              <a:tr h="818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Spring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(MVC)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Struts</a:t>
                      </a:r>
                      <a:r>
                        <a:rPr lang="ko-KR" sz="1800" kern="100" dirty="0">
                          <a:effectLst/>
                        </a:rPr>
                        <a:t>와 동일하게</a:t>
                      </a:r>
                      <a:r>
                        <a:rPr lang="en-US" sz="1800" kern="100" dirty="0">
                          <a:effectLst/>
                        </a:rPr>
                        <a:t> MVC </a:t>
                      </a:r>
                      <a:r>
                        <a:rPr lang="ko-KR" sz="1800" kern="100" dirty="0">
                          <a:effectLst/>
                        </a:rPr>
                        <a:t>아키텍처를 제공하는</a:t>
                      </a:r>
                      <a:r>
                        <a:rPr lang="en-US" sz="1800" kern="100" dirty="0">
                          <a:effectLst/>
                        </a:rPr>
                        <a:t> UI Layer </a:t>
                      </a:r>
                      <a:r>
                        <a:rPr lang="ko-KR" sz="1800" kern="100" dirty="0">
                          <a:effectLst/>
                        </a:rPr>
                        <a:t>프레임워크</a:t>
                      </a:r>
                      <a:r>
                        <a:rPr lang="ko-KR" altLang="en-US" sz="1800" kern="100" dirty="0">
                          <a:effectLst/>
                        </a:rPr>
                        <a:t>임</a:t>
                      </a:r>
                      <a:r>
                        <a:rPr lang="en-US" sz="1800" kern="100" dirty="0">
                          <a:effectLst/>
                        </a:rPr>
                        <a:t>.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Struts</a:t>
                      </a:r>
                      <a:r>
                        <a:rPr lang="ko-KR" sz="1800" kern="100" dirty="0">
                          <a:effectLst/>
                        </a:rPr>
                        <a:t>처럼 독립된 프레임워크는 아니고 </a:t>
                      </a:r>
                      <a:r>
                        <a:rPr lang="en-US" sz="1800" kern="100" dirty="0">
                          <a:effectLst/>
                        </a:rPr>
                        <a:t>Spring </a:t>
                      </a:r>
                      <a:r>
                        <a:rPr lang="ko-KR" sz="1800" kern="100" dirty="0">
                          <a:effectLst/>
                        </a:rPr>
                        <a:t>프레임워크에 포함되어 있</a:t>
                      </a:r>
                      <a:r>
                        <a:rPr lang="ko-KR" altLang="en-US" sz="1800" kern="100" dirty="0">
                          <a:effectLst/>
                        </a:rPr>
                        <a:t>음</a:t>
                      </a:r>
                      <a:r>
                        <a:rPr lang="en-US" sz="1800" kern="100" dirty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4582656"/>
                  </a:ext>
                </a:extLst>
              </a:tr>
              <a:tr h="967413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Business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Spring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sz="1800" kern="100" dirty="0" err="1">
                          <a:effectLst/>
                        </a:rPr>
                        <a:t>IoC</a:t>
                      </a:r>
                      <a:r>
                        <a:rPr lang="en-US" sz="1800" kern="100" dirty="0">
                          <a:effectLst/>
                        </a:rPr>
                        <a:t>, AOP)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Spring</a:t>
                      </a:r>
                      <a:r>
                        <a:rPr lang="ko-KR" sz="1800" kern="100" dirty="0">
                          <a:effectLst/>
                        </a:rPr>
                        <a:t>의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IoC</a:t>
                      </a:r>
                      <a:r>
                        <a:rPr lang="ko-KR" sz="1800" kern="100" dirty="0">
                          <a:effectLst/>
                        </a:rPr>
                        <a:t>와</a:t>
                      </a:r>
                      <a:r>
                        <a:rPr lang="en-US" sz="1800" kern="100" dirty="0">
                          <a:effectLst/>
                        </a:rPr>
                        <a:t> AOP </a:t>
                      </a:r>
                      <a:r>
                        <a:rPr lang="ko-KR" sz="1800" kern="100" dirty="0">
                          <a:effectLst/>
                        </a:rPr>
                        <a:t>모듈을 이용하여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Spring </a:t>
                      </a:r>
                      <a:r>
                        <a:rPr lang="ko-KR" sz="2000" kern="100" dirty="0">
                          <a:solidFill>
                            <a:srgbClr val="FF0000"/>
                          </a:solidFill>
                          <a:effectLst/>
                        </a:rPr>
                        <a:t>컨테이너</a:t>
                      </a:r>
                      <a:r>
                        <a:rPr lang="ko-KR" sz="1800" kern="100" dirty="0">
                          <a:effectLst/>
                        </a:rPr>
                        <a:t>에서 동작하는 엔터프라이즈 비즈니스 컴포넌트를 개발할 수 있</a:t>
                      </a:r>
                      <a:r>
                        <a:rPr lang="ko-KR" altLang="en-US" sz="1800" kern="100" dirty="0">
                          <a:effectLst/>
                        </a:rPr>
                        <a:t>음</a:t>
                      </a:r>
                      <a:r>
                        <a:rPr lang="en-US" sz="1800" kern="100" dirty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466703"/>
                  </a:ext>
                </a:extLst>
              </a:tr>
              <a:tr h="1369258">
                <a:tc rowSpan="2"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Persistence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Hibernate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JPA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Hibernate</a:t>
                      </a:r>
                      <a:r>
                        <a:rPr lang="ko-KR" sz="1800" kern="100" dirty="0">
                          <a:effectLst/>
                        </a:rPr>
                        <a:t>는 완벽한</a:t>
                      </a:r>
                      <a:r>
                        <a:rPr lang="en-US" sz="1800" kern="100" dirty="0">
                          <a:effectLst/>
                        </a:rPr>
                        <a:t> ORM(Object Relation Mapping) </a:t>
                      </a:r>
                      <a:r>
                        <a:rPr lang="ko-KR" sz="1800" kern="100" dirty="0">
                          <a:effectLst/>
                        </a:rPr>
                        <a:t>프레임워크</a:t>
                      </a:r>
                      <a:r>
                        <a:rPr lang="ko-KR" altLang="en-US" sz="1800" kern="100" dirty="0">
                          <a:effectLst/>
                        </a:rPr>
                        <a:t>임</a:t>
                      </a:r>
                      <a:r>
                        <a:rPr lang="en-US" altLang="ko-KR" sz="1800" kern="100" dirty="0">
                          <a:effectLst/>
                        </a:rPr>
                        <a:t>.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ORM </a:t>
                      </a:r>
                      <a:r>
                        <a:rPr lang="ko-KR" sz="1800" kern="100" dirty="0">
                          <a:effectLst/>
                        </a:rPr>
                        <a:t>프레임워크는 </a:t>
                      </a:r>
                      <a:r>
                        <a:rPr lang="en-US" sz="1800" kern="100" dirty="0">
                          <a:effectLst/>
                        </a:rPr>
                        <a:t>SQL</a:t>
                      </a:r>
                      <a:r>
                        <a:rPr lang="ko-KR" altLang="en-US" sz="1800" kern="100" dirty="0">
                          <a:effectLst/>
                        </a:rPr>
                        <a:t>을</a:t>
                      </a:r>
                      <a:r>
                        <a:rPr lang="ko-KR" sz="1800" kern="100" dirty="0">
                          <a:effectLst/>
                        </a:rPr>
                        <a:t> 프레임워크가 자체적으로 생성하여 </a:t>
                      </a:r>
                      <a:r>
                        <a:rPr lang="en-US" sz="1800" kern="100" dirty="0">
                          <a:effectLst/>
                        </a:rPr>
                        <a:t>DB </a:t>
                      </a:r>
                      <a:r>
                        <a:rPr lang="ko-KR" sz="1800" kern="100" dirty="0">
                          <a:effectLst/>
                        </a:rPr>
                        <a:t>연동을 처리</a:t>
                      </a:r>
                      <a:r>
                        <a:rPr lang="ko-KR" altLang="en-US" sz="1800" kern="100" dirty="0">
                          <a:effectLst/>
                        </a:rPr>
                        <a:t>함</a:t>
                      </a:r>
                      <a:r>
                        <a:rPr lang="en-US" sz="1800" kern="100" dirty="0">
                          <a:effectLst/>
                        </a:rPr>
                        <a:t>.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JPA</a:t>
                      </a:r>
                      <a:r>
                        <a:rPr lang="ko-KR" sz="1800" kern="100" dirty="0">
                          <a:effectLst/>
                        </a:rPr>
                        <a:t>는</a:t>
                      </a:r>
                      <a:r>
                        <a:rPr lang="en-US" sz="1800" kern="100" dirty="0">
                          <a:effectLst/>
                        </a:rPr>
                        <a:t> Hibernate</a:t>
                      </a:r>
                      <a:r>
                        <a:rPr lang="ko-KR" sz="1800" kern="100" dirty="0">
                          <a:effectLst/>
                        </a:rPr>
                        <a:t>를 비롯한 모든 </a:t>
                      </a:r>
                      <a:r>
                        <a:rPr lang="en-US" sz="1800" kern="100" dirty="0">
                          <a:effectLst/>
                        </a:rPr>
                        <a:t>ORM</a:t>
                      </a:r>
                      <a:r>
                        <a:rPr lang="ko-KR" sz="1800" kern="100" dirty="0">
                          <a:effectLst/>
                        </a:rPr>
                        <a:t>의 </a:t>
                      </a:r>
                      <a:r>
                        <a:rPr lang="ko-KR" sz="1800" u="sng" kern="100" dirty="0">
                          <a:effectLst/>
                        </a:rPr>
                        <a:t>자바 표준 </a:t>
                      </a:r>
                      <a:r>
                        <a:rPr lang="en-US" sz="1800" u="sng" kern="100" dirty="0">
                          <a:effectLst/>
                        </a:rPr>
                        <a:t>API</a:t>
                      </a:r>
                      <a:r>
                        <a:rPr lang="ko-KR" altLang="en-US" sz="1800" kern="100" dirty="0">
                          <a:effectLst/>
                        </a:rPr>
                        <a:t>임</a:t>
                      </a:r>
                      <a:r>
                        <a:rPr lang="en-US" sz="1800" kern="100" dirty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6536971"/>
                  </a:ext>
                </a:extLst>
              </a:tr>
              <a:tr h="1375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iBatis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Mybatis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iBatis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프레임워크는 개발자가 작성한</a:t>
                      </a:r>
                      <a:r>
                        <a:rPr lang="en-US" sz="1800" kern="100" dirty="0">
                          <a:effectLst/>
                        </a:rPr>
                        <a:t> SQL </a:t>
                      </a:r>
                      <a:r>
                        <a:rPr lang="ko-KR" sz="1800" kern="100" dirty="0">
                          <a:effectLst/>
                        </a:rPr>
                        <a:t>명령어와 자바 객체</a:t>
                      </a:r>
                      <a:r>
                        <a:rPr lang="en-US" sz="1800" kern="100" dirty="0">
                          <a:effectLst/>
                        </a:rPr>
                        <a:t>(VO </a:t>
                      </a:r>
                      <a:r>
                        <a:rPr lang="ko-KR" sz="1800" kern="100" dirty="0">
                          <a:effectLst/>
                        </a:rPr>
                        <a:t>혹은 </a:t>
                      </a:r>
                      <a:r>
                        <a:rPr lang="en-US" sz="1800" kern="100" dirty="0">
                          <a:effectLst/>
                        </a:rPr>
                        <a:t>DTO)</a:t>
                      </a:r>
                      <a:r>
                        <a:rPr lang="ko-KR" sz="1800" kern="100" dirty="0">
                          <a:effectLst/>
                        </a:rPr>
                        <a:t>를 매핑해주는 기능을 제공</a:t>
                      </a:r>
                      <a:r>
                        <a:rPr lang="ko-KR" altLang="en-US" sz="1800" kern="100" dirty="0">
                          <a:effectLst/>
                        </a:rPr>
                        <a:t>함</a:t>
                      </a:r>
                      <a:r>
                        <a:rPr lang="en-US" altLang="ko-KR" sz="1800" kern="100" dirty="0">
                          <a:effectLst/>
                        </a:rPr>
                        <a:t>.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Mybatis</a:t>
                      </a:r>
                      <a:r>
                        <a:rPr lang="ko-KR" sz="1800" kern="100" dirty="0">
                          <a:effectLst/>
                        </a:rPr>
                        <a:t>는 </a:t>
                      </a:r>
                      <a:r>
                        <a:rPr lang="en-US" altLang="ko-KR" sz="1800" kern="100" dirty="0" err="1">
                          <a:effectLst/>
                        </a:rPr>
                        <a:t>iB</a:t>
                      </a:r>
                      <a:r>
                        <a:rPr lang="en-US" sz="1800" kern="100" dirty="0" err="1">
                          <a:effectLst/>
                        </a:rPr>
                        <a:t>atis</a:t>
                      </a:r>
                      <a:r>
                        <a:rPr lang="ko-KR" sz="1800" kern="100" dirty="0">
                          <a:effectLst/>
                        </a:rPr>
                        <a:t>에서 파생된 프레임워크로서 기본 개념과 문법은 거의 </a:t>
                      </a:r>
                      <a:r>
                        <a:rPr lang="ko-KR" altLang="en-US" sz="1800" kern="100" dirty="0">
                          <a:effectLst/>
                        </a:rPr>
                        <a:t>유사함</a:t>
                      </a:r>
                      <a:r>
                        <a:rPr lang="en-US" sz="1800" kern="100" dirty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23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79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Framework</a:t>
            </a:r>
            <a:r>
              <a:rPr lang="ko-KR" altLang="en-US" dirty="0"/>
              <a:t>의 특징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경량</a:t>
            </a:r>
            <a:r>
              <a:rPr lang="en-US" altLang="ko-KR" dirty="0"/>
              <a:t>(lightweight)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IoC</a:t>
            </a:r>
            <a:r>
              <a:rPr lang="en-US" altLang="ko-KR" dirty="0"/>
              <a:t>(Inversion of Control)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AOP(Aspect Oriented Programming)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컨테이너</a:t>
            </a:r>
            <a:r>
              <a:rPr lang="en-US" altLang="ko-KR" dirty="0"/>
              <a:t>(Container)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Framework</a:t>
            </a:r>
            <a:endParaRPr lang="ko-KR" altLang="en-US" dirty="0"/>
          </a:p>
        </p:txBody>
      </p:sp>
      <p:pic>
        <p:nvPicPr>
          <p:cNvPr id="5122" name="Picture 2" descr="Spring 라이브러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832" y="675862"/>
            <a:ext cx="4899746" cy="551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3562597" y="1294410"/>
            <a:ext cx="3384468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928156" y="1399385"/>
              <a:ext cx="901080" cy="4176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276" y="1303265"/>
                <a:ext cx="9968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3310636" y="745265"/>
              <a:ext cx="1470240" cy="41904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6516" y="721145"/>
                <a:ext cx="151848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잉크 16"/>
              <p14:cNvContentPartPr/>
              <p14:nvPr/>
            </p14:nvContentPartPr>
            <p14:xfrm>
              <a:off x="1064596" y="2299745"/>
              <a:ext cx="141120" cy="98424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0476" y="2275625"/>
                <a:ext cx="189360" cy="10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잉크 19"/>
              <p14:cNvContentPartPr/>
              <p14:nvPr/>
            </p14:nvContentPartPr>
            <p14:xfrm>
              <a:off x="4439956" y="1662545"/>
              <a:ext cx="741960" cy="59868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28076" y="1650665"/>
                <a:ext cx="76572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잉크 30"/>
              <p14:cNvContentPartPr/>
              <p14:nvPr/>
            </p14:nvContentPartPr>
            <p14:xfrm>
              <a:off x="1579396" y="2147465"/>
              <a:ext cx="970200" cy="3600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31516" y="2051345"/>
                <a:ext cx="10659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잉크 31"/>
              <p14:cNvContentPartPr/>
              <p14:nvPr/>
            </p14:nvContentPartPr>
            <p14:xfrm>
              <a:off x="3200836" y="2147465"/>
              <a:ext cx="1233000" cy="360"/>
            </p14:xfrm>
          </p:contentPart>
        </mc:Choice>
        <mc:Fallback xmlns="">
          <p:pic>
            <p:nvPicPr>
              <p:cNvPr id="32" name="잉크 3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52596" y="2051345"/>
                <a:ext cx="13291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잉크 34"/>
              <p14:cNvContentPartPr/>
              <p14:nvPr/>
            </p14:nvContentPartPr>
            <p14:xfrm>
              <a:off x="914836" y="3713105"/>
              <a:ext cx="2715480" cy="8388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6596" y="3616985"/>
                <a:ext cx="28116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6" name="잉크 35"/>
              <p14:cNvContentPartPr/>
              <p14:nvPr/>
            </p14:nvContentPartPr>
            <p14:xfrm>
              <a:off x="263236" y="1703945"/>
              <a:ext cx="554400" cy="513000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1356" y="1692065"/>
                <a:ext cx="578160" cy="5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결합도</a:t>
            </a:r>
            <a:r>
              <a:rPr lang="en-US" altLang="ko-KR" dirty="0"/>
              <a:t>(Coupling)</a:t>
            </a:r>
          </a:p>
          <a:p>
            <a:pPr lvl="1"/>
            <a:r>
              <a:rPr lang="ko-KR" altLang="en-US" dirty="0"/>
              <a:t>클래스</a:t>
            </a:r>
            <a:r>
              <a:rPr lang="en-US" altLang="ko-KR" dirty="0"/>
              <a:t>A</a:t>
            </a:r>
            <a:r>
              <a:rPr lang="ko-KR" altLang="en-US" dirty="0"/>
              <a:t>는 다른 클래스</a:t>
            </a:r>
            <a:r>
              <a:rPr lang="en-US" altLang="ko-KR" dirty="0"/>
              <a:t>B</a:t>
            </a:r>
            <a:r>
              <a:rPr lang="ko-KR" altLang="en-US" dirty="0"/>
              <a:t>를 참조</a:t>
            </a:r>
            <a:r>
              <a:rPr lang="en-US" altLang="ko-KR" dirty="0"/>
              <a:t>(reference)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Public class A{ private B </a:t>
            </a:r>
            <a:r>
              <a:rPr lang="en-US" altLang="ko-KR" dirty="0" err="1"/>
              <a:t>b</a:t>
            </a:r>
            <a:r>
              <a:rPr lang="en-US" altLang="ko-KR" dirty="0"/>
              <a:t>; … }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결합도가</a:t>
            </a:r>
            <a:r>
              <a:rPr lang="en-US" altLang="ko-KR" dirty="0"/>
              <a:t> </a:t>
            </a:r>
            <a:r>
              <a:rPr lang="ko-KR" altLang="en-US" dirty="0"/>
              <a:t>높을수록 유지보수성은 나빠짐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08783" y="2600696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TVUser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SamTV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tv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SamTV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tv.powerOn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20658" y="4892619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TVUser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LTV </a:t>
            </a:r>
            <a:r>
              <a:rPr lang="en-US" altLang="ko-KR" sz="1600" dirty="0" err="1">
                <a:solidFill>
                  <a:schemeClr val="tx1"/>
                </a:solidFill>
              </a:rPr>
              <a:t>tv</a:t>
            </a:r>
            <a:r>
              <a:rPr lang="en-US" altLang="ko-KR" sz="1600" dirty="0">
                <a:solidFill>
                  <a:schemeClr val="tx1"/>
                </a:solidFill>
              </a:rPr>
              <a:t> = new LTV();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tv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en-US" altLang="ko-KR" sz="1600" dirty="0" err="1">
                <a:solidFill>
                  <a:schemeClr val="tx1"/>
                </a:solidFill>
              </a:rPr>
              <a:t>turnOn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31401" y="2600696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SamTV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public void </a:t>
            </a:r>
            <a:r>
              <a:rPr lang="en-US" altLang="ko-KR" sz="1600" dirty="0" err="1">
                <a:solidFill>
                  <a:schemeClr val="tx1"/>
                </a:solidFill>
              </a:rPr>
              <a:t>powerOn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….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0777" y="4892619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LTV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public void </a:t>
            </a:r>
            <a:r>
              <a:rPr lang="en-US" altLang="ko-KR" sz="1600" dirty="0" err="1">
                <a:solidFill>
                  <a:schemeClr val="tx1"/>
                </a:solidFill>
              </a:rPr>
              <a:t>turnOn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….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6" idx="1"/>
          </p:cNvCxnSpPr>
          <p:nvPr/>
        </p:nvCxnSpPr>
        <p:spPr>
          <a:xfrm>
            <a:off x="5023235" y="3230089"/>
            <a:ext cx="15081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3"/>
            <a:endCxn id="7" idx="1"/>
          </p:cNvCxnSpPr>
          <p:nvPr/>
        </p:nvCxnSpPr>
        <p:spPr>
          <a:xfrm>
            <a:off x="5035110" y="5522012"/>
            <a:ext cx="155566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1387" y="4037617"/>
            <a:ext cx="4551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SamTV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en-US" altLang="ko-KR" dirty="0">
                <a:solidFill>
                  <a:srgbClr val="FF0000"/>
                </a:solidFill>
              </a:rPr>
              <a:t>LTV</a:t>
            </a:r>
            <a:r>
              <a:rPr lang="ko-KR" altLang="en-US" dirty="0">
                <a:solidFill>
                  <a:srgbClr val="FF0000"/>
                </a:solidFill>
              </a:rPr>
              <a:t>로 교체하면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다른 클래스인 </a:t>
            </a:r>
            <a:r>
              <a:rPr lang="en-US" altLang="ko-KR" dirty="0" err="1">
                <a:solidFill>
                  <a:srgbClr val="FF0000"/>
                </a:solidFill>
              </a:rPr>
              <a:t>TVUser</a:t>
            </a:r>
            <a:r>
              <a:rPr lang="ko-KR" altLang="en-US" dirty="0">
                <a:solidFill>
                  <a:srgbClr val="FF0000"/>
                </a:solidFill>
              </a:rPr>
              <a:t>도 바꾸어야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ko-KR" altLang="en-US" dirty="0" err="1">
                <a:solidFill>
                  <a:srgbClr val="FF0000"/>
                </a:solidFill>
              </a:rPr>
              <a:t>ㅠㅠㅠ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/>
              <p14:cNvContentPartPr/>
              <p14:nvPr/>
            </p14:nvContentPartPr>
            <p14:xfrm>
              <a:off x="3989956" y="3532745"/>
              <a:ext cx="817920" cy="3636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8076" y="3520865"/>
                <a:ext cx="8416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/>
              <p14:cNvContentPartPr/>
              <p14:nvPr/>
            </p14:nvContentPartPr>
            <p14:xfrm>
              <a:off x="2549236" y="3823985"/>
              <a:ext cx="859320" cy="36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7356" y="3812105"/>
                <a:ext cx="8830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잉크 14"/>
              <p14:cNvContentPartPr/>
              <p14:nvPr/>
            </p14:nvContentPartPr>
            <p14:xfrm>
              <a:off x="3349156" y="2677745"/>
              <a:ext cx="837720" cy="37620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7276" y="2665865"/>
                <a:ext cx="8614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잉크 21"/>
              <p14:cNvContentPartPr/>
              <p14:nvPr/>
            </p14:nvContentPartPr>
            <p14:xfrm>
              <a:off x="2355196" y="5735945"/>
              <a:ext cx="1649160" cy="34668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3316" y="5724065"/>
                <a:ext cx="1672920" cy="3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결합도</a:t>
            </a:r>
            <a:r>
              <a:rPr lang="en-US" altLang="ko-KR" dirty="0"/>
              <a:t>(Coupling) </a:t>
            </a:r>
            <a:r>
              <a:rPr lang="ko-KR" altLang="en-US" dirty="0"/>
              <a:t>낮추기 </a:t>
            </a:r>
            <a:r>
              <a:rPr lang="en-US" altLang="ko-KR" dirty="0"/>
              <a:t>– </a:t>
            </a:r>
            <a:r>
              <a:rPr lang="ko-KR" altLang="en-US" dirty="0" err="1"/>
              <a:t>다형성을</a:t>
            </a:r>
            <a:r>
              <a:rPr lang="ko-KR" altLang="en-US" dirty="0"/>
              <a:t> 활용하자</a:t>
            </a:r>
            <a:endParaRPr lang="en-US" altLang="ko-KR" dirty="0"/>
          </a:p>
          <a:p>
            <a:pPr lvl="1"/>
            <a:r>
              <a:rPr lang="ko-KR" altLang="en-US" dirty="0"/>
              <a:t>상속</a:t>
            </a:r>
            <a:r>
              <a:rPr lang="en-US" altLang="ko-KR" dirty="0"/>
              <a:t>, Overriding, </a:t>
            </a:r>
            <a:r>
              <a:rPr lang="ko-KR" altLang="en-US" dirty="0" err="1"/>
              <a:t>형변환</a:t>
            </a:r>
            <a:r>
              <a:rPr lang="en-US" altLang="ko-KR" dirty="0"/>
              <a:t>(type casting)</a:t>
            </a:r>
          </a:p>
          <a:p>
            <a:pPr lvl="1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425011" y="2505693"/>
            <a:ext cx="2814452" cy="200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TVUser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TV </a:t>
            </a:r>
            <a:r>
              <a:rPr lang="en-US" altLang="ko-KR" sz="1600" dirty="0" err="1">
                <a:solidFill>
                  <a:schemeClr val="tx1"/>
                </a:solidFill>
              </a:rPr>
              <a:t>tv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SamTV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tv.powerOn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TV </a:t>
            </a:r>
            <a:r>
              <a:rPr lang="en-US" altLang="ko-KR" sz="1600" dirty="0" err="1">
                <a:solidFill>
                  <a:schemeClr val="tx1"/>
                </a:solidFill>
              </a:rPr>
              <a:t>ltv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LTVAdapter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ltv.powerOn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28232" y="2778825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SamTV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public void </a:t>
            </a:r>
            <a:r>
              <a:rPr lang="en-US" altLang="ko-KR" sz="1600" dirty="0" err="1">
                <a:solidFill>
                  <a:schemeClr val="tx1"/>
                </a:solidFill>
              </a:rPr>
              <a:t>powerOn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….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6" idx="1"/>
          </p:cNvCxnSpPr>
          <p:nvPr/>
        </p:nvCxnSpPr>
        <p:spPr>
          <a:xfrm flipV="1">
            <a:off x="4239463" y="3408218"/>
            <a:ext cx="688769" cy="1009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408195" y="983673"/>
            <a:ext cx="3113341" cy="809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TV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public abstract void </a:t>
            </a:r>
            <a:r>
              <a:rPr lang="en-US" altLang="ko-KR" sz="1600" dirty="0" err="1">
                <a:solidFill>
                  <a:schemeClr val="tx1"/>
                </a:solidFill>
              </a:rPr>
              <a:t>powerOn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22694" y="3752587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LTVAdapter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public void </a:t>
            </a:r>
            <a:r>
              <a:rPr lang="en-US" altLang="ko-KR" sz="1600" dirty="0" err="1">
                <a:solidFill>
                  <a:schemeClr val="tx1"/>
                </a:solidFill>
              </a:rPr>
              <a:t>powerOn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ltv.turnOn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22693" y="5343881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LTV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public void </a:t>
            </a:r>
            <a:r>
              <a:rPr lang="en-US" altLang="ko-KR" sz="1600" dirty="0" err="1">
                <a:solidFill>
                  <a:schemeClr val="tx1"/>
                </a:solidFill>
              </a:rPr>
              <a:t>turnOn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….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4" idx="1"/>
          </p:cNvCxnSpPr>
          <p:nvPr/>
        </p:nvCxnSpPr>
        <p:spPr>
          <a:xfrm>
            <a:off x="4251366" y="4239491"/>
            <a:ext cx="3871328" cy="1424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/>
          <p:cNvSpPr/>
          <p:nvPr/>
        </p:nvSpPr>
        <p:spPr>
          <a:xfrm>
            <a:off x="8811491" y="1793174"/>
            <a:ext cx="273132" cy="2375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6" idx="0"/>
            <a:endCxn id="22" idx="3"/>
          </p:cNvCxnSpPr>
          <p:nvPr/>
        </p:nvCxnSpPr>
        <p:spPr>
          <a:xfrm rot="5400000" flipH="1" flipV="1">
            <a:off x="7267685" y="1098454"/>
            <a:ext cx="748144" cy="2612599"/>
          </a:xfrm>
          <a:prstGeom prst="bentConnector3">
            <a:avLst>
              <a:gd name="adj1" fmla="val 50000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4" idx="0"/>
            <a:endCxn id="22" idx="3"/>
          </p:cNvCxnSpPr>
          <p:nvPr/>
        </p:nvCxnSpPr>
        <p:spPr>
          <a:xfrm rot="16200000" flipV="1">
            <a:off x="8378036" y="2600702"/>
            <a:ext cx="1721906" cy="581863"/>
          </a:xfrm>
          <a:prstGeom prst="bentConnector3">
            <a:avLst>
              <a:gd name="adj1" fmla="val 50000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4" idx="2"/>
            <a:endCxn id="16" idx="0"/>
          </p:cNvCxnSpPr>
          <p:nvPr/>
        </p:nvCxnSpPr>
        <p:spPr>
          <a:xfrm flipH="1">
            <a:off x="9529919" y="5011372"/>
            <a:ext cx="1" cy="3325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8081" y="4724407"/>
            <a:ext cx="549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TV </a:t>
            </a:r>
            <a:r>
              <a:rPr lang="ko-KR" altLang="en-US" dirty="0">
                <a:solidFill>
                  <a:srgbClr val="FF0000"/>
                </a:solidFill>
              </a:rPr>
              <a:t>교체 시 </a:t>
            </a:r>
            <a:r>
              <a:rPr lang="ko-KR" altLang="en-US" dirty="0" err="1">
                <a:solidFill>
                  <a:srgbClr val="FF0000"/>
                </a:solidFill>
              </a:rPr>
              <a:t>생성자를</a:t>
            </a:r>
            <a:r>
              <a:rPr lang="ko-KR" altLang="en-US" dirty="0">
                <a:solidFill>
                  <a:srgbClr val="FF0000"/>
                </a:solidFill>
              </a:rPr>
              <a:t> 바꾸어 주어야 하는 문제 상존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914836" y="789185"/>
              <a:ext cx="568080" cy="2844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596" y="693425"/>
                <a:ext cx="6642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1717996" y="775865"/>
              <a:ext cx="1357560" cy="36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0116" y="679745"/>
                <a:ext cx="1453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/>
              <p14:cNvContentPartPr/>
              <p14:nvPr/>
            </p14:nvContentPartPr>
            <p14:xfrm>
              <a:off x="3394876" y="775865"/>
              <a:ext cx="872640" cy="6948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36" y="679745"/>
                <a:ext cx="9687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/>
              <p14:cNvContentPartPr/>
              <p14:nvPr/>
            </p14:nvContentPartPr>
            <p14:xfrm>
              <a:off x="8229676" y="374105"/>
              <a:ext cx="1025640" cy="103932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5556" y="349985"/>
                <a:ext cx="1073880" cy="10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잉크 22"/>
              <p14:cNvContentPartPr/>
              <p14:nvPr/>
            </p14:nvContentPartPr>
            <p14:xfrm>
              <a:off x="9434956" y="4043225"/>
              <a:ext cx="651600" cy="3024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10836" y="4019105"/>
                <a:ext cx="699840" cy="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2662</Words>
  <Application>Microsoft Office PowerPoint</Application>
  <PresentationFormat>와이드스크린</PresentationFormat>
  <Paragraphs>535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DAY - 01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KYH</cp:lastModifiedBy>
  <cp:revision>164</cp:revision>
  <dcterms:created xsi:type="dcterms:W3CDTF">2017-07-17T03:43:42Z</dcterms:created>
  <dcterms:modified xsi:type="dcterms:W3CDTF">2021-05-18T04:52:36Z</dcterms:modified>
</cp:coreProperties>
</file>