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5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96DCFB-EBB7-45E7-B95C-EFA1F45C8233}" type="datetimeFigureOut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DC28B3-5E92-4FB2-A242-A12A6E4F3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993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1:30.97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82 0,'34'0'63,"0"0"-47,33 0-16,35 0 15,0 0-15,67 0 16,-34 0-1,35 0-15,-35 0 0,102 0 16,-33 0 0,66 0-16,1 0 15,34 0-15,0 0 16,-34 0-16,-34 0 16,0 0-16,-68 0 15,1 0-15,-35 0 16,1 0-16,-69 0 15,1 0-15,34 0 16,-35 0-16,1 0 16,34 0-16,-1 0 15,-33 0-15,34 0 16,-35 0-16,1 0 16,0 0-16,34 0 15,-35 0-15,35 0 16,-34 0-16,33 0 15,-33 0-15,34 0 16,-35 0-16,35 0 16,-68 0-16,0 0 15,33 0 1,-33 0 15,0 0 0,0 0-31,0 0 16,0 0 15,0 0 1,-1 0-17,1 0-15,0 0 16,-34 34-16,34-34 15,0 0 1,0 0-16,0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5:11.98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0,'34'0'32,"-1"0"-32,1 0 15,34 0-15,34 0 16,-35 0-16,69 0 16,-68 0-16,67 34 15,0-34-15,-33 0 16,34 68-16,-1-68 15,-33 0-15,-1 0 16,-67 0-16,0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5:13.65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0,'34'0'16,"0"0"-1,-1 0 1,1 0 0,0 0-1,0 0 1,0 0-16,0 0 15,0 0-15,-1 0 16,1 0-16,34 0 16,-34 0-1,0 0-15,0 0 16,0 0-16,33 0 16,-33 0-16,34 0 15,-34 0-15,0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5:15.02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0,'34'0'16,"0"0"0,0 0-1,0 0 1,33 0-16,-33 0 16,34 0-16,0 0 15,-35 0-15,69 0 16,-68 0-16,34 0 15,-34 0-15,-1 0 16,1 0 31,0 0-16,0 0-15,0 0 187,0 0-187,0 0-1,-1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5:35.5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1F12F1-9608-41F2-9360-998145A27E31}" emma:medium="tactile" emma:mode="ink">
          <msink:context xmlns:msink="http://schemas.microsoft.com/ink/2010/main" type="writingRegion" rotatedBoundingBox="6772,11763 8983,11705 9060,14642 6849,14700"/>
        </emma:interpretation>
      </emma:emma>
    </inkml:annotationXML>
    <inkml:traceGroup>
      <inkml:annotationXML>
        <emma:emma xmlns:emma="http://www.w3.org/2003/04/emma" version="1.0">
          <emma:interpretation id="{EB0A934C-0C22-4C6D-B5B2-06BD3E2BA81E}" emma:medium="tactile" emma:mode="ink">
            <msink:context xmlns:msink="http://schemas.microsoft.com/ink/2010/main" type="paragraph" rotatedBoundingBox="7336,11734 8727,11714 8739,12513 7348,125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74356A-5E6A-414B-B577-5F439592F0E6}" emma:medium="tactile" emma:mode="ink">
              <msink:context xmlns:msink="http://schemas.microsoft.com/ink/2010/main" type="line" rotatedBoundingBox="7336,11734 8727,11714 8739,12513 7348,12533"/>
            </emma:interpretation>
          </emma:emma>
        </inkml:annotationXML>
        <inkml:traceGroup>
          <inkml:annotationXML>
            <emma:emma xmlns:emma="http://www.w3.org/2003/04/emma" version="1.0">
              <emma:interpretation id="{FB80C410-228E-447A-B061-6F0083C9D84A}" emma:medium="tactile" emma:mode="ink">
                <msink:context xmlns:msink="http://schemas.microsoft.com/ink/2010/main" type="inkWord" rotatedBoundingBox="7336,11734 8727,11714 8739,12513 7348,12533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」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691 305 0,'33'0'31,"1"0"-15,0 0-16,34 0 16,-34 0-16,0 0 15,67 0-15,-67 0 16,68 0-16,-68 0 15,33 0-15,-33 0 16</inkml:trace>
          <inkml:trace contextRef="#ctx0" brushRef="#br0" timeOffset="-519.8307">216 68 0,'-33'0'16,"-1"0"-16,0 0 15,0 0 16,0 33-15,34 1 15,0 0-15,0 34-16,0-34 31,0 0-31,34-34 16,0 0-1,0 0-15,0 0 32,-1 0-17,1-34 17,-34 0-32,0 0 15,0 0 1,0 0-16,0 0 15,0 68 95,34 68-110,0-34 15,-34-35-15,0 1 16,0 68-16,0-34 16,0-34-16,0 33 15,0 1-15,-34-34 16,0 0 0,0-34-16,34 34 15,-33-34 1,-1 0-1,0 0-15,0 0 16,0 0 0,0-34-1,34 0 1,0-34-16,0 34 16,0 0-16,0 1 15,34 33 1,0-34-16,34 34 15,-34 0-15,67 0 16,-67 0-16,34 0 16,-34 0-16,0 0 15,33 0-15,-33 0 16,0 0 0,0 0-1,0 0-15,0 0 16,-1 0-1,1-34 1,-34 0-16,0 0 16,0 0-1,0 0-15,0 0 16,0 1 0,0-1-1,0 0-15,-34 34 16,34-34-16,-33 34 15,-1 0 32,0 0-31,0 34 0,34 0-16,0 0 15,0-1-15,0 35 16,0 0-1,0-34-15,0 34 16,0-35 0,0 1-16,0 0 15,34-34 17,0 0-17,33 0 1,-33 0-16,0 0 15,0 0-15,0 0 16,34-34 0,-34 0-16,33-33 15,-33 33-15,-34 0 16,34 0-16,0-68 16,0 69-16,-34-1 15,0 0 1,0-34-16,0 34 15,0 0-15,0 1 16,0-1-16,0 0 16,-34 102 62,34-1-63,-34 1-15,34-34 16,0 67-16,0-33 16,0 0-16,0 0 15,0-34-15,0-1 16,34 1-16,0 0 16,0-34-1,-34 34 1,33-34-1,1 0 1,0 0 0,0 0-16,0 0 15,0 0 17,-34-34-17,0 0-15</inkml:trace>
        </inkml:traceGroup>
      </inkml:traceGroup>
    </inkml:traceGroup>
    <inkml:traceGroup>
      <inkml:annotationXML>
        <emma:emma xmlns:emma="http://www.w3.org/2003/04/emma" version="1.0">
          <emma:interpretation id="{66041DCE-8A2F-4E1F-A38C-DA20C719ED3B}" emma:medium="tactile" emma:mode="ink">
            <msink:context xmlns:msink="http://schemas.microsoft.com/ink/2010/main" type="paragraph" rotatedBoundingBox="6825,13764 9035,13706 9060,14642 6849,14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45AEDC-4E03-4BB1-AD08-830DE7CBB80A}" emma:medium="tactile" emma:mode="ink">
              <msink:context xmlns:msink="http://schemas.microsoft.com/ink/2010/main" type="line" rotatedBoundingBox="6825,13764 9035,13706 9060,14642 6849,14700"/>
            </emma:interpretation>
          </emma:emma>
        </inkml:annotationXML>
        <inkml:traceGroup>
          <inkml:annotationXML>
            <emma:emma xmlns:emma="http://www.w3.org/2003/04/emma" version="1.0">
              <emma:interpretation id="{E1662074-E509-459F-B194-3375A6C9BDD6}" emma:medium="tactile" emma:mode="ink">
                <msink:context xmlns:msink="http://schemas.microsoft.com/ink/2010/main" type="inkWord" rotatedBoundingBox="6602,14362 7158,13799 7498,14135 6942,1469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31.6315">-224 2201 0,'34'0'16,"0"0"-16,0 0 16,0 0-16,0 34 15,-1-34-15,-33 34 16,34 0-16,0 0 16,-34-1-1,0 1 1,0 0-1,0 34 1,-34-34 15,0-34-31,-33 34 16,-1 0 0,34-34-16,-34 0 15,1 0-15,33 0 16,0 0-16,0 0 15,0 0 1,0 0 0,34-34-1,0 0 1,0 0-16,0 0 16,0 0-1,0 0 16</inkml:trace>
          <inkml:trace contextRef="#ctx0" brushRef="#br0" timeOffset="1048.0648">-461 2370 0,'0'68'16,"0"0"-16,0 34 15,68-1-15,-68-33 16,0-34-16,0 67 16,0-67-16,0 0 15</inkml:trace>
        </inkml:traceGroup>
        <inkml:traceGroup>
          <inkml:annotationXML>
            <emma:emma xmlns:emma="http://www.w3.org/2003/04/emma" version="1.0">
              <emma:interpretation id="{39D1A973-3998-48E7-B3EC-C640F35430F9}" emma:medium="tactile" emma:mode="ink">
                <msink:context xmlns:msink="http://schemas.microsoft.com/ink/2010/main" type="inkWord" rotatedBoundingBox="6873,13992 7178,13984 7179,14017 6874,14025"/>
              </emma:interpretation>
              <emma:one-of disjunction-type="recognition" id="oneOf2">
                <emma:interpretation id="interp6" emma:lang="" emma:confidence="0">
                  <emma:literal>ㅡ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-</emma:literal>
                </emma:interpretation>
                <emma:interpretation id="interp10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7023.6598">-461 2303 0,'34'0'15,"0"0"1,34 0-16,-35 0 15,1-34-15,34 34 16,-34 0 15</inkml:trace>
        </inkml:traceGroup>
        <inkml:traceGroup>
          <inkml:annotationXML>
            <emma:emma xmlns:emma="http://www.w3.org/2003/04/emma" version="1.0">
              <emma:interpretation id="{122CC0B2-0272-409A-8B53-07B8B23AC210}" emma:medium="tactile" emma:mode="ink">
                <msink:context xmlns:msink="http://schemas.microsoft.com/ink/2010/main" type="inkWord" rotatedBoundingBox="7601,13743 9035,13706 9056,14491 7621,14529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056.055">1368 2235 0,'68'0'15,"-34"0"1,33 0 0,-33 0-16,34 0 15,-34 0 1,0 0-1</inkml:trace>
          <inkml:trace contextRef="#ctx0" brushRef="#br0" timeOffset="2528.5504">420 2540 0,'-34'0'0,"0"0"31,0 0-15,0 0 0,34 34-16,0 0 31,0 33-16,0-33 17,34-34-17,0 0 1,0 0 0,34 0-1,-35 0 1,35 0-16,-34 0 15,0 0 17,0 0-17,-34-68 1,0 35 0,0-1-16,0 0 15,0 0 1,0 0-16,0 0 15,-34 34-15,0-34 16,0 34 0,0 0-16,0 0 31,1 0-15,-1 0-1,0 0 1</inkml:trace>
          <inkml:trace contextRef="#ctx0" brushRef="#br0" timeOffset="3444.1728">1029 2472 0,'-34'0'31,"1"0"-15,-35 0-1,34 0-15,0 0 16,0 0 0,0 0 46,34 34-31,34 0-15,0 0 0,0-34-16,0 0 15,0 0 1,0 0 15,-1 0-31,1 0 0,0 0 31,0 34 1,0-34-17,-34 33 1,34 1 0,-34 0-1,0 0 16,0 0 1,-34-34-17,0 0 1,0 0 0,0 0-16,-33 0 15,33 0-15,0 0 16,0 0-16,0 0 78</inkml:trace>
          <inkml:trace contextRef="#ctx0" brushRef="#br0" timeOffset="4488.2145">894 2303 0,'0'-34'15,"34"34"1,33 0-16,35 0 16,-68 0-16,34 0 15,-35 0-15,1 0 16,0 0-16,0 0 16,0 0-1,0 0 1</inkml:trace>
          <inkml:trace contextRef="#ctx0" brushRef="#br0" timeOffset="4047.8243">1334 1998 0,'34'0'16,"-34"34"-16,0 34 15,0 33-15,0-67 16,0 34-16,0-1 15,0 1-15,0-34 16,0 0-16,0 34 16,34-1-1,-34-33 1,0 0 15,34 0-15,0-34-1,-1 0-15,-33 34 16,34-34 0,0 0-1,0 0 17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6:21.34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0,'68'0'46,"-1"0"-46,1 0 16,68 0-16,-69 0 16,1 0-16,0 0 15,33 0-15,-33 0 16,0 0-16,0 0 16,-1 0-16,35 0 15,-68 0-15,0 0 16,-1 0-16,1 0 15,0 0 17,0 0-32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6:22.12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 0,'68'0'32,"0"0"-17,67 0-15,35 0 16,33 0-16,0 0 15,34 0-15,0 34 16,-34 0-16,-33 33 16,33-67-16,-34 34 15,-67 0-15,33-34 16,-33 34-16,-68-34 16,0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6:48.37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0,'34'0'156,"0"0"-140,0 0 0,0 0 15,0 0-31,-1 0 16,1 0-1,0 0 1,0 0-16,34 0 15,-34 0 1,0 0-16,-1 0 16,1 0-16,0 0 15,0 0-15,0 0 16,0 0-16,33 0 16,-33 0-1,0 0 1,34 0-16,-34 0 15,0 0 1,-34 34-16,34-34 16,-1 0-16,1 0 15,0 0-15,0 0 16,0 0 0,0 0-1,0 0-15,-34 34 16,33-34-16,1 0 15,0 0 1,0 0-16,0 0 16,0 0-1,0 0 1,0 0-16,-1 0 16,1 0-1,0 0-15,0 0 16,0 0-1,0 0-15,0 0 16,-1 0 0,1 0-1,0 0 1,0 0 0,0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7:19.02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0,'33'0'47,"1"0"0,0 0-16,0 0-16,0 0 32,0 0-31,0 0 0,0 0-1,-1 0-15,1 33 16,34-33-1,-34 0 1,0 0-16,0 0 31,-1 0-31,1 0 16,34 0-16,-34 0 16,0 0-1,34 0 1,-1 0-1,-33 0-15,0 0 16,0 0-16,0 0 16,33 0-16,1 0 15,-34 0 1,0 0 0,0 0 15,0 0-31,0 0 15,-1 34 1,1-34 0,0 0-1,34 0-15,-34 0 16,0 0 0,-1 0 15,1 0 0,0 0-15,0 0-1,0 34-15,0-34 16,0 0 0,0 34-16,-1-34 15,1 0-15,0 0 16,0 0-1,0 0 17,0 0-17,0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7:21.50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0 101 0,'34'0'109,"0"0"-93,34 0-16,0 0 16,-1 0-16,1 0 15,67 0-15,-101 0 16,68 0-16,0 0 16,-1 0-16,-33 0 15,33-68-15,35 68 16,-68 0-16,33 0 15,1 0-15,-34 0 16,33 0-16,-67 0 16,68 0-16,-35 0 15,-33 0-15,68 0 16,-68 0-16,0 0 16,67 0-16,-67 0 15,0 0-15,0 0 16,0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7:30.83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0,'67'34'94,"1"-34"-79,-34 0-15,68 0 16,-35 0-16,1 0 16,34 0-16,-1 0 15,-33 0-15,0 34 16,33-34-16,-33 0 16,0 0-16,-1 0 15,35 0-15,-68 0 16,34 0-16,-1 0 15,-33 0 1,34 0-16,-34 0 0,0 0 16,33 0-1,-33 0-15,0 0 16,34 0 0,0 0-1,-34 0 1,-1 0-16,1 0 15,0 0-15,0 0 16,0 0 109,0 0-94,0 0-15,-1 0-16,1 0 16,0 0-1,0 34-15,0-34 16,0 0-16,0 0 15,33 0 1,-33 0 0,0 0-1,0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1:32.81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0 310 0,'34'0'47,"0"0"-32,68 0-15,-35 0 16,1 0-16,68 0 16,-35 0-16,102 0 15,-33 0 1,101 0-16,-68 0 16,0-34-16,34 0 15,-34 0-15,1 0 16,-103 0-16,69 34 15,-35-33-15,-67 33 16,-1 0-16,-33 0 16,34 0-16,-34 0 15,68 0-15,-69 0 16,35 0-16,-34 0 16,68 0-16,-69 0 15,69 0-15,-34 0 16,0 0-16,33 0 15,-33 0-15,33 0 16,1 0-16,34 0 16,-69 0-16,35 0 15,-34 0-15,-1 0 16,1 0-16,34 0 16,-68 0-16,67 0 15,1 0-15,-1 0 16,1 0-16,33 0 15,-33 0 1,0 0-16,33 0 16,-33 0-16,-35 0 15,35 0-15,-34 0 16,33 0-16,-33 0 16,34 0-16,-35 0 15,1 0-15,0 0 16,33 0-16,-33 0 15,68 0-15,-35 0 16,1 0-16,-34 0 16,-1 0-16,1 0 15,-34 0-15,68 0 16,-69 0-16,1 0 16,34 0-16,-34 0 15,34 0-15,-1 0 16,1 0-16,-34 0 15,0 0-15,67 0 16,-67 0 0,0 0-16,0 0 15,0 0 1,-34 33-16,68-33 16,-35 0-16,35 34 15,0-34 1,-34 0-16,34 0 15,-35 0-15,1 0 110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08.83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0,'68'0'15,"0"0"1,33 0-16,1 0 15,0 0-15,-1 0 16,1 0-16,-34 0 16,33 34-16,35-34 15,-35 0-15,1 0 16,-1 0-16,1 0 16,-34 0-16,-1 0 15,1 0-15,-34 0 16,0 0-16,0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09.65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0,'34'0'15,"67"0"1,35 0-16,-1 0 16,68 0-16,1 0 15,-35 0-15,68 0 16,-34 0-16,-67 0 16,33 67-16,-34-67 15,-33 0-15,0 0 16,-35 0-16,1 0 15,-34 0-15,34 0 16,-34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10.46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0,'34'0'31,"135"0"-15,35 0-16,33 0 15,-34 0 1,0 68-16,-34-68 0,-33 0 16,-35 0-1,-33 0-15,0 0 16,-34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11.31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0,'101'0'0,"35"0"16,-35 33-16,1-33 16,67 0-16,-33 34 15,-1-34-15,-33 0 16,-1 0-16,-67 0 15,34 0-15,-34 0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12.52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0,'102'0'16,"34"0"-16,33 0 16,0 0-16,102 0 15,-34 0-15,0 0 16,0 0-16,0 0 16,0 0-16,-33 0 15,-35 0-15,0 0 16,-67 0-16,-34 0 15,-1 0-15,-33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29.93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0,'102'0'79,"-35"0"-79,69 0 15,-35 0 1,69 0-16,-35 0 15,35 0-15,-35 34 16,-101-34-16,34 0 16,-1 0-16,-33 0 15,0 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8:38.35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0,'34'0'32,"0"0"-17,0 0-15,-1 0 16,35 0-16,-34 0 15,0 0-15,34 0 16,-34 0 0,-1 0-16,1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2:38.59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0,'34'0'93,"0"0"-77,-1 0-16,1 0 16,34 0-16,0 0 15,-34 0-15,67 0 16,-67 0-16,34 0 15,33 0-15,-67 0 16,34 0 0,-34 0-16,34 0 15,-1 0-15,-33 0 16,34 0-16,0 0 16,-34 0-16,33 0 15,-33 0-15,34 0 16,0 0-16,-1 0 15,1 0-15,0 0 16,-34 0-16,67 0 16,-33 0-16,-34 0 15,0 0-15,67 0 16,-67 0-16,34 0 16,0 0-16,-34 0 15,67 0-15,-33 0 16,-34 0-16,67 0 15,-33 0-15,0 0 16,-34 0-16,33 0 16,-33 0-16,34 0 15,-34 0-15,34 0 16,-1 0-16,-33 0 16,34 0-1,-34 0-15,34 0 16,-1 0-16,-33 0 15,68 0-15,-34 0 16,-1 0-16,1 0 16,0 0-16,-1 0 15,-33 0-15,68 0 16,-68 0-16,67 0 16,-33 0-16,0 0 15,33 0-15,35 0 16,-34 0-16,-35 0 15,35 0-15,-34 0 16,33 0-16,-67 0 16,68 0-16,-35 0 15,35 0-15,-34 0 16,-1 0-16,35 0 16,0 0-16,-35 0 15,35 0-15,33 0 16,-33 0-16,-34 0 15,67 0-15,1 0 16,-1 0-16,1 0 16,33 0-16,-67 0 15,33 0 1,1 0-16,-35 0 0,68 0 16,-67 0-1,34 0-15,33 0 16,34 0-16,-34 0 15,35 0-15,67 0 16,-34 0-16,-34 0 16,68 0-16,-68 0 15,68 0-15,-102 0 16,34 0-16,-33 0 16,-35 0-16,35 0 15,-103 0-15,-33 0 16,68 0-16,-35 0 15,-33 0-15,34 0 16,0 0-16,0 0 16,67 0-16,-101 0 15,67 0-15,1 0 16,-68 0-16,0 0 16,34 0-16,-35 0 15,1 0 1,0 0 15,0 0 0,0 0 16,0 0-31,0 0-1,-1 0 1,1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3:01.22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0,'34'0'16,"0"0"-16,33 0 16,-33 0-16,34 0 15,0 0-15,33 0 16,-33 0-16,34-34 16,33 34-16,34 0 15,-67 0-15,67 0 16,-33 0-16,-1 0 15,1 0-15,-1 0 16,1 0-16,-35 0 16,69 0-16,-137 0 15,103 0-15,-34 0 16,-1 0-16,1 0 16,33 0-16,-33 0 15,-1 0-15,69 0 16,-69 0-16,35 0 15,-35 0-15,1 0 16,-34 0-16,33 0 16,-67 0-16,68 0 15,-68 0-15,67 0 16,1 0-16,-34 0 16,-1 0-1,35 0-15,-34 0 16,-34 0-16,67 0 15,-33 0-15,0 0 16,-35 0-16,35 0 16,34 0-16,-68 0 15,67 0-15,-67 0 16,34 0-16,33 0 16,-67 0-16,68 0 15,-34 0-15,33 0 16,-67 0-16,0 0 15,68 0-15,-69 0 16,35 0-16,0 0 16,-34 0-16,34 0 15,-1 0-15,-33 0 16,34 0-16,0 0 16,-35 34-16,69-34 15,-68 0-15,34 33 16,-34-33-16,33 0 15,-33 0-15,34 0 16,0 0-16,-35 34 16,1-34-16,0 0 15,34 0 1,-34 0-16,0 0 16,0 0-16,-1 0 15,1 0-15,0 0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3:03.94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0,'68'0'78,"-34"0"-78,0 0 16,33 0-16,1 0 16,34 0-16,-1 0 15,-33 0-15,34 0 16,-1 0-16,1 0 16,-1 0-16,1 0 15,-34 0-15,0 0 16,-35 0-16,35 0 15,-34 0-15,0 0 16,0 0-16,33 0 16,1 0-16,-34 0 15,34 0 1,0 0-16,-1 0 0,1 0 16,-34 0-1,0 0-15,0 0 16,33 0-16,-33 0 15,0 0 1,0 0-16,34 0 16,-34 0-16,67 0 15,-67 0-15,34 0 16,-1 0-16,1 0 16,-34 0-16,34 0 15,-34 0-15,0 0 16,33 0-16,-33 0 15,0 0-15,0 0 16,34 0-16,-1 0 16,1 0-16,0 0 15,0 0-15,-1 0 16,1 0-16,-34 0 16,67 0-16,-33 0 15,-34 0-15,0 0 16,68 0-16,-1 0 15,-33 0 1,33 0-16,1 0 16,67 0-16,-67 0 15,-34 0-15,33 0 16,-33 0-16,0 0 16,-34 0-16,33 0 15,1 0-15,-34 0 16,68 0-16,-35 0 15,35 0-15,33 0 16,-33 0-16,0 0 16,-69 0-16,69 0 15,-34 0-15,0 0 16,33 0-16,-33 0 16,33 0-16,-33 0 15,68 0-15,-102 0 16,-1 0-16,1 0 15,0 0-15,0 0 16,0 0 0,0 0-16,0 0 15,-1 34 1,1-34 140,0 0-140,34 0-16,-34 0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4:07.58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0,'33'0'16,"69"0"-16,0 0 15,101 0-15,0 0 16,0 0-16,34 0 15,34 0 1,-34 0-16,0 0 0,-33 0 16,33 0-1,-102 0-15,34 0 16,-33 0-16,-68 0 16,67 0-16,-101 0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4:40.43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0,'34'0'63,"67"0"-48,1 0-15,33 0 16,68 0-16,-67 0 16,101 0-16,-68 0 15,35 0-15,-1 0 16,-34 0-16,34 0 15,-33 0-15,33 0 16,0 0-16,-68 0 16,1 0-16,67 0 15,-101 0-15,33 0 16,1 0-16,-69 0 16,35 0-16,0 0 15,-69 0-15,1 0 16,0 0-16,34 0 15,-34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4:53.25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0,'34'0'47,"34"0"-47,33 0 16,35 0-16,-35 0 15,69 0-15,-35 0 16,35 0-16,-1 0 16,34 0-16,0 0 15,1 0-15,-35 0 16,0 0-16,-33 0 15,-1 0-15,1 0 16,-69 0-16,35 0 16,0 0-16,-69 0 15,35 0-15,-34 0 16,0 0-16,34 0 16,-35 0-1,1 0-15,0 0 16,0 0-1,0 0 64,0 0-64,0 0 1,0 0-16,33 0 15,-33 0-15,68 0 16,-35 0-16,-33 0 16,34 0-16,0 0 15,-34 0-15,33 0 16,1 0-16,-34 0 16,34 0-16,-34 0 15,-1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8:34:59.5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A746A8-4E52-42ED-8D70-6E90C20BA0E9}" emma:medium="tactile" emma:mode="ink">
          <msink:context xmlns:msink="http://schemas.microsoft.com/ink/2010/main" type="writingRegion" rotatedBoundingBox="5384,1592 6840,1592 6840,2879 5384,2879"/>
        </emma:interpretation>
      </emma:emma>
    </inkml:annotationXML>
    <inkml:traceGroup>
      <inkml:annotationXML>
        <emma:emma xmlns:emma="http://www.w3.org/2003/04/emma" version="1.0">
          <emma:interpretation id="{A1B87C96-7FA8-4993-AFA5-665761A7556F}" emma:medium="tactile" emma:mode="ink">
            <msink:context xmlns:msink="http://schemas.microsoft.com/ink/2010/main" type="paragraph" rotatedBoundingBox="5384,1592 6840,1592 6840,2879 5384,2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006A6-0B81-44AE-AF8B-A00DEAD202C2}" emma:medium="tactile" emma:mode="ink">
              <msink:context xmlns:msink="http://schemas.microsoft.com/ink/2010/main" type="line" rotatedBoundingBox="5384,1592 6840,1592 6840,2879 5384,2879"/>
            </emma:interpretation>
          </emma:emma>
        </inkml:annotationXML>
        <inkml:traceGroup>
          <inkml:annotationXML>
            <emma:emma xmlns:emma="http://www.w3.org/2003/04/emma" version="1.0">
              <emma:interpretation id="{98A4FF8C-3225-43FD-9C75-5468178F37F0}" emma:medium="tactile" emma:mode="ink">
                <msink:context xmlns:msink="http://schemas.microsoft.com/ink/2010/main" type="inkWord" rotatedBoundingBox="5384,1592 6840,1592 6840,2879 5384,2879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3</emma:literal>
                </emma:interpretation>
                <emma:interpretation id="interp2" emma:lang="" emma:confidence="0">
                  <emma:literal>P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*</emma:literal>
                </emma:interpretation>
              </emma:one-of>
            </emma:emma>
          </inkml:annotationXML>
          <inkml:trace contextRef="#ctx0" brushRef="#br0">0 812 0,'102'0'15,"101"0"-15,-34 0 16,68-67-16,-67 67 16,33 0-16,-34 0 15,-67 0-15,-35 0 16,-33 0-16,-68 0 94,-33 34-79,-35-1 1,0 35-16,35 0 15,-69 0-15,35 33 16,-1-33-16,68-34 16,0 0-1,34 0-15,-34-34 32,34-34 61,0-68-93,0-33 16,0-1-16,0 1 16,0-1-16,0 35 15,0-35-15,0 68 16,0-67-16,0 67 15,0 34-15,0-33 16,68 101 78,34 135-94,-68-68 15,101 69-15,-101-69 16,68 1-16,-35 33 16,-33-33-16,34-34 15,-34 0-15,0-35 16,0 1-16,-68-34 109,0 0-109,-34 0 16,0 0-16,-67-34 16,67 1-16,0-1 15,1 0-15,33 34 16,-68-68-16,1 34 15,33 34-15,0 0 16,-33-68 0,67 68-16,-68-33 15,68 33-15,0 0 16,0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13FCC1-9B5B-49A5-AFF9-5067F10FFDCF}" type="datetimeFigureOut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55CFCA-CFBF-4E1E-86BE-5DA67B9E83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495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3252" name="머리글 개체 틀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5C71-3978-494C-AE88-1E0A81D1A725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48BA-DF98-44DC-BB8B-1AADAE9EAE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1258-FAA0-4C79-8CD5-5BBD60E46CEE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EE30-C291-4081-B127-3A7DA4449E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E5ECA-278D-460E-9853-415EEB49120D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294C-9C42-4B49-A177-4E60BCCF3D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7D25-ED67-4D23-B5F8-E8EA28BD3CA0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2953F-C1CF-4021-BF38-EAFA90CE55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5BD8-AC9E-4203-9DF5-757FAB4BE8CF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4026F-B06F-4763-A713-45D2BC695F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7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9F6D-F240-40F2-8F7C-DB15E0C511E9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22346-15A9-4DAD-90D7-BE7C175351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A69A-4CFA-47E3-A300-2C0C2498872E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B756A-C7DA-4771-88CD-4DC82A06D5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885E8-FCA2-4984-A16F-A7948D68AAB2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5FC57-C651-4305-8D36-CFEC1DBD3D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8D1C-0308-47DA-AE41-9B7FEE4A8E42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E419-D5DE-4130-8577-CA814D1574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58A7-33DD-47A9-BA5D-1288D84B1113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85D54-8340-49BA-8398-97749A27A9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94A5-24E0-49FA-9BE0-DEC6C4C260AB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7225-C039-46D0-9F1C-18A798FD5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9691DD-E784-41D5-A390-DE7789322AE0}" type="datetime1">
              <a:rPr lang="ko-KR" altLang="en-US"/>
              <a:pPr>
                <a:defRPr/>
              </a:pPr>
              <a:t>2021-05-06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BDF91D-D140-4EA5-8C96-4D845E9A0A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17" r:id="rId2"/>
    <p:sldLayoutId id="2147484226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7" r:id="rId9"/>
    <p:sldLayoutId id="2147484223" r:id="rId10"/>
    <p:sldLayoutId id="21474842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7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33.emf"/><Relationship Id="rId3" Type="http://schemas.openxmlformats.org/officeDocument/2006/relationships/image" Target="../media/image7.png"/><Relationship Id="rId7" Type="http://schemas.openxmlformats.org/officeDocument/2006/relationships/image" Target="../media/image30.emf"/><Relationship Id="rId12" Type="http://schemas.openxmlformats.org/officeDocument/2006/relationships/customXml" Target="../ink/ink2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26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Servlet &amp; JSP</a:t>
            </a:r>
            <a:endParaRPr lang="ko-KR" altLang="en-US" dirty="0"/>
          </a:p>
        </p:txBody>
      </p:sp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pPr marR="0" eaLnBrk="1" hangingPunct="1"/>
            <a:r>
              <a:rPr lang="ko-KR" altLang="en-US" sz="2000" dirty="0" smtClean="0"/>
              <a:t>나의 첫 번째 웹 프로그래밍 스파링 파트너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애플리케이션 서버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서버에서 요청된 다양한 종류의 문서를 실행하기 위한 서버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웹 서버의 기능을 분리해서 처리할 목적으로 사용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WAS (Web Application Server) : </a:t>
            </a:r>
            <a:r>
              <a:rPr lang="ko-KR" altLang="en-US" dirty="0" smtClean="0"/>
              <a:t>웹 서버의 모든 기능을 담당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WAS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웹로직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WebLogic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웹스피어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WebSphere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제우스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제이보스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JBoss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이해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웹 애플리케이션 서버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F0B5B-903A-4C9F-A1BE-189AFB555556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53488" y="3242544"/>
              <a:ext cx="4267080" cy="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608" y="3146784"/>
                <a:ext cx="436320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컨테이너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처럼 동적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처리하는 프로그램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동적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저장소 역할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메모리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생성 및 </a:t>
            </a:r>
            <a:r>
              <a:rPr lang="ko-KR" altLang="en-US" dirty="0" err="1" smtClean="0"/>
              <a:t>초기화등</a:t>
            </a:r>
            <a:r>
              <a:rPr lang="ko-KR" altLang="en-US" dirty="0" smtClean="0"/>
              <a:t> 생명주기 관리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변환 기능 수행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컨테이너 종류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JSP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4D93-B92E-432A-9DC7-80C45A935CB0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87728" y="1288824"/>
              <a:ext cx="2548440" cy="540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848" y="1192704"/>
                <a:ext cx="2644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548568" y="1427784"/>
              <a:ext cx="2426760" cy="36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88" y="1331664"/>
                <a:ext cx="252252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3275856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프로그램이 올라가 있는 저장소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1464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=context(</a:t>
            </a:r>
            <a:r>
              <a:rPr lang="ko-KR" altLang="en-US" dirty="0" smtClean="0">
                <a:solidFill>
                  <a:srgbClr val="FF0000"/>
                </a:solidFill>
              </a:rPr>
              <a:t>환경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3072888" y="2608584"/>
              <a:ext cx="1085040" cy="7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4648" y="2512824"/>
                <a:ext cx="118116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1.4 HTTP </a:t>
            </a:r>
            <a:r>
              <a:rPr lang="ko-KR" altLang="en-US" smtClean="0"/>
              <a:t>프로토콜의 이해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HTTP(</a:t>
            </a:r>
            <a:r>
              <a:rPr lang="ko-KR" altLang="ko-KR" smtClean="0"/>
              <a:t>Hyper Text Transfer Protocol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ko-KR" smtClean="0"/>
              <a:t>웹 브라우저와 웹 서버 간에 통신하는 프로토콜</a:t>
            </a:r>
            <a:endParaRPr lang="ko-KR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78188"/>
            <a:ext cx="7661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4CB31-DC7C-4F75-93C8-3B345D312F52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 </a:t>
            </a:r>
            <a:r>
              <a:rPr lang="ko-KR" altLang="en-US" smtClean="0"/>
              <a:t>프로토콜 특징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무연결</a:t>
            </a:r>
            <a:r>
              <a:rPr lang="en-US" altLang="ko-KR" dirty="0" smtClean="0"/>
              <a:t>(Connectionless)</a:t>
            </a:r>
            <a:br>
              <a:rPr lang="en-US" altLang="ko-KR" dirty="0" smtClean="0"/>
            </a:br>
            <a:r>
              <a:rPr lang="ko-KR" altLang="en-US" dirty="0" smtClean="0"/>
              <a:t>통신시 연결을 유지하지 않고 데이터를 주고받음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무상태</a:t>
            </a:r>
            <a:r>
              <a:rPr lang="en-US" altLang="ko-KR" dirty="0" smtClean="0"/>
              <a:t>(Stateless)</a:t>
            </a:r>
            <a:br>
              <a:rPr lang="en-US" altLang="ko-KR" dirty="0" smtClean="0"/>
            </a:br>
            <a:r>
              <a:rPr lang="ko-KR" altLang="en-US" dirty="0" smtClean="0"/>
              <a:t>요청마다 독립적인 트랜잭션으로 취급하여 이전 연결에서 했던 작업을 그대로 사용할 수 없음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요청 정보</a:t>
            </a:r>
            <a:r>
              <a:rPr lang="en-US" altLang="ko-KR" dirty="0" smtClean="0"/>
              <a:t>(Request)</a:t>
            </a:r>
            <a:br>
              <a:rPr lang="en-US" altLang="ko-KR" dirty="0" smtClean="0"/>
            </a:br>
            <a:r>
              <a:rPr lang="ko-KR" altLang="en-US" dirty="0" smtClean="0"/>
              <a:t>서비스를 요청한 클라이언트에 관한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응답 정보</a:t>
            </a:r>
            <a:r>
              <a:rPr lang="en-US" altLang="ko-KR" dirty="0" smtClean="0"/>
              <a:t>(Response)</a:t>
            </a:r>
            <a:br>
              <a:rPr lang="en-US" altLang="ko-KR" dirty="0" smtClean="0"/>
            </a:br>
            <a:r>
              <a:rPr lang="ko-KR" altLang="en-US" dirty="0" smtClean="0"/>
              <a:t>서비스 응답을 처리하는 정보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7DB6A-831E-4912-A644-7FF959FE2DA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329128" y="4352064"/>
              <a:ext cx="1377720" cy="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888" y="4256304"/>
                <a:ext cx="1473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377368" y="5193744"/>
              <a:ext cx="143856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9488" y="5097624"/>
                <a:ext cx="153468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 </a:t>
            </a:r>
            <a:r>
              <a:rPr lang="ko-KR" altLang="en-US" smtClean="0"/>
              <a:t>요청정보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클라이언트의 서비스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 </a:t>
            </a:r>
            <a:r>
              <a:rPr lang="ko-KR" altLang="en-US" dirty="0" smtClean="0"/>
              <a:t>프로토콜에 의해 자동 생성하여 웹 서버에 전달됨</a:t>
            </a:r>
            <a:endParaRPr lang="en-US" altLang="ko-KR" dirty="0" smtClean="0"/>
          </a:p>
          <a:p>
            <a:r>
              <a:rPr lang="ko-KR" altLang="en-US" dirty="0" smtClean="0"/>
              <a:t>요청정보의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4D552-FC7C-470B-BD55-C0CED002186D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2770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938528" y="573144"/>
              <a:ext cx="524520" cy="4636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648" y="561264"/>
                <a:ext cx="548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438368" y="3840504"/>
              <a:ext cx="524160" cy="381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128" y="3744384"/>
                <a:ext cx="620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4426128" y="4266744"/>
              <a:ext cx="292680" cy="7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7888" y="4170984"/>
                <a:ext cx="388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4401288" y="4998264"/>
              <a:ext cx="329040" cy="7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3408" y="4902504"/>
                <a:ext cx="425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/>
              <p14:cNvContentPartPr/>
              <p14:nvPr/>
            </p14:nvContentPartPr>
            <p14:xfrm>
              <a:off x="2462688" y="4218504"/>
              <a:ext cx="793080" cy="10731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0808" y="4206624"/>
                <a:ext cx="816840" cy="10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5114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HTTP </a:t>
            </a:r>
            <a:r>
              <a:rPr lang="ko-KR" altLang="en-US" dirty="0" smtClean="0"/>
              <a:t>요청방식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웹 클라이언트가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요청하는 서비스 처리 방식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요청방식 종류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GET</a:t>
            </a:r>
          </a:p>
          <a:p>
            <a:pPr lvl="1" eaLnBrk="1" hangingPunct="1"/>
            <a:r>
              <a:rPr lang="en-US" altLang="ko-KR" dirty="0" smtClean="0"/>
              <a:t>POST</a:t>
            </a:r>
          </a:p>
          <a:p>
            <a:pPr lvl="1" eaLnBrk="1" hangingPunct="1"/>
            <a:r>
              <a:rPr lang="en-US" altLang="ko-KR" dirty="0" smtClean="0"/>
              <a:t>PUT</a:t>
            </a:r>
          </a:p>
          <a:p>
            <a:pPr lvl="1" eaLnBrk="1" hangingPunct="1"/>
            <a:r>
              <a:rPr lang="en-US" altLang="ko-KR" dirty="0" smtClean="0"/>
              <a:t>DELETE</a:t>
            </a:r>
          </a:p>
          <a:p>
            <a:pPr lvl="1" eaLnBrk="1" hangingPunct="1"/>
            <a:r>
              <a:rPr lang="en-US" altLang="ko-KR" dirty="0" smtClean="0"/>
              <a:t>OPTIONS</a:t>
            </a:r>
          </a:p>
          <a:p>
            <a:pPr lvl="1" eaLnBrk="1" hangingPunct="1"/>
            <a:r>
              <a:rPr lang="en-US" altLang="ko-KR" dirty="0" smtClean="0"/>
              <a:t>HEAD</a:t>
            </a:r>
          </a:p>
          <a:p>
            <a:pPr lvl="1" eaLnBrk="1" hangingPunct="1"/>
            <a:r>
              <a:rPr lang="en-US" altLang="ko-KR" dirty="0" smtClean="0"/>
              <a:t>TRACE</a:t>
            </a:r>
          </a:p>
          <a:p>
            <a:pPr lvl="1" eaLnBrk="1" hangingPunct="1"/>
            <a:r>
              <a:rPr lang="en-US" altLang="ko-KR" dirty="0" smtClean="0"/>
              <a:t>CONNECT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0D0A9-B994-48A6-9224-741BAA0FC40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19248" y="3059664"/>
              <a:ext cx="439200" cy="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368" y="2963904"/>
                <a:ext cx="534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182528" y="3570504"/>
              <a:ext cx="890640" cy="874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648" y="3474384"/>
                <a:ext cx="986400" cy="27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endParaRPr lang="ko-KR" altLang="en-US" dirty="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웹클라이언트가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요청한 서비스 문서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네트워크의 자원 정보인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일부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URL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프로토콜 </a:t>
            </a:r>
            <a:r>
              <a:rPr lang="en-US" altLang="ko-KR" dirty="0" smtClean="0"/>
              <a:t>(PROTOCOL)</a:t>
            </a:r>
            <a:br>
              <a:rPr lang="en-US" altLang="ko-KR" dirty="0" smtClean="0"/>
            </a:br>
            <a:r>
              <a:rPr lang="ko-KR" altLang="en-US" dirty="0" smtClean="0"/>
              <a:t>서버와 통신하기 위한 규약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서버주소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 상에서 연결된 컴퓨터를 찾아가기 위한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포트번호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컴퓨터내의 서버를 찾아가기 위한 정보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153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816768" y="3242544"/>
              <a:ext cx="671040" cy="259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888" y="3146784"/>
                <a:ext cx="766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609848" y="3231024"/>
              <a:ext cx="731520" cy="500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1608" y="3134904"/>
                <a:ext cx="827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2548008" y="3231024"/>
              <a:ext cx="793080" cy="367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0128" y="3135264"/>
                <a:ext cx="8888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/>
              <p14:cNvContentPartPr/>
              <p14:nvPr/>
            </p14:nvContentPartPr>
            <p14:xfrm>
              <a:off x="3438648" y="3242544"/>
              <a:ext cx="889920" cy="40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0408" y="3146784"/>
                <a:ext cx="986040" cy="23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endParaRPr lang="ko-KR" altLang="en-US" dirty="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URI (Uniform Resource Identifier)</a:t>
            </a:r>
            <a:br>
              <a:rPr lang="en-US" altLang="ko-KR" dirty="0" smtClean="0"/>
            </a:br>
            <a:r>
              <a:rPr lang="ko-KR" altLang="en-US" dirty="0" smtClean="0"/>
              <a:t>서버내의 서비스를 찾아가기 위한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http://www.mysite.com:80</a:t>
            </a:r>
            <a:r>
              <a:rPr lang="en-US" altLang="ko-KR" b="1" dirty="0" smtClean="0">
                <a:solidFill>
                  <a:srgbClr val="FF0000"/>
                </a:solidFill>
              </a:rPr>
              <a:t>/edu/index.html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요청 정보 헤더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F73AE-DA14-40CF-9612-FBBCA2E1E6B1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3" y="4429968"/>
            <a:ext cx="83883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9" y="1840458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2348880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2348880"/>
            <a:ext cx="3024336" cy="59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719208" y="4645104"/>
              <a:ext cx="597960" cy="165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28" y="4548984"/>
                <a:ext cx="693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1414728" y="4961904"/>
              <a:ext cx="841320" cy="295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488" y="4865784"/>
                <a:ext cx="937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1462968" y="5278704"/>
              <a:ext cx="585720" cy="288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088" y="5182944"/>
                <a:ext cx="681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1244088" y="5791344"/>
              <a:ext cx="451080" cy="244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5848" y="5695224"/>
                <a:ext cx="547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/>
              <p14:cNvContentPartPr/>
              <p14:nvPr/>
            </p14:nvContentPartPr>
            <p14:xfrm>
              <a:off x="1072728" y="6254664"/>
              <a:ext cx="1024200" cy="7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4848" y="6158544"/>
                <a:ext cx="112032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응답정보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클라이언트로 보내는 정보</a:t>
            </a:r>
            <a:endParaRPr lang="en-US" altLang="ko-KR" dirty="0" smtClean="0"/>
          </a:p>
          <a:p>
            <a:r>
              <a:rPr lang="ko-KR" altLang="en-US" dirty="0" smtClean="0"/>
              <a:t>응답정보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C4421-FDD6-4855-9192-8BEFB8C55C54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96952"/>
            <a:ext cx="7753729" cy="262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584168" y="3486624"/>
              <a:ext cx="451440" cy="147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288" y="3390504"/>
                <a:ext cx="547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6693408" y="3364944"/>
              <a:ext cx="158400" cy="3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5528" y="3268824"/>
                <a:ext cx="25452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ko-KR" dirty="0" smtClean="0"/>
              <a:t>1. </a:t>
            </a:r>
            <a:r>
              <a:rPr lang="ko-KR" altLang="en-US" dirty="0" smtClean="0"/>
              <a:t>자바와 웹</a:t>
            </a:r>
            <a:endParaRPr lang="ko-KR" altLang="en-US" dirty="0"/>
          </a:p>
        </p:txBody>
      </p:sp>
      <p:sp>
        <p:nvSpPr>
          <p:cNvPr id="6147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610C-536D-4875-87B3-FDED1B0DC904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 코드</a:t>
            </a:r>
          </a:p>
        </p:txBody>
      </p:sp>
      <p:sp>
        <p:nvSpPr>
          <p:cNvPr id="2355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200  OK</a:t>
            </a:r>
          </a:p>
          <a:p>
            <a:pPr eaLnBrk="1" hangingPunct="1"/>
            <a:r>
              <a:rPr lang="en-US" altLang="ko-KR" smtClean="0"/>
              <a:t>400 Bad Request</a:t>
            </a:r>
          </a:p>
          <a:p>
            <a:pPr eaLnBrk="1" hangingPunct="1"/>
            <a:r>
              <a:rPr lang="en-US" altLang="ko-KR" smtClean="0"/>
              <a:t>401 Unauthorized</a:t>
            </a:r>
          </a:p>
          <a:p>
            <a:pPr eaLnBrk="1" hangingPunct="1"/>
            <a:r>
              <a:rPr lang="en-US" altLang="ko-KR" smtClean="0"/>
              <a:t>403 Forbidden</a:t>
            </a:r>
          </a:p>
          <a:p>
            <a:pPr eaLnBrk="1" hangingPunct="1"/>
            <a:r>
              <a:rPr lang="en-US" altLang="ko-KR" smtClean="0"/>
              <a:t>404 Not Found</a:t>
            </a:r>
          </a:p>
          <a:p>
            <a:pPr eaLnBrk="1" hangingPunct="1"/>
            <a:r>
              <a:rPr lang="en-US" altLang="ko-KR" smtClean="0"/>
              <a:t>405 Method Not Allowed</a:t>
            </a:r>
          </a:p>
          <a:p>
            <a:pPr eaLnBrk="1" hangingPunct="1"/>
            <a:r>
              <a:rPr lang="en-US" altLang="ko-KR" smtClean="0"/>
              <a:t>500 Internal Server Error</a:t>
            </a:r>
            <a:endParaRPr lang="ko-KR" altLang="en-US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17E30-C225-476C-8380-9E29B53EDFA9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23528"/>
            <a:ext cx="83058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응답정보 헤더</a:t>
            </a:r>
            <a:endParaRPr lang="ko-KR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" y="4149080"/>
            <a:ext cx="75861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14CC5-530E-4D2A-B964-7CD9EE7C6C70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8" y="1628800"/>
            <a:ext cx="6639440" cy="22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7583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4008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1.5 </a:t>
            </a:r>
            <a:r>
              <a:rPr lang="ko-KR" altLang="en-US" dirty="0" smtClean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 smtClean="0"/>
              <a:t>JDK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www.oracle.com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560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997200"/>
            <a:ext cx="73263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BC359-9B71-4D34-BAEC-F9D81DEC6CA0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12888"/>
            <a:ext cx="6985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662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[Downloads]</a:t>
            </a:r>
            <a:r>
              <a:rPr kumimoji="0" lang="ko-KR" altLang="en-US" sz="2600">
                <a:ea typeface="HY신명조" pitchFamily="18" charset="-127"/>
              </a:rPr>
              <a:t>선택 후 </a:t>
            </a:r>
            <a:r>
              <a:rPr kumimoji="0" lang="en-US" altLang="ko-KR" sz="2600">
                <a:ea typeface="HY신명조" pitchFamily="18" charset="-127"/>
              </a:rPr>
              <a:t>[JDK]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 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92D4C-FF52-4A2A-8C12-40223BE53F0E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557338"/>
            <a:ext cx="6999288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765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Accept License Agreement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BB824-036F-4A67-9044-8654FEA0A21F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54150"/>
            <a:ext cx="6842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867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8C9B-AFE2-4439-907C-D0954C5B7687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23988"/>
            <a:ext cx="432593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33600"/>
            <a:ext cx="3729037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9701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다운로드 받은 설치 파일 더블 클릭하여 실행</a:t>
            </a:r>
          </a:p>
        </p:txBody>
      </p:sp>
      <p:pic>
        <p:nvPicPr>
          <p:cNvPr id="2970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156200"/>
            <a:ext cx="36020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C04C4-0D3B-467C-926B-94CAD651A8CB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12875"/>
            <a:ext cx="2162175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8923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설정</a:t>
            </a:r>
            <a:endParaRPr lang="ko-KR" altLang="en-US" sz="2000" dirty="0"/>
          </a:p>
        </p:txBody>
      </p:sp>
      <p:pic>
        <p:nvPicPr>
          <p:cNvPr id="3072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187700"/>
            <a:ext cx="360203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열기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고급시스템설정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환경변수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2A60B-FBF5-4A13-BF2C-34012A426369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5013325"/>
            <a:ext cx="39354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</a:t>
            </a:r>
            <a:r>
              <a:rPr lang="en-US" altLang="ko-KR" sz="2000" dirty="0" smtClean="0"/>
              <a:t>JAVA_HOME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3174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새로 만들기 선택 후 변수 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FFB03-26B2-45EC-8EEF-B1BB4FBACD4D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907704" y="3861048"/>
            <a:ext cx="134429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99792" y="4437112"/>
            <a:ext cx="0" cy="576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122863"/>
            <a:ext cx="36020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</a:t>
            </a:r>
            <a:r>
              <a:rPr lang="en-US" altLang="ko-KR" sz="2000" dirty="0" smtClean="0"/>
              <a:t>PATH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3277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</a:rPr>
              <a:t>PATH </a:t>
            </a:r>
            <a:r>
              <a:rPr kumimoji="0" lang="ko-KR" altLang="en-US" sz="2600">
                <a:ea typeface="HY신명조" pitchFamily="18" charset="-127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PATH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값 추가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260C-5D00-4E5B-9187-593A22E6AD37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3501008"/>
            <a:ext cx="37444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3789040"/>
            <a:ext cx="0" cy="1333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1.1 </a:t>
            </a:r>
            <a:r>
              <a:rPr lang="ko-KR" altLang="en-US" dirty="0" smtClean="0"/>
              <a:t>자바 기술의 동향과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최초 발표</a:t>
            </a:r>
            <a:endParaRPr lang="en-US" altLang="ko-KR" dirty="0" smtClean="0"/>
          </a:p>
          <a:p>
            <a:r>
              <a:rPr lang="en-US" altLang="ko-KR" dirty="0" smtClean="0"/>
              <a:t>WORA </a:t>
            </a:r>
            <a:r>
              <a:rPr lang="ko-KR" altLang="en-US" dirty="0" smtClean="0"/>
              <a:t>모토를 가진 플랫폼에 독립적인 언어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java8 </a:t>
            </a:r>
            <a:r>
              <a:rPr lang="ko-KR" altLang="en-US" dirty="0" smtClean="0"/>
              <a:t>버전까지 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94380-E091-4DE0-8092-6EC3526BB5F7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17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8533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6049962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TOMCAT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3894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 smtClean="0"/>
              <a:t>TOMCAT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tomcat.apache.org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CF63F-5274-49D3-A437-6289CAB6A031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408737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TOMCAT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482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74142-7ADF-43D5-9B13-DFA232ADE616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5976937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5A79C-3E05-443A-9FCB-C5B4284E5AB2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288" y="105251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ko-KR" dirty="0" smtClean="0"/>
              <a:t>www.eclipse.org </a:t>
            </a:r>
            <a:r>
              <a:rPr lang="ko-KR" altLang="en-US" dirty="0" err="1" smtClean="0"/>
              <a:t>접속후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[DOWNLOAD]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89075"/>
            <a:ext cx="56578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B03CB-44A0-44F7-BF31-25CB19205A09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686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[DOWNLOAD]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71437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1D225-FB67-4432-9CAD-21BEC907035B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789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Windows</a:t>
            </a:r>
            <a:r>
              <a:rPr kumimoji="0" lang="ko-KR" altLang="en-US" sz="2600">
                <a:ea typeface="HY신명조" pitchFamily="18" charset="-127"/>
              </a:rPr>
              <a:t>의 해당 버전 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36738"/>
            <a:ext cx="468312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478D-0154-4145-85EA-9BF90034D35D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8917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[DOWNLOAD]</a:t>
            </a:r>
            <a:r>
              <a:rPr kumimoji="0" lang="ko-KR" altLang="en-US" sz="2600">
                <a:ea typeface="HY신명조" pitchFamily="18" charset="-127"/>
              </a:rPr>
              <a:t>선택하여 설치파일 다운로드</a:t>
            </a:r>
          </a:p>
        </p:txBody>
      </p:sp>
      <p:sp>
        <p:nvSpPr>
          <p:cNvPr id="38918" name="내용 개체 틀 2"/>
          <p:cNvSpPr txBox="1">
            <a:spLocks/>
          </p:cNvSpPr>
          <p:nvPr/>
        </p:nvSpPr>
        <p:spPr bwMode="auto">
          <a:xfrm>
            <a:off x="735013" y="573246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ko-KR" altLang="en-US" sz="2600">
                <a:ea typeface="HY신명조" pitchFamily="18" charset="-127"/>
              </a:rPr>
              <a:t>다운로드 후 압축풀기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8775"/>
            <a:ext cx="3602038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A2255-844F-4EAC-A2FE-17F0B2A24CD7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994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바탕화면에 바로 가기 만들기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04975"/>
            <a:ext cx="31972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532313"/>
            <a:ext cx="36020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5CB96-8217-4F8F-80DE-B2E8DC3D0A70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4096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ko-KR" altLang="en-US" sz="2600">
                <a:ea typeface="HY신명조" pitchFamily="18" charset="-127"/>
              </a:rPr>
              <a:t>이클립스 실행아이콘 더블클릭하여 실행</a:t>
            </a:r>
          </a:p>
        </p:txBody>
      </p:sp>
      <p:pic>
        <p:nvPicPr>
          <p:cNvPr id="4096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328863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771775" y="2636838"/>
            <a:ext cx="50482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205413" y="3933825"/>
            <a:ext cx="374650" cy="43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755E-9E66-479F-8369-8060DB6FBB05}" type="slidenum">
              <a:rPr lang="ko-KR" altLang="en-US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198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en-US" altLang="ko-KR" sz="2600">
                <a:ea typeface="HY신명조" pitchFamily="18" charset="-127"/>
              </a:rPr>
              <a:t>[New] → [Dynamic Web Project]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557338"/>
            <a:ext cx="64087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F585A-87CF-4D05-B899-3AEE748634D6}" type="slidenum">
              <a:rPr lang="ko-KR" altLang="en-US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301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Project </a:t>
            </a:r>
            <a:r>
              <a:rPr kumimoji="0" lang="ko-KR" altLang="en-US" sz="2600">
                <a:ea typeface="HY신명조" pitchFamily="18" charset="-127"/>
              </a:rPr>
              <a:t>이름 입력 후 </a:t>
            </a:r>
            <a:r>
              <a:rPr kumimoji="0" lang="en-US" altLang="ko-KR" sz="2600">
                <a:ea typeface="HY신명조" pitchFamily="18" charset="-127"/>
              </a:rPr>
              <a:t>&lt;New Runtime&gt;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03350"/>
            <a:ext cx="4318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프로그래밍 언어 사용 비율</a:t>
            </a:r>
            <a:endParaRPr lang="ko-KR" altLang="en-US" dirty="0"/>
          </a:p>
        </p:txBody>
      </p:sp>
      <p:pic>
        <p:nvPicPr>
          <p:cNvPr id="819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276475"/>
            <a:ext cx="8212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815D2-F3FF-429E-8772-56B0987B1442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D3B69-A80D-4E1A-B364-853340909F86}" type="slidenum">
              <a:rPr lang="ko-KR" altLang="en-US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403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해당 서버 선택 후 </a:t>
            </a:r>
            <a:r>
              <a:rPr kumimoji="0" lang="en-US" altLang="ko-KR" sz="2600">
                <a:ea typeface="HY신명조" pitchFamily="18" charset="-127"/>
              </a:rPr>
              <a:t>[Next]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[Browse]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12875"/>
            <a:ext cx="43180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2060575"/>
            <a:ext cx="43180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3A8-D6BE-4CDB-ACCB-FD68A69292FF}" type="slidenum">
              <a:rPr lang="ko-KR" altLang="en-US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506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Tomcat </a:t>
            </a:r>
            <a:r>
              <a:rPr kumimoji="0" lang="ko-KR" altLang="en-US" sz="2600">
                <a:ea typeface="HY신명조" pitchFamily="18" charset="-127"/>
              </a:rPr>
              <a:t>설치 폴더 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[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확인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][Finish]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366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33600"/>
            <a:ext cx="373856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A7FCF-1FD2-4E9B-BD4E-90A36F86DAE8}" type="slidenum">
              <a:rPr lang="ko-KR" altLang="en-US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608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4322762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C8347-2E7C-4792-B9FD-1527823C2B95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431641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710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소스폴더 선택 후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410AB-A6F7-43B6-8B4F-872105ADB39A}" type="slidenum">
              <a:rPr lang="ko-KR" altLang="en-US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484313"/>
            <a:ext cx="4316412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1628775"/>
            <a:ext cx="24209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357563"/>
            <a:ext cx="2428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813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프로젝트 생성됨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A8E27-C000-46A0-9FDE-7CCBDC4D6A0A}" type="slidenum">
              <a:rPr lang="ko-KR" altLang="en-US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4915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WebContenet  [New]  [HTML File]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8"/>
          <a:stretch>
            <a:fillRect/>
          </a:stretch>
        </p:blipFill>
        <p:spPr bwMode="auto">
          <a:xfrm>
            <a:off x="755650" y="1773238"/>
            <a:ext cx="43227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3F8-D179-428C-8971-26525A0A4FD4}" type="slidenum">
              <a:rPr lang="ko-KR" altLang="en-US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5018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파일 작성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단축메뉴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[Run As][Run on Server]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49895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154238"/>
            <a:ext cx="5616575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9D5C-6D57-425F-A426-1E296A765516}" type="slidenum">
              <a:rPr lang="ko-KR" altLang="en-US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5120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브라우저 실행됨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35988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36838"/>
            <a:ext cx="468153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Java </a:t>
            </a:r>
            <a:r>
              <a:rPr lang="ko-KR" altLang="en-US" dirty="0" smtClean="0"/>
              <a:t>개발 플랫폼</a:t>
            </a:r>
          </a:p>
        </p:txBody>
      </p:sp>
      <p:sp>
        <p:nvSpPr>
          <p:cNvPr id="921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Java SE (Standard Edition)</a:t>
            </a:r>
          </a:p>
          <a:p>
            <a:pPr lvl="1" eaLnBrk="1" hangingPunct="1"/>
            <a:r>
              <a:rPr lang="ko-KR" altLang="en-US" dirty="0" err="1" smtClean="0"/>
              <a:t>데스크탑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시스템개발을 위한 플랫폼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Java EE (Enterprise Edition)  </a:t>
            </a:r>
          </a:p>
          <a:p>
            <a:pPr lvl="1" eaLnBrk="1" hangingPunct="1"/>
            <a:r>
              <a:rPr lang="en-US" altLang="ko-KR" dirty="0" smtClean="0"/>
              <a:t>WAS</a:t>
            </a:r>
            <a:r>
              <a:rPr lang="ko-KR" altLang="en-US" dirty="0" smtClean="0"/>
              <a:t>의 지원으로 실행되는 시스템 개발을 위한 플랫폼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Java ME (Micro Edition)</a:t>
            </a:r>
          </a:p>
          <a:p>
            <a:pPr lvl="1" eaLnBrk="1" hangingPunct="1"/>
            <a:r>
              <a:rPr lang="ko-KR" altLang="en-US" dirty="0" err="1" smtClean="0"/>
              <a:t>모바일</a:t>
            </a:r>
            <a:r>
              <a:rPr lang="ko-KR" altLang="en-US" dirty="0" smtClean="0"/>
              <a:t> 장치나 내장형 장치에서 실행되는 애플리케이션 지원 플랫폼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B735-A941-47E0-AAAE-C36EC22C2592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Java SE 8 </a:t>
            </a:r>
            <a:r>
              <a:rPr lang="ko-KR" altLang="en-US" dirty="0" smtClean="0"/>
              <a:t>구성요소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8" y="1628800"/>
            <a:ext cx="69850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1E2B8-4E6A-4157-98E0-AD82DA8B4E6D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1.2 </a:t>
            </a:r>
            <a:r>
              <a:rPr lang="ko-KR" altLang="en-US" smtClean="0"/>
              <a:t>웹 자바 기술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애플릿 </a:t>
            </a:r>
            <a:r>
              <a:rPr lang="en-US" altLang="ko-KR" dirty="0" smtClean="0"/>
              <a:t>(Applet)</a:t>
            </a:r>
          </a:p>
          <a:p>
            <a:pPr lvl="1" eaLnBrk="1" hangingPunct="1"/>
            <a:r>
              <a:rPr lang="ko-KR" altLang="en-US" dirty="0" smtClean="0"/>
              <a:t>웹 초기에 동적 데이터 처리 지원 기술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(Servlet)</a:t>
            </a:r>
          </a:p>
          <a:p>
            <a:pPr lvl="1" eaLnBrk="1" hangingPunct="1"/>
            <a:r>
              <a:rPr lang="ko-KR" altLang="en-US" dirty="0" smtClean="0"/>
              <a:t>웹 상에서 요청된 서비스를 서버에서 처리하는 기술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JSP 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Page)</a:t>
            </a:r>
          </a:p>
          <a:p>
            <a:pPr lvl="1" eaLnBrk="1" hangingPunct="1"/>
            <a:r>
              <a:rPr lang="ko-KR" altLang="en-US" dirty="0" err="1" smtClean="0"/>
              <a:t>서블릿과</a:t>
            </a:r>
            <a:r>
              <a:rPr lang="ko-KR" altLang="en-US" dirty="0" smtClean="0"/>
              <a:t> 동일한 기술이지만 표현하는 방법과 역할이 다름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EA53-FA45-4FAA-8C57-FBB67CF1E61A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90016" y="3030504"/>
              <a:ext cx="2231640" cy="424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136" y="2934744"/>
                <a:ext cx="2327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853296" y="3924024"/>
              <a:ext cx="2938320" cy="1134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416" y="3827904"/>
                <a:ext cx="3034440" cy="30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1.3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웹이란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1969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ARPA net</a:t>
            </a:r>
            <a:r>
              <a:rPr lang="ko-KR" altLang="en-US" dirty="0" smtClean="0"/>
              <a:t>에서 시작된 컴퓨터 통신망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웹에서 클라이언트가 서버에 정보를 요청하면 응답하는 </a:t>
            </a:r>
            <a:r>
              <a:rPr lang="ko-KR" altLang="en-US" dirty="0" err="1" smtClean="0"/>
              <a:t>콘텐츠로써</a:t>
            </a:r>
            <a:r>
              <a:rPr lang="ko-KR" altLang="en-US" dirty="0" smtClean="0"/>
              <a:t> 정적 문서와 동적 문서로 구분됨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웹에서 수행되는 애플리케이션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네트워크상에 분산된 자원을 공유하기 위한 서비스</a:t>
            </a:r>
            <a:endParaRPr lang="en-US" altLang="ko-KR" dirty="0" smtClean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 smtClean="0"/>
              <a:t> SOAP </a:t>
            </a:r>
            <a:r>
              <a:rPr lang="ko-KR" altLang="en-US" dirty="0" smtClean="0"/>
              <a:t>기반 웹 서비스</a:t>
            </a:r>
            <a:endParaRPr lang="en-US" altLang="ko-KR" dirty="0" smtClean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FAA16-2DEF-45F8-B9AC-480E72075117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437"/>
          </a:xfrm>
        </p:spPr>
        <p:txBody>
          <a:bodyPr/>
          <a:lstStyle/>
          <a:p>
            <a:r>
              <a:rPr lang="ko-KR" altLang="en-US" dirty="0" smtClean="0"/>
              <a:t>클라이언트로부터 서비스 요청을 받음</a:t>
            </a:r>
            <a:endParaRPr lang="en-US" altLang="ko-KR" dirty="0" smtClean="0"/>
          </a:p>
          <a:p>
            <a:r>
              <a:rPr lang="ko-KR" altLang="en-US" dirty="0" smtClean="0"/>
              <a:t>서비스 요청에 따른 웹 애플리케이션 실행</a:t>
            </a:r>
            <a:endParaRPr lang="en-US" altLang="ko-KR" dirty="0" smtClean="0"/>
          </a:p>
          <a:p>
            <a:r>
              <a:rPr lang="ko-KR" altLang="en-US" dirty="0" smtClean="0"/>
              <a:t>서버 처리 결과를 클라이언트에 응답함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60C74-2D41-408B-BF9F-11CADBB2BE79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3212976"/>
            <a:ext cx="7128792" cy="31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이해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웹 애플리케이션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</TotalTime>
  <Words>834</Words>
  <Application>Microsoft Office PowerPoint</Application>
  <PresentationFormat>화면 슬라이드 쇼(4:3)</PresentationFormat>
  <Paragraphs>218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HY신명조</vt:lpstr>
      <vt:lpstr>HY중고딕</vt:lpstr>
      <vt:lpstr>굴림</vt:lpstr>
      <vt:lpstr>맑은 고딕</vt:lpstr>
      <vt:lpstr>Calibri</vt:lpstr>
      <vt:lpstr>Constantia</vt:lpstr>
      <vt:lpstr>Wingdings</vt:lpstr>
      <vt:lpstr>Wingdings 2</vt:lpstr>
      <vt:lpstr>흐름</vt:lpstr>
      <vt:lpstr>Servlet &amp; JSP</vt:lpstr>
      <vt:lpstr>1. 자바와 웹</vt:lpstr>
      <vt:lpstr>1.1 자바 기술의 동향과 종류</vt:lpstr>
      <vt:lpstr>프로그래밍 언어 사용 비율</vt:lpstr>
      <vt:lpstr>Java 개발 플랫폼</vt:lpstr>
      <vt:lpstr>Java SE 8 구성요소</vt:lpstr>
      <vt:lpstr>1.2 웹 자바 기술</vt:lpstr>
      <vt:lpstr>1.3 웹 프로그래밍의 이해</vt:lpstr>
      <vt:lpstr> 웹 서버</vt:lpstr>
      <vt:lpstr>웹 애플리케이션 서버</vt:lpstr>
      <vt:lpstr>컨테이너</vt:lpstr>
      <vt:lpstr>1.4 HTTP 프로토콜의 이해</vt:lpstr>
      <vt:lpstr>HTTP 프로토콜 특징</vt:lpstr>
      <vt:lpstr>HTTP 요청정보</vt:lpstr>
      <vt:lpstr>HTTP 요청방식</vt:lpstr>
      <vt:lpstr>요청 URI</vt:lpstr>
      <vt:lpstr>요청 URI</vt:lpstr>
      <vt:lpstr>요청 정보 헤더</vt:lpstr>
      <vt:lpstr>HTTP 응답정보</vt:lpstr>
      <vt:lpstr>상태 코드</vt:lpstr>
      <vt:lpstr>응답정보 헤더</vt:lpstr>
      <vt:lpstr>1.5 개발 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house</dc:creator>
  <cp:lastModifiedBy>KYH</cp:lastModifiedBy>
  <cp:revision>53</cp:revision>
  <dcterms:created xsi:type="dcterms:W3CDTF">2017-04-22T03:19:43Z</dcterms:created>
  <dcterms:modified xsi:type="dcterms:W3CDTF">2021-05-06T09:59:50Z</dcterms:modified>
</cp:coreProperties>
</file>