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81" r:id="rId3"/>
    <p:sldId id="282" r:id="rId4"/>
    <p:sldId id="259" r:id="rId5"/>
    <p:sldId id="283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361F80E-2289-44F9-B98A-947FC3654B2C}" type="datetimeFigureOut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6D7CBB0-DB53-4397-ACEA-728E88DC6E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42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82038-994C-44BE-83E2-236D8AD5FBDC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C937C-E6FC-4D72-8058-FD5D7BC07D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0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0251C-5689-4FAE-806A-5F3F7D4DA924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FC1EA-1D78-48DA-9283-BBCBA859FC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27BBE-E184-40E1-A268-9E47FBA1A53D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B2630-D7DA-49A6-AA12-F269CBA5C2F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7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8A233-CD31-474A-923D-449D29C6FB22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2E788-4D6E-4392-96CD-D8F1339C89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1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AB08C-A7F7-485D-A856-029D7978842C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C880E-C2C6-49B1-B6EF-0587172806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03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8A7BA-11D4-4EFB-9870-76055412E3FC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12B-FC40-4BE9-BD54-A111963E91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4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3DD80-4586-461C-A0CF-F357D0726C5F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8CF4-AE0F-41DD-8DA2-C94A09B9B12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8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DD1E7-2856-4574-B994-DE7AA659405D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1F483-BB01-448C-8F4F-4660BFE21D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6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D8A4F-3F41-4EAB-853F-BAEE028E5443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AF4F5-E368-4660-937F-FB9B22A423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3AF4A-0F88-4783-B891-368D02756223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DA604-78E0-48CE-BEE8-01CE8EA327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3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70B84-76A0-4BC6-9435-D68CAAEAF285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2B3F8-AE31-486D-9740-D9A8EE93FB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905CDE2-1601-47C0-A4F4-602065D3C5DE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5362B6-8B11-4217-A63E-557789AAA2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5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5" r:id="rId9"/>
    <p:sldLayoutId id="2147483681" r:id="rId10"/>
    <p:sldLayoutId id="2147483682" r:id="rId11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9pPr>
    </p:titleStyle>
    <p:bodyStyle>
      <a:lvl1pPr marL="273050" indent="-273050" algn="l" rtl="0" fontAlgn="base" latinLnBrk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 latinLnBrk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 latinLnBrk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altLang="ko-KR" smtClean="0"/>
              <a:t>3. </a:t>
            </a:r>
            <a:r>
              <a:rPr lang="ko-KR" altLang="en-US" smtClean="0"/>
              <a:t>요청 정보와 응답정보 </a:t>
            </a:r>
            <a:endParaRPr lang="ko-KR" altLang="en-US"/>
          </a:p>
        </p:txBody>
      </p:sp>
      <p:sp>
        <p:nvSpPr>
          <p:cNvPr id="5123" name="텍스트 개체 틀 3"/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7B48E-52E2-4D20-89FC-BA5EA50B5B34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3.2 </a:t>
            </a:r>
            <a:r>
              <a:rPr lang="ko-KR" altLang="en-US" sz="2000" dirty="0" smtClean="0"/>
              <a:t>응답정보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HttpServletResponse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출력 응답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65175"/>
            <a:ext cx="6983412" cy="527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D0CE0-1F87-4E53-8BAD-BC5083F04B9B}" type="slidenum">
              <a:rPr lang="ko-KR" altLang="en-US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1126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522788"/>
            <a:ext cx="2881313" cy="2001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3.2 </a:t>
            </a:r>
            <a:r>
              <a:rPr lang="ko-KR" altLang="en-US" sz="2000" dirty="0" smtClean="0"/>
              <a:t>응답정보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HttpServletResponse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한글 응답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290EF-98F5-49B2-AEE6-07AFCE510DA3}" type="slidenum">
              <a:rPr lang="ko-KR" altLang="en-US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96" y="836712"/>
            <a:ext cx="8099240" cy="52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5048250"/>
            <a:ext cx="3478484" cy="126107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3.2 </a:t>
            </a:r>
            <a:r>
              <a:rPr lang="ko-KR" altLang="en-US" sz="2000" dirty="0" smtClean="0"/>
              <a:t>응답정보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HttpServletResponse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한글 응답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C9C3C-4845-4681-A9EA-F13DCB93BFB0}" type="slidenum">
              <a:rPr lang="ko-KR" altLang="en-US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7341779" cy="576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089421"/>
            <a:ext cx="2881313" cy="966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15616" y="4437112"/>
            <a:ext cx="4464496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3.3 </a:t>
            </a:r>
            <a:r>
              <a:rPr lang="ko-KR" altLang="en-US" smtClean="0"/>
              <a:t>요청정보 처리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HttpServletRequest</a:t>
            </a:r>
          </a:p>
          <a:p>
            <a:r>
              <a:rPr lang="ko-KR" altLang="en-US" smtClean="0"/>
              <a:t>네트워크 정보</a:t>
            </a:r>
            <a:endParaRPr lang="en-US" altLang="ko-KR" smtClean="0"/>
          </a:p>
          <a:p>
            <a:r>
              <a:rPr lang="en-US" altLang="ko-KR" smtClean="0"/>
              <a:t>URL </a:t>
            </a:r>
            <a:r>
              <a:rPr lang="ko-KR" altLang="en-US" smtClean="0"/>
              <a:t>정보</a:t>
            </a:r>
            <a:endParaRPr lang="en-US" altLang="ko-KR" smtClean="0"/>
          </a:p>
          <a:p>
            <a:r>
              <a:rPr lang="ko-KR" altLang="en-US" smtClean="0"/>
              <a:t>모든 헤더 정보</a:t>
            </a:r>
            <a:endParaRPr lang="en-US" altLang="ko-KR" smtClean="0"/>
          </a:p>
          <a:p>
            <a:r>
              <a:rPr lang="ko-KR" altLang="en-US" smtClean="0"/>
              <a:t>추가 정보</a:t>
            </a:r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9B702-9D55-4CB1-90C3-2B490B93A299}" type="slidenum">
              <a:rPr lang="ko-KR" altLang="en-US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3.3 </a:t>
            </a:r>
            <a:r>
              <a:rPr lang="ko-KR" altLang="en-US" sz="2000" dirty="0" smtClean="0"/>
              <a:t>요청정보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HttpServletRequest</a:t>
            </a:r>
            <a:endParaRPr lang="ko-KR" altLang="en-US" sz="20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6875" y="980728"/>
            <a:ext cx="8229600" cy="651098"/>
          </a:xfrm>
        </p:spPr>
        <p:txBody>
          <a:bodyPr/>
          <a:lstStyle/>
          <a:p>
            <a:r>
              <a:rPr lang="ko-KR" altLang="en-US" sz="4000" dirty="0"/>
              <a:t>요청정보 처리 </a:t>
            </a:r>
            <a:r>
              <a:rPr lang="en-US" altLang="ko-KR" sz="4000" dirty="0"/>
              <a:t>- </a:t>
            </a:r>
            <a:r>
              <a:rPr lang="en-US" altLang="ko-KR" sz="4000" dirty="0" err="1" smtClean="0"/>
              <a:t>HttpServletRequest</a:t>
            </a:r>
            <a:endParaRPr lang="ko-KR" alt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 정보 관련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err="1" smtClean="0"/>
              <a:t>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 받음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46B9D4-59C9-444F-959E-7EC1A22D5A43}" type="slidenum">
              <a:rPr lang="ko-KR" altLang="en-US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3200400"/>
            <a:ext cx="7826375" cy="260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3.3 </a:t>
            </a:r>
            <a:r>
              <a:rPr lang="ko-KR" altLang="en-US" sz="2000" dirty="0" smtClean="0"/>
              <a:t>요청정보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HttpServletRequest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F3AC85-24FF-4C79-90B1-E22C25D897E0}" type="slidenum">
              <a:rPr lang="ko-KR" altLang="en-US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714375"/>
            <a:ext cx="737235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3.3 </a:t>
            </a:r>
            <a:r>
              <a:rPr lang="ko-KR" altLang="en-US" sz="2000" dirty="0" smtClean="0"/>
              <a:t>요청정보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HttpServletRequest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CBC8B-7873-4F2E-9D1E-BE01BE61D112}" type="slidenum">
              <a:rPr lang="ko-KR" altLang="en-US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009650"/>
            <a:ext cx="73342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3.3 </a:t>
            </a:r>
            <a:r>
              <a:rPr lang="ko-KR" altLang="en-US" sz="2000" dirty="0" smtClean="0"/>
              <a:t>요청정보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HttpServletRequest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27606-C751-4B6F-BEAD-E13ABF51EBBE}" type="slidenum">
              <a:rPr lang="ko-KR" altLang="en-US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90613"/>
            <a:ext cx="73437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3.3 </a:t>
            </a:r>
            <a:r>
              <a:rPr lang="ko-KR" altLang="en-US" sz="2000" dirty="0" smtClean="0"/>
              <a:t>요청정보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HttpServletRequest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20DC0-D150-470F-B9B3-3DE65B484DDF}" type="slidenum">
              <a:rPr lang="ko-KR" altLang="en-US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842963"/>
            <a:ext cx="73247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3.3 </a:t>
            </a:r>
            <a:r>
              <a:rPr lang="ko-KR" altLang="en-US" sz="2000" dirty="0" smtClean="0"/>
              <a:t>요청정보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HttpServletRequest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3F314-A7DC-4441-A1B4-BC62FA0B32AC}" type="slidenum">
              <a:rPr lang="ko-KR" altLang="en-US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1484313"/>
            <a:ext cx="7296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1865313"/>
            <a:ext cx="73056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정보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웹클라이언트가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웹서버에</a:t>
            </a:r>
            <a:r>
              <a:rPr lang="ko-KR" altLang="en-US" dirty="0" smtClean="0"/>
              <a:t> 서비스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 protocol</a:t>
            </a:r>
            <a:r>
              <a:rPr lang="ko-KR" altLang="en-US" dirty="0" smtClean="0"/>
              <a:t>에 의해 전달되는 정보</a:t>
            </a:r>
            <a:endParaRPr lang="en-US" altLang="ko-KR" dirty="0" smtClean="0"/>
          </a:p>
          <a:p>
            <a:r>
              <a:rPr lang="en-US" altLang="ko-KR" dirty="0" err="1" smtClean="0"/>
              <a:t>javax.servlet.http.HttpServletRequest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객체로 처리함</a:t>
            </a:r>
            <a:endParaRPr lang="en-US" altLang="ko-KR" dirty="0" smtClean="0"/>
          </a:p>
          <a:p>
            <a:r>
              <a:rPr lang="ko-KR" altLang="en-US" dirty="0" smtClean="0"/>
              <a:t>서비스 요청마다 만들어지는 정보</a:t>
            </a:r>
            <a:endParaRPr lang="en-US" altLang="ko-KR" dirty="0" smtClean="0"/>
          </a:p>
          <a:p>
            <a:r>
              <a:rPr lang="ko-KR" altLang="en-US" dirty="0" smtClean="0"/>
              <a:t>요청 정보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C880E-C2C6-49B1-B6EF-05871728067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92" y="4238737"/>
            <a:ext cx="3666524" cy="22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 </a:t>
            </a:r>
            <a:r>
              <a:rPr lang="ko-KR" altLang="en-US" sz="2000" dirty="0" smtClean="0"/>
              <a:t>요청정보와 응답 정보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565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3.3 </a:t>
            </a:r>
            <a:r>
              <a:rPr lang="ko-KR" altLang="en-US" sz="2000" dirty="0" smtClean="0"/>
              <a:t>요청정보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네트워크 정보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67B08-18CA-4910-A7C6-B71CF67CE121}" type="slidenum">
              <a:rPr lang="ko-KR" altLang="en-US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008063"/>
            <a:ext cx="60960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1"/>
          <a:stretch>
            <a:fillRect/>
          </a:stretch>
        </p:blipFill>
        <p:spPr bwMode="auto">
          <a:xfrm>
            <a:off x="5649913" y="4022725"/>
            <a:ext cx="3308350" cy="2501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187"/>
          <a:stretch>
            <a:fillRect/>
          </a:stretch>
        </p:blipFill>
        <p:spPr bwMode="auto">
          <a:xfrm>
            <a:off x="328613" y="722313"/>
            <a:ext cx="62293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3.3 </a:t>
            </a:r>
            <a:r>
              <a:rPr lang="ko-KR" altLang="en-US" sz="2000" dirty="0" smtClean="0"/>
              <a:t>요청정보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(URL </a:t>
            </a:r>
            <a:r>
              <a:rPr lang="ko-KR" altLang="en-US" sz="2000" dirty="0" smtClean="0"/>
              <a:t>정보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213BA-3381-4800-AE83-55F7D164F3AF}" type="slidenum">
              <a:rPr lang="ko-KR" altLang="en-US"/>
              <a:pPr>
                <a:defRPr/>
              </a:pPr>
              <a:t>21</a:t>
            </a:fld>
            <a:endParaRPr lang="ko-KR" altLang="en-US"/>
          </a:p>
        </p:txBody>
      </p:sp>
      <p:grpSp>
        <p:nvGrpSpPr>
          <p:cNvPr id="22532" name="그룹 3"/>
          <p:cNvGrpSpPr>
            <a:grpSpLocks/>
          </p:cNvGrpSpPr>
          <p:nvPr/>
        </p:nvGrpSpPr>
        <p:grpSpPr bwMode="auto">
          <a:xfrm>
            <a:off x="179388" y="908050"/>
            <a:ext cx="7267575" cy="5329238"/>
            <a:chOff x="529728" y="1124744"/>
            <a:chExt cx="7267575" cy="5328592"/>
          </a:xfrm>
        </p:grpSpPr>
        <p:pic>
          <p:nvPicPr>
            <p:cNvPr id="225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-20346"/>
            <a:stretch>
              <a:fillRect/>
            </a:stretch>
          </p:blipFill>
          <p:spPr bwMode="auto">
            <a:xfrm>
              <a:off x="529728" y="1124744"/>
              <a:ext cx="7267575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5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28" y="1405086"/>
              <a:ext cx="6038850" cy="5048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2533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6"/>
          <a:stretch>
            <a:fillRect/>
          </a:stretch>
        </p:blipFill>
        <p:spPr bwMode="auto">
          <a:xfrm>
            <a:off x="5435600" y="4318000"/>
            <a:ext cx="3467100" cy="2135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3.3 </a:t>
            </a:r>
            <a:r>
              <a:rPr lang="ko-KR" altLang="en-US" sz="2000" dirty="0" smtClean="0"/>
              <a:t>요청정보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모든 헤더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E9513-A672-4F64-9406-A6F4E63131E8}" type="slidenum">
              <a:rPr lang="ko-KR" altLang="en-US"/>
              <a:pPr>
                <a:defRPr/>
              </a:pPr>
              <a:t>22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1560" y="692696"/>
            <a:ext cx="6840760" cy="5904656"/>
            <a:chOff x="323850" y="1146175"/>
            <a:chExt cx="6257925" cy="5267325"/>
          </a:xfrm>
        </p:grpSpPr>
        <p:pic>
          <p:nvPicPr>
            <p:cNvPr id="2355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1418"/>
            <a:stretch>
              <a:fillRect/>
            </a:stretch>
          </p:blipFill>
          <p:spPr bwMode="auto">
            <a:xfrm>
              <a:off x="323850" y="1146175"/>
              <a:ext cx="6257925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339725" y="1412875"/>
              <a:ext cx="5600700" cy="5000625"/>
              <a:chOff x="339725" y="1412875"/>
              <a:chExt cx="5600700" cy="5000625"/>
            </a:xfrm>
          </p:grpSpPr>
          <p:pic>
            <p:nvPicPr>
              <p:cNvPr id="23557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725" y="2965450"/>
                <a:ext cx="5600700" cy="3448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558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75" r="15788"/>
              <a:stretch>
                <a:fillRect/>
              </a:stretch>
            </p:blipFill>
            <p:spPr bwMode="auto">
              <a:xfrm>
                <a:off x="339725" y="1412875"/>
                <a:ext cx="5600700" cy="1619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3.3 </a:t>
            </a:r>
            <a:r>
              <a:rPr lang="ko-KR" altLang="en-US" sz="2000" dirty="0" smtClean="0"/>
              <a:t>요청정보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모든 헤더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8730A-8CC3-4BD9-8A06-9A08F1A5DABA}" type="slidenum">
              <a:rPr lang="ko-KR" altLang="en-US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2458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55738"/>
            <a:ext cx="7083425" cy="3413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3.3 </a:t>
            </a:r>
            <a:r>
              <a:rPr lang="ko-KR" altLang="en-US" sz="2000" dirty="0" smtClean="0"/>
              <a:t>요청정보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4CE86-014E-42DD-9A95-58A451EACDC4}" type="slidenum">
              <a:rPr lang="ko-KR" altLang="en-US"/>
              <a:pPr>
                <a:defRPr/>
              </a:pPr>
              <a:t>24</a:t>
            </a:fld>
            <a:endParaRPr lang="ko-KR" altLang="en-US"/>
          </a:p>
        </p:txBody>
      </p:sp>
      <p:grpSp>
        <p:nvGrpSpPr>
          <p:cNvPr id="25604" name="그룹 3"/>
          <p:cNvGrpSpPr>
            <a:grpSpLocks/>
          </p:cNvGrpSpPr>
          <p:nvPr/>
        </p:nvGrpSpPr>
        <p:grpSpPr bwMode="auto">
          <a:xfrm>
            <a:off x="395288" y="765175"/>
            <a:ext cx="7277100" cy="5594350"/>
            <a:chOff x="539552" y="1254223"/>
            <a:chExt cx="7277100" cy="5594252"/>
          </a:xfrm>
        </p:grpSpPr>
        <p:pic>
          <p:nvPicPr>
            <p:cNvPr id="256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254223"/>
              <a:ext cx="7277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9" r="3050"/>
            <a:stretch>
              <a:fillRect/>
            </a:stretch>
          </p:blipFill>
          <p:spPr bwMode="auto">
            <a:xfrm>
              <a:off x="554310" y="1571625"/>
              <a:ext cx="7258050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10" y="3429000"/>
              <a:ext cx="7258050" cy="341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5605" name="그림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6"/>
          <a:stretch>
            <a:fillRect/>
          </a:stretch>
        </p:blipFill>
        <p:spPr bwMode="auto">
          <a:xfrm>
            <a:off x="6011863" y="4084638"/>
            <a:ext cx="2959100" cy="2297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응답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서버가 웹 클라이언트에게 응답을 하는 정보</a:t>
            </a:r>
            <a:endParaRPr lang="en-US" altLang="ko-KR" dirty="0" smtClean="0"/>
          </a:p>
          <a:p>
            <a:r>
              <a:rPr lang="ko-KR" altLang="en-US" dirty="0"/>
              <a:t>서비스 요청마다 만들어지는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r>
              <a:rPr lang="en-US" altLang="ko-KR" dirty="0" err="1" smtClean="0"/>
              <a:t>javax.servlet.http.HttpServletResponse</a:t>
            </a:r>
            <a:r>
              <a:rPr lang="ko-KR" altLang="en-US" dirty="0" smtClean="0"/>
              <a:t>객체로 처리함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2E788-4D6E-4392-96CD-D8F1339C898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46196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 </a:t>
            </a:r>
            <a:r>
              <a:rPr lang="ko-KR" altLang="en-US" sz="2000" dirty="0" smtClean="0"/>
              <a:t>요청정보와 응답 정보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52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객체 생성 및 삭제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HttpServletRequest</a:t>
            </a:r>
            <a:r>
              <a:rPr lang="ko-KR" altLang="en-US" dirty="0" smtClean="0"/>
              <a:t>는 요청정보 처리 객체</a:t>
            </a:r>
            <a:endParaRPr lang="en-US" altLang="ko-KR" dirty="0" smtClean="0"/>
          </a:p>
          <a:p>
            <a:r>
              <a:rPr lang="en-US" altLang="ko-KR" dirty="0" err="1" smtClean="0"/>
              <a:t>HttpServletResponse</a:t>
            </a:r>
            <a:r>
              <a:rPr lang="ko-KR" altLang="en-US" dirty="0" smtClean="0"/>
              <a:t>는 응답정보 처리 객체</a:t>
            </a:r>
            <a:endParaRPr lang="en-US" altLang="ko-KR" dirty="0" smtClean="0"/>
          </a:p>
          <a:p>
            <a:r>
              <a:rPr lang="ko-KR" altLang="en-US" dirty="0" smtClean="0"/>
              <a:t>웹 클라이언트로부터 요청이 </a:t>
            </a:r>
            <a:r>
              <a:rPr lang="ko-KR" altLang="en-US" dirty="0" err="1" smtClean="0"/>
              <a:t>들어올때마다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r>
              <a:rPr lang="en-US" altLang="ko-KR" dirty="0" smtClean="0"/>
              <a:t>service( )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인자로 전달 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웹 클라이언트한테 응답이 완료되면 삭제됨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1E36-E6E6-481A-B576-F5A4814F7D94}" type="slidenum">
              <a:rPr lang="ko-KR" altLang="en-US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3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altLang="ko-KR" sz="3600" dirty="0" err="1" smtClean="0"/>
              <a:t>HttpServletRequest</a:t>
            </a:r>
            <a:r>
              <a:rPr lang="en-US" altLang="ko-KR" sz="3600" dirty="0" smtClean="0"/>
              <a:t> /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HttpServletResponse</a:t>
            </a:r>
            <a:r>
              <a:rPr lang="en-US" altLang="ko-KR" sz="3600" dirty="0" smtClean="0"/>
              <a:t> </a:t>
            </a:r>
            <a:endParaRPr lang="ko-KR" altLang="en-US" sz="3600" dirty="0" smtClean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840760" cy="486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1E36-E6E6-481A-B576-F5A4814F7D94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3.1 </a:t>
            </a:r>
            <a:r>
              <a:rPr lang="ko-KR" altLang="en-US" sz="2000" dirty="0" smtClean="0"/>
              <a:t>객체 </a:t>
            </a:r>
            <a:r>
              <a:rPr lang="ko-KR" altLang="en-US" sz="2000" dirty="0"/>
              <a:t>생성 및 </a:t>
            </a:r>
            <a:r>
              <a:rPr lang="ko-KR" altLang="en-US" sz="2000" dirty="0" smtClean="0"/>
              <a:t>삭제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570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</a:t>
            </a:r>
            <a:r>
              <a:rPr lang="ko-KR" altLang="en-US" smtClean="0"/>
              <a:t>응답정보 처리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HttpServletResponse</a:t>
            </a:r>
          </a:p>
          <a:p>
            <a:r>
              <a:rPr lang="ko-KR" altLang="en-US" smtClean="0"/>
              <a:t>출력 응답</a:t>
            </a:r>
            <a:endParaRPr lang="en-US" altLang="ko-KR" smtClean="0"/>
          </a:p>
          <a:p>
            <a:r>
              <a:rPr lang="ko-KR" altLang="en-US" smtClean="0"/>
              <a:t>한글 응답</a:t>
            </a:r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AC6B9-732B-46E7-A301-1D4A23F3B978}" type="slidenum">
              <a:rPr lang="ko-KR" altLang="en-US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723106"/>
          </a:xfrm>
        </p:spPr>
        <p:txBody>
          <a:bodyPr/>
          <a:lstStyle/>
          <a:p>
            <a:r>
              <a:rPr lang="ko-KR" altLang="en-US" sz="4000" dirty="0"/>
              <a:t>응답정보 처리 </a:t>
            </a:r>
            <a:r>
              <a:rPr lang="en-US" altLang="ko-KR" sz="4000" dirty="0"/>
              <a:t>- </a:t>
            </a:r>
            <a:r>
              <a:rPr lang="en-US" altLang="ko-KR" sz="4000" dirty="0" err="1" smtClean="0"/>
              <a:t>HttpServletResponse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응답 관련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err="1" smtClean="0"/>
              <a:t>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상속 받음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1069-0535-4203-9964-EF327FB21BB5}" type="slidenum">
              <a:rPr lang="ko-KR" altLang="en-US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3.2 </a:t>
            </a:r>
            <a:r>
              <a:rPr lang="ko-KR" altLang="en-US" sz="2000" dirty="0" smtClean="0"/>
              <a:t>응답정보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HttpServletResponse</a:t>
            </a:r>
            <a:endParaRPr lang="ko-KR" altLang="en-US" sz="2000" dirty="0"/>
          </a:p>
        </p:txBody>
      </p:sp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74" y="3212976"/>
            <a:ext cx="7329487" cy="254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3.2 </a:t>
            </a:r>
            <a:r>
              <a:rPr lang="ko-KR" altLang="en-US" sz="2000" dirty="0" smtClean="0"/>
              <a:t>응답정보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HttpServletResponse</a:t>
            </a:r>
            <a:endParaRPr lang="ko-KR" alt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125538"/>
            <a:ext cx="8237537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E4225-C34A-4F45-8009-C1D0A48FC21B}" type="slidenum">
              <a:rPr lang="ko-KR" altLang="en-US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3.2 </a:t>
            </a:r>
            <a:r>
              <a:rPr lang="ko-KR" altLang="en-US" sz="2000" dirty="0" smtClean="0"/>
              <a:t>응답정보 처리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HttpServletResponse</a:t>
            </a:r>
            <a:endParaRPr lang="ko-KR" altLang="en-US" sz="2000" dirty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50900"/>
            <a:ext cx="7972425" cy="557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AD421B-8FBF-440D-8DDE-C75E512A174C}" type="slidenum">
              <a:rPr lang="ko-KR" altLang="en-US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흐름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흐름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211</TotalTime>
  <Words>280</Words>
  <Application>Microsoft Office PowerPoint</Application>
  <PresentationFormat>화면 슬라이드 쇼(4:3)</PresentationFormat>
  <Paragraphs>77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흐름</vt:lpstr>
      <vt:lpstr>3. 요청 정보와 응답정보 </vt:lpstr>
      <vt:lpstr>요청 정보</vt:lpstr>
      <vt:lpstr>응답 정보</vt:lpstr>
      <vt:lpstr>3.1 객체 생성 및 삭제</vt:lpstr>
      <vt:lpstr>HttpServletRequest / HttpServletResponse </vt:lpstr>
      <vt:lpstr>3.2 응답정보 처리</vt:lpstr>
      <vt:lpstr>응답정보 처리 - HttpServletResponse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3.3 요청정보 처리</vt:lpstr>
      <vt:lpstr>요청정보 처리 - HttpServletRequest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house</dc:creator>
  <cp:lastModifiedBy>house</cp:lastModifiedBy>
  <cp:revision>19</cp:revision>
  <dcterms:created xsi:type="dcterms:W3CDTF">2017-04-22T11:45:13Z</dcterms:created>
  <dcterms:modified xsi:type="dcterms:W3CDTF">2017-04-25T09:56:31Z</dcterms:modified>
</cp:coreProperties>
</file>