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9" r:id="rId4"/>
    <p:sldId id="274" r:id="rId5"/>
    <p:sldId id="275" r:id="rId6"/>
    <p:sldId id="277" r:id="rId7"/>
    <p:sldId id="276" r:id="rId8"/>
    <p:sldId id="260" r:id="rId9"/>
    <p:sldId id="278" r:id="rId10"/>
    <p:sldId id="261" r:id="rId11"/>
    <p:sldId id="262" r:id="rId12"/>
    <p:sldId id="263" r:id="rId13"/>
    <p:sldId id="264" r:id="rId14"/>
    <p:sldId id="258" r:id="rId15"/>
    <p:sldId id="279" r:id="rId16"/>
    <p:sldId id="280" r:id="rId17"/>
    <p:sldId id="266" r:id="rId18"/>
    <p:sldId id="281" r:id="rId19"/>
    <p:sldId id="267" r:id="rId20"/>
    <p:sldId id="268" r:id="rId21"/>
    <p:sldId id="282" r:id="rId22"/>
    <p:sldId id="269" r:id="rId23"/>
    <p:sldId id="270" r:id="rId24"/>
    <p:sldId id="271" r:id="rId25"/>
    <p:sldId id="272" r:id="rId26"/>
    <p:sldId id="27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7D72-95A5-48D8-B5D9-EFA890D6A07C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0ED05-E968-4FDC-AF59-9B72F7F15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9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DB7-745D-44F8-BAE9-6611B0BAC4C3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12BD-023A-4833-851A-ED6EE74E52C1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B0D-C4BF-4A42-AC74-4EA6099E5C62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CE12-31B8-410D-BE90-7461F34058A0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6F6-E82C-4177-B148-ED5731C52FCB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8D7-0162-47F6-A0E4-463DF580F7D7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6F9F-358F-48E7-8055-4535E4062E60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BC13-8918-439D-BABB-997D31E8769F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7915-8536-4AD4-A96F-A932B8AA3557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F0DD-28C3-4618-BAED-35A0203D61CB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24CC-23D9-4E81-A8FC-CE41B1FA2215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D93AF3-E145-4E1E-B2B7-BF7E9C22C833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6026DF-A89D-4727-8609-AB036369FD1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설정과 변수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1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ServletConfig</a:t>
            </a: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"/>
          <a:stretch/>
        </p:blipFill>
        <p:spPr bwMode="auto">
          <a:xfrm>
            <a:off x="386401" y="701377"/>
            <a:ext cx="8218048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0" y="397421"/>
            <a:ext cx="82296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19613"/>
            <a:ext cx="3647583" cy="18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2132856"/>
            <a:ext cx="6408712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ServletConfig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또 다른 사용방법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3" y="764704"/>
            <a:ext cx="794210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74" y="4509120"/>
            <a:ext cx="2155825" cy="1681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3568" y="3924176"/>
            <a:ext cx="4896544" cy="61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ServletConfig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또 다른 사용방법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8788" y="1051979"/>
            <a:ext cx="8029636" cy="4753285"/>
            <a:chOff x="506685" y="1062608"/>
            <a:chExt cx="7305675" cy="3870201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85" y="3284984"/>
              <a:ext cx="7305675" cy="1647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41" y="1062608"/>
              <a:ext cx="7296150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18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ServletConfig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또 다른 사용방법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39878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69" y="3223121"/>
            <a:ext cx="3105150" cy="1069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63" y="4797152"/>
            <a:ext cx="3692525" cy="1077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6948264" y="4437112"/>
            <a:ext cx="43204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동시 요청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변수 특징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지역 변수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멤버 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프로그램 실행 방식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 smtClean="0"/>
              <a:t>웹서버는</a:t>
            </a:r>
            <a:r>
              <a:rPr lang="ko-KR" altLang="en-US" dirty="0" smtClean="0"/>
              <a:t> 클라이언트 요청이 </a:t>
            </a:r>
            <a:r>
              <a:rPr lang="ko-KR" altLang="en-US" dirty="0" err="1" smtClean="0"/>
              <a:t>들어올때마다</a:t>
            </a:r>
            <a:r>
              <a:rPr lang="ko-KR" altLang="en-US" dirty="0" smtClean="0"/>
              <a:t> 독립적인 프로세스를 생성함</a:t>
            </a:r>
            <a:endParaRPr lang="en-US" altLang="ko-KR" dirty="0" smtClean="0"/>
          </a:p>
          <a:p>
            <a:r>
              <a:rPr lang="ko-KR" altLang="en-US" dirty="0" smtClean="0"/>
              <a:t>프로세스에 비례하여 메모리에 데이터가 로딩</a:t>
            </a:r>
            <a:endParaRPr lang="en-US" altLang="ko-KR" dirty="0" smtClean="0"/>
          </a:p>
          <a:p>
            <a:r>
              <a:rPr lang="ko-KR" altLang="en-US" dirty="0" smtClean="0"/>
              <a:t>동시 사용자가 많은 웹 환경에서 적합하지 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136" y="1916832"/>
            <a:ext cx="397784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동시 요청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79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실행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최초의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프로세스가 생성됨</a:t>
            </a:r>
            <a:endParaRPr lang="en-US" altLang="ko-KR" dirty="0" smtClean="0"/>
          </a:p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이후 요청부터는 </a:t>
            </a:r>
            <a:r>
              <a:rPr lang="ko-KR" altLang="en-US" dirty="0"/>
              <a:t> </a:t>
            </a:r>
            <a:r>
              <a:rPr lang="en-US" altLang="ko-KR" dirty="0" smtClean="0"/>
              <a:t>service( )</a:t>
            </a:r>
            <a:r>
              <a:rPr lang="ko-KR" altLang="en-US" dirty="0" smtClean="0"/>
              <a:t>를 실행하기 위한 </a:t>
            </a:r>
            <a:r>
              <a:rPr lang="ko-KR" altLang="en-US" dirty="0" err="1" smtClean="0"/>
              <a:t>스레드만</a:t>
            </a:r>
            <a:r>
              <a:rPr lang="ko-KR" altLang="en-US" dirty="0" smtClean="0"/>
              <a:t> 새롭게 생성됨</a:t>
            </a:r>
            <a:endParaRPr lang="en-US" altLang="ko-KR" dirty="0" smtClean="0"/>
          </a:p>
          <a:p>
            <a:r>
              <a:rPr lang="ko-KR" altLang="en-US" dirty="0" smtClean="0"/>
              <a:t>메모리에 로딩되는 데이터는 새로운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요구하는 부분만 로딩됨</a:t>
            </a:r>
            <a:endParaRPr lang="en-US" altLang="ko-KR" dirty="0" smtClean="0"/>
          </a:p>
          <a:p>
            <a:r>
              <a:rPr lang="ko-KR" altLang="en-US" dirty="0" smtClean="0"/>
              <a:t>웹 환경에 적합함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0966"/>
            <a:ext cx="3871168" cy="453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동시 요청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716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특징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변수 특</a:t>
            </a:r>
            <a:r>
              <a:rPr lang="ko-KR" altLang="en-US" dirty="0"/>
              <a:t>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멤버변수는 객체 생성시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생성된 후 모든 클라이언트가 공유함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지역변수는 요청이 </a:t>
            </a:r>
            <a:r>
              <a:rPr lang="ko-KR" altLang="en-US" dirty="0" err="1" smtClean="0"/>
              <a:t>들어올때마다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영역에 독립적으로 생성되어 사용함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90" y="1916832"/>
            <a:ext cx="438678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0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8" y="2636912"/>
            <a:ext cx="879332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특징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52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자바 변수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변수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10646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환경설정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</a:p>
          <a:p>
            <a:r>
              <a:rPr lang="en-US" altLang="ko-KR" dirty="0" err="1" smtClean="0"/>
              <a:t>ServletConfig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7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지역 변수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44228" y="1224880"/>
            <a:ext cx="8299772" cy="3500264"/>
            <a:chOff x="529728" y="353988"/>
            <a:chExt cx="7267575" cy="2590552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8886"/>
            <a:stretch/>
          </p:blipFill>
          <p:spPr bwMode="auto">
            <a:xfrm>
              <a:off x="529728" y="353988"/>
              <a:ext cx="726757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297"/>
            <a:stretch/>
          </p:blipFill>
          <p:spPr bwMode="auto">
            <a:xfrm>
              <a:off x="529728" y="603076"/>
              <a:ext cx="5638800" cy="2341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62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지역 변수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67656" y="-1251520"/>
            <a:ext cx="8707735" cy="7200800"/>
            <a:chOff x="529728" y="353988"/>
            <a:chExt cx="7267575" cy="6459388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8886"/>
            <a:stretch/>
          </p:blipFill>
          <p:spPr bwMode="auto">
            <a:xfrm>
              <a:off x="529728" y="353988"/>
              <a:ext cx="726757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97"/>
            <a:stretch/>
          </p:blipFill>
          <p:spPr bwMode="auto">
            <a:xfrm>
              <a:off x="529728" y="2844800"/>
              <a:ext cx="5638800" cy="3968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20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지역 변수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6393905" cy="283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1400"/>
            <a:ext cx="6393905" cy="289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4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지역 변수</a:t>
            </a:r>
            <a:endParaRPr lang="ko-KR" altLang="en-US" sz="2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LocalTestServlet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변수가 지역변수로 선언됨</a:t>
            </a:r>
            <a:endParaRPr lang="en-US" altLang="ko-KR" dirty="0" smtClean="0"/>
          </a:p>
          <a:p>
            <a:r>
              <a:rPr lang="ko-KR" altLang="en-US" dirty="0" err="1" smtClean="0"/>
              <a:t>서블릿이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실행될때마다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스택영역에</a:t>
            </a:r>
            <a:r>
              <a:rPr lang="ko-KR" altLang="en-US" dirty="0" smtClean="0"/>
              <a:t> 매번 생성됨</a:t>
            </a:r>
            <a:endParaRPr lang="en-US" altLang="ko-KR" dirty="0" smtClean="0"/>
          </a:p>
          <a:p>
            <a:r>
              <a:rPr lang="ko-KR" altLang="en-US" dirty="0" err="1" smtClean="0"/>
              <a:t>클라이언</a:t>
            </a:r>
            <a:r>
              <a:rPr lang="ko-KR" altLang="en-US" dirty="0" smtClean="0"/>
              <a:t> 간 영향을 </a:t>
            </a:r>
            <a:r>
              <a:rPr lang="ko-KR" altLang="en-US" dirty="0" err="1" smtClean="0"/>
              <a:t>미치지않고</a:t>
            </a:r>
            <a:r>
              <a:rPr lang="ko-KR" altLang="en-US" dirty="0" smtClean="0"/>
              <a:t> 독자적으로 사용됨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408972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0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멤버 변수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09414" y="980728"/>
            <a:ext cx="7246962" cy="4320480"/>
            <a:chOff x="709414" y="980728"/>
            <a:chExt cx="6562725" cy="3195191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7176"/>
            <a:stretch/>
          </p:blipFill>
          <p:spPr bwMode="auto">
            <a:xfrm>
              <a:off x="709414" y="980728"/>
              <a:ext cx="65627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8"/>
            <a:stretch/>
          </p:blipFill>
          <p:spPr bwMode="auto">
            <a:xfrm>
              <a:off x="709414" y="1289844"/>
              <a:ext cx="5598170" cy="288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97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멤버 변수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692696"/>
            <a:ext cx="629819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6" y="3717032"/>
            <a:ext cx="630386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멤버 변수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MemberTestServlet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변수가 멤버변수로 선언됨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최초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변수가 생성됨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요청이 </a:t>
            </a:r>
            <a:r>
              <a:rPr lang="ko-KR" altLang="en-US" dirty="0" err="1" smtClean="0"/>
              <a:t>들어올때마다</a:t>
            </a:r>
            <a:r>
              <a:rPr lang="ko-KR" altLang="en-US" dirty="0" smtClean="0"/>
              <a:t> 사용되는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있는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변수임</a:t>
            </a:r>
            <a:endParaRPr lang="en-US" altLang="ko-KR" dirty="0" smtClean="0"/>
          </a:p>
          <a:p>
            <a:r>
              <a:rPr lang="en-US" altLang="ko-KR" dirty="0" err="1" smtClean="0"/>
              <a:t>str</a:t>
            </a:r>
            <a:r>
              <a:rPr lang="ko-KR" altLang="en-US" smtClean="0"/>
              <a:t>은 클라이언트가 공유하는 변수임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36912"/>
            <a:ext cx="4064811" cy="273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5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web.xml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23528" y="520427"/>
            <a:ext cx="8137378" cy="6148933"/>
            <a:chOff x="323054" y="476672"/>
            <a:chExt cx="8137378" cy="61489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" r="741"/>
            <a:stretch/>
          </p:blipFill>
          <p:spPr bwMode="auto">
            <a:xfrm>
              <a:off x="323054" y="2348880"/>
              <a:ext cx="8137377" cy="427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1"/>
            <a:stretch/>
          </p:blipFill>
          <p:spPr bwMode="auto">
            <a:xfrm>
              <a:off x="323055" y="476672"/>
              <a:ext cx="8137377" cy="2105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3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&lt;servlet&gt;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등록하는 태그</a:t>
            </a:r>
            <a:endParaRPr lang="en-US" altLang="ko-KR" dirty="0" smtClean="0"/>
          </a:p>
          <a:p>
            <a:r>
              <a:rPr lang="ko-KR" altLang="en-US" dirty="0" smtClean="0"/>
              <a:t>필수 하위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&lt;servlet-name&gt;</a:t>
            </a:r>
          </a:p>
          <a:p>
            <a:pPr lvl="1"/>
            <a:r>
              <a:rPr lang="en-US" altLang="ko-KR" dirty="0" smtClean="0"/>
              <a:t>&lt;servlet-class&gt;</a:t>
            </a:r>
          </a:p>
          <a:p>
            <a:r>
              <a:rPr lang="en-US" altLang="ko-KR" dirty="0" smtClean="0"/>
              <a:t>&lt;servlet-name&gt;</a:t>
            </a:r>
            <a:br>
              <a:rPr lang="en-US" altLang="ko-KR" dirty="0" smtClean="0"/>
            </a:br>
            <a:r>
              <a:rPr lang="ko-KR" altLang="en-US" dirty="0" smtClean="0"/>
              <a:t>등록하는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이름 지정</a:t>
            </a:r>
            <a:endParaRPr lang="en-US" altLang="ko-KR" dirty="0" smtClean="0"/>
          </a:p>
          <a:p>
            <a:r>
              <a:rPr lang="en-US" altLang="ko-KR" dirty="0" smtClean="0"/>
              <a:t>&lt;servlet-class&gt;</a:t>
            </a:r>
            <a:br>
              <a:rPr lang="en-US" altLang="ko-KR" dirty="0" smtClean="0"/>
            </a:br>
            <a:r>
              <a:rPr lang="ko-KR" altLang="en-US" dirty="0" smtClean="0"/>
              <a:t>등록하는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클래스이름을 </a:t>
            </a:r>
            <a:r>
              <a:rPr lang="en-US" altLang="ko-KR" dirty="0" smtClean="0"/>
              <a:t>full name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  <a:p>
            <a:pPr marL="393192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</a:t>
            </a:r>
            <a:r>
              <a:rPr lang="en-US" altLang="ko-KR" sz="2000" dirty="0" smtClean="0"/>
              <a:t>&lt;servlet&gt;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97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&lt;servlet&gt;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선택 하위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init-param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&lt;load-on-startup&gt;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init-param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초기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지정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하위 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  :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  : 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지정</a:t>
            </a:r>
            <a:endParaRPr lang="en-US" altLang="ko-KR" dirty="0" smtClean="0"/>
          </a:p>
          <a:p>
            <a:r>
              <a:rPr lang="en-US" altLang="ko-KR" dirty="0" smtClean="0"/>
              <a:t>&lt;load-on-startup&gt;</a:t>
            </a:r>
          </a:p>
          <a:p>
            <a:pPr lvl="1"/>
            <a:r>
              <a:rPr lang="ko-KR" altLang="en-US" dirty="0" smtClean="0"/>
              <a:t>서비스 시작 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객체 생성함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</a:t>
            </a:r>
            <a:r>
              <a:rPr lang="en-US" altLang="ko-KR" sz="2000" dirty="0" smtClean="0"/>
              <a:t>&lt;servlet&gt;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811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&lt;servlet-mapping&gt;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serlvet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으로 등록된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접근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ko-KR" altLang="en-US" dirty="0" smtClean="0"/>
              <a:t>필수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&lt;servlet-name&gt;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r>
              <a:rPr lang="en-US" altLang="ko-KR" dirty="0" smtClean="0"/>
              <a:t>&lt;servlet-name&gt;</a:t>
            </a:r>
          </a:p>
          <a:p>
            <a:pPr lvl="1"/>
            <a:r>
              <a:rPr lang="ko-KR" altLang="en-US" dirty="0" smtClean="0"/>
              <a:t>실행할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이름을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</a:t>
            </a:r>
            <a:r>
              <a:rPr lang="en-US" altLang="ko-KR" dirty="0" smtClean="0"/>
              <a:t>&lt;</a:t>
            </a:r>
            <a:r>
              <a:rPr lang="ko-KR" altLang="en-US" dirty="0"/>
              <a:t> </a:t>
            </a:r>
            <a:r>
              <a:rPr lang="en-US" altLang="ko-KR" dirty="0" smtClean="0"/>
              <a:t>servlet&gt;</a:t>
            </a:r>
            <a:r>
              <a:rPr lang="ko-KR" altLang="en-US" dirty="0" smtClean="0"/>
              <a:t>태그에 등록된 이름을 사용해야 함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pPr lvl="1"/>
            <a:r>
              <a:rPr lang="ko-KR" altLang="en-US" dirty="0" err="1" smtClean="0"/>
              <a:t>서블릿을</a:t>
            </a:r>
            <a:r>
              <a:rPr lang="ko-KR" altLang="en-US" dirty="0" smtClean="0"/>
              <a:t> 실행 요청할 때 사용하는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context path </a:t>
            </a:r>
            <a:r>
              <a:rPr lang="ko-KR" altLang="en-US" dirty="0" smtClean="0"/>
              <a:t>이후의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을 논리적으로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</a:t>
            </a:r>
            <a:r>
              <a:rPr lang="en-US" altLang="ko-KR" sz="2000" dirty="0" smtClean="0"/>
              <a:t>&lt;servlet-mapping&gt;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466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ServletConfig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서블릿에</a:t>
            </a:r>
            <a:r>
              <a:rPr lang="ko-KR" altLang="en-US" dirty="0" smtClean="0"/>
              <a:t> 관한 정보를 처리하는 객체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객체 생성 시 자동으로 생성됨</a:t>
            </a:r>
            <a:endParaRPr lang="en-US" altLang="ko-KR" dirty="0" smtClean="0"/>
          </a:p>
          <a:p>
            <a:r>
              <a:rPr lang="ko-KR" altLang="en-US" dirty="0" err="1" smtClean="0"/>
              <a:t>서블릿당</a:t>
            </a:r>
            <a:r>
              <a:rPr lang="ko-KR" altLang="en-US" dirty="0" smtClean="0"/>
              <a:t> 하나씩 존재 하는 객체</a:t>
            </a:r>
            <a:endParaRPr lang="en-US" altLang="ko-KR" dirty="0" smtClean="0"/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인자로 받아 사용할 수 있음</a:t>
            </a:r>
            <a:endParaRPr lang="en-US" altLang="ko-KR" dirty="0" smtClean="0"/>
          </a:p>
          <a:p>
            <a:r>
              <a:rPr lang="en-US" altLang="ko-KR" dirty="0" err="1" smtClean="0"/>
              <a:t>HttpServlet</a:t>
            </a:r>
            <a:r>
              <a:rPr lang="ko-KR" altLang="en-US" dirty="0" smtClean="0"/>
              <a:t>을 상속받아 사용할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ServletConfig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1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ServletConfig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360554" cy="404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ServletConfig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7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6DF-A89D-4727-8609-AB036369FD1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5912"/>
            <a:ext cx="7809360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5.1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환경 설정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ServletConfig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649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493</Words>
  <Application>Microsoft Office PowerPoint</Application>
  <PresentationFormat>화면 슬라이드 쇼(4:3)</PresentationFormat>
  <Paragraphs>116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흐름</vt:lpstr>
      <vt:lpstr>5. 서블릿 설정과 변수</vt:lpstr>
      <vt:lpstr>5.1 서블릿 환경설정</vt:lpstr>
      <vt:lpstr>PowerPoint 프레젠테이션</vt:lpstr>
      <vt:lpstr>&lt;servlet&gt;</vt:lpstr>
      <vt:lpstr>&lt;servlet&gt;</vt:lpstr>
      <vt:lpstr>&lt;servlet-mapping&gt;</vt:lpstr>
      <vt:lpstr>ServletConfig</vt:lpstr>
      <vt:lpstr>ServletConfig 생성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5.2 서블릿 변수</vt:lpstr>
      <vt:lpstr>CGI 프로그램 실행 방식</vt:lpstr>
      <vt:lpstr>서블릿 실행 방식</vt:lpstr>
      <vt:lpstr>서블릿 변수 특징</vt:lpstr>
      <vt:lpstr>PowerPoint 프레젠테이션</vt:lpstr>
      <vt:lpstr>자바의 변수</vt:lpstr>
      <vt:lpstr>PowerPoint 프레젠테이션</vt:lpstr>
      <vt:lpstr>PowerPoint 프레젠테이션</vt:lpstr>
      <vt:lpstr>PowerPoint 프레젠테이션</vt:lpstr>
      <vt:lpstr>LocalTestServlet 설명</vt:lpstr>
      <vt:lpstr>PowerPoint 프레젠테이션</vt:lpstr>
      <vt:lpstr>PowerPoint 프레젠테이션</vt:lpstr>
      <vt:lpstr>MemberTestServlet 설명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서블릿 설정과 변수</dc:title>
  <dc:creator>house</dc:creator>
  <cp:lastModifiedBy>house</cp:lastModifiedBy>
  <cp:revision>24</cp:revision>
  <dcterms:created xsi:type="dcterms:W3CDTF">2017-04-23T05:38:28Z</dcterms:created>
  <dcterms:modified xsi:type="dcterms:W3CDTF">2017-04-25T11:25:39Z</dcterms:modified>
</cp:coreProperties>
</file>