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319" r:id="rId4"/>
    <p:sldId id="262" r:id="rId5"/>
    <p:sldId id="263" r:id="rId6"/>
    <p:sldId id="258" r:id="rId7"/>
    <p:sldId id="264" r:id="rId8"/>
    <p:sldId id="32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0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61" r:id="rId46"/>
    <p:sldId id="299" r:id="rId47"/>
    <p:sldId id="301" r:id="rId48"/>
    <p:sldId id="302" r:id="rId49"/>
    <p:sldId id="300" r:id="rId50"/>
    <p:sldId id="303" r:id="rId51"/>
    <p:sldId id="304" r:id="rId52"/>
    <p:sldId id="305" r:id="rId53"/>
    <p:sldId id="307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>
        <p:scale>
          <a:sx n="66" d="100"/>
          <a:sy n="66" d="100"/>
        </p:scale>
        <p:origin x="-131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5106-07B4-488E-A458-DA8A530CC6F2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2229-407D-42B2-8A7F-DB33771D5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C2229-407D-42B2-8A7F-DB33771D5A0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26A5-111A-40C6-A2AA-A66DED4035F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4C9-4EB4-4306-813E-5C8B8D8891CF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AF-E570-4244-9BC7-0654CC785F9A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C27-12FD-48FA-AAA1-2158FAEE4326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A677-5875-4512-B114-B228DD279D8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9A50-6052-4F09-9340-141E1EB51E72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55BD-3B62-4B62-B8C2-B661743B85B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47C-421E-40D3-9238-9C3D0CE2020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2B1-B74A-44FC-B028-10C07DFE6BF9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29D-0316-4006-B2D2-459D65CCD045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03F0-FCFD-4C16-8F41-B75FAC90E7C4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D42F55-FC4C-4CAC-B874-140F0A483D4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DB199F-3309-460A-83A1-734D48E0FBB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상태정보 유지기술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6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추출 방법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57423"/>
            <a:ext cx="2932113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7" y="1124744"/>
            <a:ext cx="741249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088" y="4157423"/>
            <a:ext cx="4418169" cy="15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972" y="5373016"/>
            <a:ext cx="3010222" cy="720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3068960"/>
            <a:ext cx="511256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 설정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ServletContext</a:t>
            </a:r>
            <a:r>
              <a:rPr lang="en-US" altLang="ko-KR" sz="4400" dirty="0" smtClean="0"/>
              <a:t>   </a:t>
            </a:r>
            <a:r>
              <a:rPr lang="ko-KR" altLang="en-US" sz="4400" dirty="0" smtClean="0"/>
              <a:t>변수 지정</a:t>
            </a:r>
            <a:endParaRPr lang="ko-KR" altLang="en-US" sz="44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웹 애플리케이션 단위로 사용되는 변수 지정</a:t>
            </a:r>
            <a:endParaRPr lang="en-US" altLang="ko-KR" dirty="0" smtClean="0"/>
          </a:p>
          <a:p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추출 방법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ServletContext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getInitParameter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97569"/>
            <a:ext cx="5976664" cy="343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2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 추출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3" y="958855"/>
            <a:ext cx="7202773" cy="44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6" y="4365104"/>
            <a:ext cx="524911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서버 정보 추출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76889" y="836712"/>
            <a:ext cx="7277100" cy="5565275"/>
            <a:chOff x="676889" y="836712"/>
            <a:chExt cx="7277100" cy="55652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889" y="836712"/>
              <a:ext cx="72771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5"/>
            <a:stretch/>
          </p:blipFill>
          <p:spPr bwMode="auto">
            <a:xfrm>
              <a:off x="683568" y="1134662"/>
              <a:ext cx="7270421" cy="526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53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서버 정보 추출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056784" cy="426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 단위 정보 공유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89120"/>
          </a:xfrm>
        </p:spPr>
        <p:txBody>
          <a:bodyPr/>
          <a:lstStyle/>
          <a:p>
            <a:r>
              <a:rPr lang="ko-KR" altLang="en-US" dirty="0" smtClean="0"/>
              <a:t>동일한 웹 애플리케이션에 속한 파일은 동일한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에 데이터를 등록함</a:t>
            </a:r>
            <a:endParaRPr lang="en-US" altLang="ko-KR" dirty="0" smtClean="0"/>
          </a:p>
          <a:p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에 등록한 데이터를 추출함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6048672" cy="273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3" y="561604"/>
            <a:ext cx="728662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1734"/>
            <a:ext cx="729615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02" y="393526"/>
            <a:ext cx="2152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96752"/>
            <a:ext cx="74293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2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6" y="836712"/>
            <a:ext cx="8083674" cy="55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92696"/>
            <a:ext cx="21240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0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상태정보 유지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 위치 분류</a:t>
            </a:r>
            <a:endParaRPr lang="en-US" altLang="ko-KR" dirty="0" smtClean="0"/>
          </a:p>
          <a:p>
            <a:r>
              <a:rPr lang="ko-KR" altLang="en-US" dirty="0" smtClean="0"/>
              <a:t>유지 기간 분류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6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웹 애플리케이션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33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25856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09" y="3645024"/>
            <a:ext cx="6248292" cy="222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2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속성</a:t>
            </a:r>
            <a:endParaRPr lang="en-US" altLang="ko-KR" dirty="0" smtClean="0"/>
          </a:p>
          <a:p>
            <a:r>
              <a:rPr lang="ko-KR" altLang="en-US" dirty="0" smtClean="0"/>
              <a:t>쿠키 생성</a:t>
            </a:r>
            <a:endParaRPr lang="en-US" altLang="ko-KR" dirty="0" smtClean="0"/>
          </a:p>
          <a:p>
            <a:r>
              <a:rPr lang="ko-KR" altLang="en-US" dirty="0" smtClean="0"/>
              <a:t>쿠키 추출</a:t>
            </a:r>
            <a:endParaRPr lang="en-US" altLang="ko-KR" dirty="0" smtClean="0"/>
          </a:p>
          <a:p>
            <a:r>
              <a:rPr lang="ko-KR" altLang="en-US" dirty="0" smtClean="0"/>
              <a:t>클라이언트 단위 정보 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0856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속성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name=value </a:t>
            </a:r>
            <a:r>
              <a:rPr lang="ko-KR" altLang="en-US" dirty="0" smtClean="0"/>
              <a:t>형식으로 구성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문자만 가능</a:t>
            </a:r>
            <a:endParaRPr lang="en-US" altLang="ko-KR" dirty="0" smtClean="0"/>
          </a:p>
          <a:p>
            <a:r>
              <a:rPr lang="en-US" altLang="ko-KR" dirty="0" smtClean="0"/>
              <a:t>expire=</a:t>
            </a:r>
            <a:r>
              <a:rPr lang="ko-KR" altLang="en-US" dirty="0" smtClean="0"/>
              <a:t>날짜는 쿠키 유지 시간 지정</a:t>
            </a:r>
            <a:endParaRPr lang="en-US" altLang="ko-KR" dirty="0" smtClean="0"/>
          </a:p>
          <a:p>
            <a:r>
              <a:rPr lang="en-US" altLang="ko-KR" dirty="0" smtClean="0"/>
              <a:t>path=</a:t>
            </a:r>
            <a:r>
              <a:rPr lang="ko-KR" altLang="en-US" dirty="0" smtClean="0"/>
              <a:t>경로는 쿠키 유효 디렉터리 지정</a:t>
            </a:r>
            <a:endParaRPr lang="en-US" altLang="ko-KR" dirty="0" smtClean="0"/>
          </a:p>
          <a:p>
            <a:r>
              <a:rPr lang="en-US" altLang="ko-KR" dirty="0" smtClean="0"/>
              <a:t>domain= </a:t>
            </a:r>
            <a:r>
              <a:rPr lang="ko-KR" altLang="en-US" dirty="0" smtClean="0"/>
              <a:t>서버정보  쿠키 유효 서버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생성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생성 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Cookie(</a:t>
            </a:r>
            <a:r>
              <a:rPr lang="en-US" altLang="ko-KR" dirty="0" err="1" smtClean="0"/>
              <a:t>name,value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유효시간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expiry)</a:t>
            </a:r>
          </a:p>
          <a:p>
            <a:r>
              <a:rPr lang="ko-KR" altLang="en-US" dirty="0" smtClean="0"/>
              <a:t>쿠키 경로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setPath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쿠키 도메인 설정</a:t>
            </a:r>
            <a:endParaRPr lang="en-US" altLang="ko-KR" dirty="0"/>
          </a:p>
          <a:p>
            <a:pPr lvl="1"/>
            <a:r>
              <a:rPr lang="en-US" altLang="ko-KR" dirty="0" err="1" smtClean="0"/>
              <a:t>setDomain</a:t>
            </a:r>
            <a:r>
              <a:rPr lang="en-US" altLang="ko-KR" dirty="0" smtClean="0"/>
              <a:t>(String domain)</a:t>
            </a:r>
          </a:p>
          <a:p>
            <a:r>
              <a:rPr lang="ko-KR" altLang="en-US" dirty="0" smtClean="0"/>
              <a:t>쿠키 전송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addCookie</a:t>
            </a:r>
            <a:r>
              <a:rPr lang="en-US" altLang="ko-KR" dirty="0" smtClean="0"/>
              <a:t>(Cookie cookie)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0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생성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128792" cy="511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22" y="799190"/>
            <a:ext cx="1743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생성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7" y="1412776"/>
            <a:ext cx="6696744" cy="27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40" y="1284188"/>
            <a:ext cx="1743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69" y="4437112"/>
            <a:ext cx="524911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추</a:t>
            </a:r>
            <a:r>
              <a:rPr lang="ko-KR" altLang="en-US" sz="2000" dirty="0"/>
              <a:t>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추출 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Cookie[ ] </a:t>
            </a:r>
            <a:r>
              <a:rPr lang="en-US" altLang="ko-KR" dirty="0" err="1" smtClean="0"/>
              <a:t>getCookies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Cookie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Cookie </a:t>
            </a:r>
            <a:r>
              <a:rPr lang="ko-KR" altLang="en-US" dirty="0" smtClean="0"/>
              <a:t>값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추</a:t>
            </a:r>
            <a:r>
              <a:rPr lang="ko-KR" altLang="en-US" sz="2000" dirty="0"/>
              <a:t>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1560" y="908720"/>
            <a:ext cx="7200800" cy="5616624"/>
            <a:chOff x="611560" y="908720"/>
            <a:chExt cx="6057900" cy="4426421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908720"/>
              <a:ext cx="6057900" cy="2695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8"/>
            <a:stretch/>
          </p:blipFill>
          <p:spPr bwMode="auto">
            <a:xfrm>
              <a:off x="611560" y="3573016"/>
              <a:ext cx="6057900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65" y="661070"/>
            <a:ext cx="16764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쿠키 추</a:t>
            </a:r>
            <a:r>
              <a:rPr lang="ko-KR" altLang="en-US" sz="2000" dirty="0"/>
              <a:t>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52736"/>
            <a:ext cx="565289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69" y="3861048"/>
            <a:ext cx="5652894" cy="201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7069" y="3491716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브라우저 종료 후 다시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 정보 유지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사용하여 통신함</a:t>
            </a:r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프로토콜은 </a:t>
            </a:r>
            <a:r>
              <a:rPr lang="en-US" altLang="ko-KR" dirty="0" smtClean="0"/>
              <a:t>stateless </a:t>
            </a:r>
            <a:r>
              <a:rPr lang="ko-KR" altLang="en-US" dirty="0" smtClean="0"/>
              <a:t>특성을 가짐</a:t>
            </a:r>
            <a:endParaRPr lang="en-US" altLang="ko-KR" dirty="0" smtClean="0"/>
          </a:p>
          <a:p>
            <a:r>
              <a:rPr lang="en-US" altLang="ko-KR" dirty="0" smtClean="0"/>
              <a:t>stateless</a:t>
            </a:r>
            <a:r>
              <a:rPr lang="ko-KR" altLang="en-US" dirty="0" smtClean="0"/>
              <a:t>는 한번의 요청에서 처리된 데이터는 계속 유지되지 않는 것을 의미함</a:t>
            </a:r>
            <a:endParaRPr lang="en-US" altLang="ko-KR" dirty="0" smtClean="0"/>
          </a:p>
          <a:p>
            <a:r>
              <a:rPr lang="ko-KR" altLang="en-US" dirty="0" smtClean="0"/>
              <a:t>동일한 클라이언트와 동일한 웹 애플리케이션간의 통신이라도 요청마다 독립적인 연결작업이 이루어짐</a:t>
            </a:r>
            <a:endParaRPr lang="en-US" altLang="ko-KR" dirty="0" smtClean="0"/>
          </a:p>
          <a:p>
            <a:r>
              <a:rPr lang="ko-KR" altLang="en-US" dirty="0" smtClean="0"/>
              <a:t>하나의 연결작업에서 만들어진 데이터를 계속 사용하고자 한다면 유지 시켜야 하는 작업이 필요함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6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상태정보 유지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773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8" y="610022"/>
            <a:ext cx="650557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95" y="498004"/>
            <a:ext cx="16478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6.3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44470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948097"/>
            <a:ext cx="4382054" cy="156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43820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347864" y="2420888"/>
            <a:ext cx="3513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347864" y="4581128"/>
            <a:ext cx="3513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클라이언트 단위 정보 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ko-KR" altLang="en-US" sz="2000" dirty="0" smtClean="0"/>
              <a:t>세션 </a:t>
            </a:r>
            <a:r>
              <a:rPr lang="en-US" altLang="ko-KR" sz="2000" dirty="0" smtClean="0"/>
              <a:t>ID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 err="1" smtClean="0"/>
              <a:t>트래킹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/>
          <a:lstStyle/>
          <a:p>
            <a:r>
              <a:rPr lang="ko-KR" altLang="en-US" dirty="0" smtClean="0"/>
              <a:t>세션은 클라이언트 단위로 생성됨</a:t>
            </a:r>
            <a:endParaRPr lang="en-US" altLang="ko-KR" dirty="0" smtClean="0"/>
          </a:p>
          <a:p>
            <a:r>
              <a:rPr lang="ko-KR" altLang="en-US" dirty="0" smtClean="0"/>
              <a:t>세션은 생성시 세션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부여됨</a:t>
            </a:r>
            <a:endParaRPr lang="en-US" altLang="ko-KR" dirty="0" smtClean="0"/>
          </a:p>
          <a:p>
            <a:r>
              <a:rPr lang="en-US" altLang="ko-KR" dirty="0" smtClean="0"/>
              <a:t>Cookie </a:t>
            </a:r>
            <a:r>
              <a:rPr lang="ko-KR" altLang="en-US" dirty="0" smtClean="0"/>
              <a:t>기술을 이용하여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웹클라이언트에</a:t>
            </a:r>
            <a:r>
              <a:rPr lang="ko-KR" altLang="en-US" dirty="0" smtClean="0"/>
              <a:t> 전송함</a:t>
            </a:r>
            <a:endParaRPr lang="en-US" altLang="ko-KR" dirty="0" smtClean="0"/>
          </a:p>
          <a:p>
            <a:r>
              <a:rPr lang="ko-KR" altLang="en-US" dirty="0" err="1" smtClean="0"/>
              <a:t>웹클라이언트가</a:t>
            </a:r>
            <a:r>
              <a:rPr lang="ko-KR" altLang="en-US" dirty="0" smtClean="0"/>
              <a:t> 가지고 있는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사용하여 세션객체가 관리됨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15" y="4055678"/>
            <a:ext cx="3403735" cy="239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2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getSession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getSession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create)</a:t>
            </a:r>
          </a:p>
          <a:p>
            <a:r>
              <a:rPr lang="en-US" altLang="ko-KR" dirty="0" err="1" smtClean="0"/>
              <a:t>getSession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getSession</a:t>
            </a:r>
            <a:r>
              <a:rPr lang="en-US" altLang="ko-KR" dirty="0" smtClean="0"/>
              <a:t>(true)</a:t>
            </a:r>
          </a:p>
          <a:p>
            <a:pPr lvl="1"/>
            <a:r>
              <a:rPr lang="ko-KR" altLang="en-US" dirty="0" smtClean="0"/>
              <a:t>기존에 존재하는 세션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없는 경우 새로 생성하여 리턴</a:t>
            </a:r>
            <a:endParaRPr lang="en-US" altLang="ko-KR" dirty="0" smtClean="0"/>
          </a:p>
          <a:p>
            <a:r>
              <a:rPr lang="en-US" altLang="ko-KR" dirty="0" err="1" smtClean="0"/>
              <a:t>getSession</a:t>
            </a:r>
            <a:r>
              <a:rPr lang="en-US" altLang="ko-KR" dirty="0" smtClean="0"/>
              <a:t>(false)</a:t>
            </a:r>
          </a:p>
          <a:p>
            <a:pPr lvl="1"/>
            <a:r>
              <a:rPr lang="ko-KR" altLang="en-US" dirty="0" smtClean="0"/>
              <a:t>기존에 존재하는 세션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없는 경우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리턴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4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2771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8" y="5584651"/>
            <a:ext cx="7258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70380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10839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692696"/>
            <a:ext cx="5472608" cy="5904656"/>
            <a:chOff x="1543025" y="907430"/>
            <a:chExt cx="4829175" cy="5343624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3"/>
            <a:stretch/>
          </p:blipFill>
          <p:spPr bwMode="auto">
            <a:xfrm>
              <a:off x="1547664" y="907430"/>
              <a:ext cx="4824536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25" y="4365104"/>
              <a:ext cx="4829175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8396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3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336704" cy="582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22412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" y="908720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38" y="900651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0" y="4653136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46" y="4653136"/>
            <a:ext cx="434844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6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상태정보 유지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저장 위치 분류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위치 분류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클라이언트측에</a:t>
            </a:r>
            <a:r>
              <a:rPr lang="ko-KR" altLang="en-US" dirty="0" smtClean="0"/>
              <a:t> 저장 기술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javax.servlet.http.Cookie</a:t>
            </a:r>
            <a:endParaRPr lang="en-US" altLang="ko-KR" dirty="0" smtClean="0"/>
          </a:p>
          <a:p>
            <a:r>
              <a:rPr lang="ko-KR" altLang="en-US" dirty="0" smtClean="0"/>
              <a:t>서버 측에 저장 기술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javax.servlet.ServletContext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javax.servlet.http.HttpSession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javax.servlet.http.HttpServletRequest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7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/>
              <a:t>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0" y="1340768"/>
            <a:ext cx="41413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98" y="1340768"/>
            <a:ext cx="41413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41413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98" y="3212976"/>
            <a:ext cx="41413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14388"/>
            <a:ext cx="6120680" cy="589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4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0549"/>
            <a:ext cx="6552728" cy="615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23" y="590549"/>
            <a:ext cx="1562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9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45075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35" y="746232"/>
            <a:ext cx="1562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6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6.4 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(Session)  - </a:t>
            </a:r>
            <a:r>
              <a:rPr lang="ko-KR" altLang="en-US" sz="2000" dirty="0" smtClean="0"/>
              <a:t>클라이언트 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317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10816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10816"/>
            <a:ext cx="3744416" cy="164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en-US" altLang="ko-KR" dirty="0" err="1" smtClean="0"/>
              <a:t>HttpServletRequest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재지정</a:t>
            </a:r>
            <a:endParaRPr lang="en-US" altLang="ko-KR" dirty="0" smtClean="0"/>
          </a:p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재지정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86336"/>
            <a:ext cx="6218360" cy="303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27" y="3861048"/>
            <a:ext cx="614237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재지정 기능 제공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HttpServletResponse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sendRedirect</a:t>
            </a:r>
            <a:r>
              <a:rPr lang="en-US" altLang="ko-KR" dirty="0" smtClean="0"/>
              <a:t>(String location)</a:t>
            </a:r>
          </a:p>
          <a:p>
            <a:pPr lvl="1"/>
            <a:r>
              <a:rPr lang="en-US" altLang="ko-KR" dirty="0" err="1" smtClean="0"/>
              <a:t>encodeRedirectURl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RequestDispatcher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forward(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include(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6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48</a:t>
            </a:fld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8" y="2597955"/>
            <a:ext cx="8183165" cy="191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9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49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331640" y="836712"/>
            <a:ext cx="6243266" cy="5472608"/>
            <a:chOff x="1425078" y="692696"/>
            <a:chExt cx="5476875" cy="4593282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078" y="692696"/>
              <a:ext cx="5476875" cy="392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14"/>
            <a:stretch/>
          </p:blipFill>
          <p:spPr bwMode="auto">
            <a:xfrm>
              <a:off x="1425078" y="4581128"/>
              <a:ext cx="5476875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6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상태정보 유지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유지 기간 분류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 기간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단위 유지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javax.servlet.ServletContext</a:t>
            </a:r>
            <a:endParaRPr lang="en-US" altLang="ko-KR" dirty="0" smtClean="0"/>
          </a:p>
          <a:p>
            <a:r>
              <a:rPr lang="ko-KR" altLang="en-US" dirty="0" smtClean="0"/>
              <a:t>클라이언트 단위 유지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javax.servlet.http.Cookie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javax.servlet.http.HttpSession</a:t>
            </a:r>
            <a:endParaRPr lang="en-US" altLang="ko-KR" dirty="0" smtClean="0"/>
          </a:p>
          <a:p>
            <a:r>
              <a:rPr lang="ko-KR" altLang="en-US" dirty="0" smtClean="0"/>
              <a:t>요청 단위 유지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javax.servlet.http.HttpServletRequest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7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0" y="908720"/>
            <a:ext cx="830264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81" y="680120"/>
            <a:ext cx="196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4" y="4804132"/>
            <a:ext cx="3869198" cy="12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51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7450"/>
            <a:ext cx="74390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제공하는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en-US" altLang="ko-KR" dirty="0" err="1"/>
              <a:t>getNamedDispatcher</a:t>
            </a:r>
            <a:r>
              <a:rPr lang="en-US" altLang="ko-KR" dirty="0"/>
              <a:t>(String name)</a:t>
            </a:r>
          </a:p>
          <a:p>
            <a:pPr lvl="1"/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(String path)</a:t>
            </a:r>
            <a:endParaRPr lang="en-US" altLang="ko-KR" dirty="0" smtClean="0"/>
          </a:p>
          <a:p>
            <a:r>
              <a:rPr lang="en-US" altLang="ko-KR" dirty="0" err="1" smtClean="0"/>
              <a:t>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제공하는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(String path)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r>
              <a:rPr lang="en-US" altLang="ko-KR" sz="2000" dirty="0" smtClean="0"/>
              <a:t>(forward)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forward(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53</a:t>
            </a:fld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6768752" cy="38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9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r>
              <a:rPr lang="en-US" altLang="ko-KR" sz="2000" dirty="0"/>
              <a:t>(forward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54</a:t>
            </a:fld>
            <a:endParaRPr lang="ko-KR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85806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23" y="877094"/>
            <a:ext cx="19240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r>
              <a:rPr lang="en-US" altLang="ko-KR" sz="2000" dirty="0"/>
              <a:t>(forward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55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94464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15" y="1250288"/>
            <a:ext cx="1790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56" y="4869160"/>
            <a:ext cx="3597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7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r>
              <a:rPr lang="en-US" altLang="ko-KR" sz="2000" dirty="0" smtClean="0"/>
              <a:t>(include)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include(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56</a:t>
            </a:fld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6840760" cy="373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요청 재지정</a:t>
            </a:r>
            <a:r>
              <a:rPr lang="en-US" altLang="ko-KR" sz="2000" dirty="0" smtClean="0"/>
              <a:t>(include)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57</a:t>
            </a:fld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6551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1" y="4077072"/>
            <a:ext cx="5523904" cy="205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58</a:t>
            </a:fld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336704" cy="553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59</a:t>
            </a:fld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39433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4"/>
          <a:stretch/>
        </p:blipFill>
        <p:spPr bwMode="auto">
          <a:xfrm>
            <a:off x="4499992" y="949871"/>
            <a:ext cx="393366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2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en-US" altLang="ko-KR" dirty="0" err="1" smtClean="0"/>
              <a:t>ServletContext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서버 정보 추출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 정보 공유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31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55576" y="836713"/>
            <a:ext cx="7560840" cy="4968551"/>
            <a:chOff x="683568" y="1064543"/>
            <a:chExt cx="6191250" cy="3390900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340768"/>
              <a:ext cx="6191250" cy="311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268" y="1064543"/>
              <a:ext cx="17335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61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27585" y="1052737"/>
            <a:ext cx="7560839" cy="5040559"/>
            <a:chOff x="1067891" y="1424583"/>
            <a:chExt cx="6202384" cy="4229100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43"/>
            <a:stretch/>
          </p:blipFill>
          <p:spPr bwMode="auto">
            <a:xfrm>
              <a:off x="1067891" y="1700808"/>
              <a:ext cx="6191250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8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725" y="1424583"/>
              <a:ext cx="17335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6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62</a:t>
            </a:fld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7" y="1268760"/>
            <a:ext cx="869656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4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63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99592" y="774661"/>
            <a:ext cx="7128792" cy="5534659"/>
            <a:chOff x="1067891" y="1199034"/>
            <a:chExt cx="6215772" cy="4740289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91" y="1484784"/>
              <a:ext cx="6191250" cy="343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3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366"/>
            <a:stretch/>
          </p:blipFill>
          <p:spPr bwMode="auto">
            <a:xfrm>
              <a:off x="1067892" y="4939198"/>
              <a:ext cx="6191250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263" y="1199034"/>
              <a:ext cx="16764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69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64</a:t>
            </a:fld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7704857" cy="352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6.5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단위 정보 공유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65</a:t>
            </a:fld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3" y="836712"/>
            <a:ext cx="5348875" cy="245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98" y="3933056"/>
            <a:ext cx="5341550" cy="24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635896" y="3429000"/>
            <a:ext cx="5276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389120"/>
          </a:xfrm>
        </p:spPr>
        <p:txBody>
          <a:bodyPr/>
          <a:lstStyle/>
          <a:p>
            <a:r>
              <a:rPr lang="ko-KR" altLang="en-US" dirty="0" smtClean="0"/>
              <a:t>웹 애플리케이션 서비스 시작 시 생성됨</a:t>
            </a:r>
            <a:endParaRPr lang="en-US" altLang="ko-KR" dirty="0" smtClean="0"/>
          </a:p>
          <a:p>
            <a:r>
              <a:rPr lang="ko-KR" altLang="en-US" dirty="0" smtClean="0"/>
              <a:t>웹 애플리케이션 서비스 중지 시 삭제됨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단위로 생성됨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정보 추출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단위로 정보 유지</a:t>
            </a:r>
            <a:endParaRPr lang="en-US" altLang="ko-KR" dirty="0" smtClean="0"/>
          </a:p>
          <a:p>
            <a:r>
              <a:rPr lang="ko-KR" altLang="en-US" dirty="0" smtClean="0"/>
              <a:t>객체 추출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ServletConfig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getServletContet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HttpServlet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getServletContext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0" y="1700808"/>
            <a:ext cx="818675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6.2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–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추출 방법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836712"/>
            <a:ext cx="6912768" cy="5616624"/>
            <a:chOff x="971600" y="1196752"/>
            <a:chExt cx="6010275" cy="47270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196752"/>
              <a:ext cx="601027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25" y="1532789"/>
              <a:ext cx="6000750" cy="439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33" y="4941169"/>
            <a:ext cx="4332530" cy="15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199F-3309-460A-83A1-734D48E0FB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916832"/>
            <a:ext cx="6624736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0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951</Words>
  <Application>Microsoft Office PowerPoint</Application>
  <PresentationFormat>화면 슬라이드 쇼(4:3)</PresentationFormat>
  <Paragraphs>265</Paragraphs>
  <Slides>65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흐름</vt:lpstr>
      <vt:lpstr>6. 상태정보 유지기술</vt:lpstr>
      <vt:lpstr>6.1 상태정보 유지</vt:lpstr>
      <vt:lpstr>상태 정보 유지 필요성</vt:lpstr>
      <vt:lpstr>저장 위치 분류</vt:lpstr>
      <vt:lpstr>유지 기간 분류</vt:lpstr>
      <vt:lpstr>6.2 ServletContext</vt:lpstr>
      <vt:lpstr>ServletContext 생성/삭제</vt:lpstr>
      <vt:lpstr>PowerPoint 프레젠테이션</vt:lpstr>
      <vt:lpstr>PowerPoint 프레젠테이션</vt:lpstr>
      <vt:lpstr>PowerPoint 프레젠테이션</vt:lpstr>
      <vt:lpstr>ServletContext   변수 지정</vt:lpstr>
      <vt:lpstr>PowerPoint 프레젠테이션</vt:lpstr>
      <vt:lpstr>PowerPoint 프레젠테이션</vt:lpstr>
      <vt:lpstr>PowerPoint 프레젠테이션</vt:lpstr>
      <vt:lpstr>웹 애플리케이션 단위 정보 공유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6.3 쿠키(Cookie)</vt:lpstr>
      <vt:lpstr>PowerPoint 프레젠테이션</vt:lpstr>
      <vt:lpstr>쿠키 속성</vt:lpstr>
      <vt:lpstr>Cookie 생성 관련 메소드</vt:lpstr>
      <vt:lpstr>PowerPoint 프레젠테이션</vt:lpstr>
      <vt:lpstr>PowerPoint 프레젠테이션</vt:lpstr>
      <vt:lpstr>Cookie 추출 관련 메소드</vt:lpstr>
      <vt:lpstr>PowerPoint 프레젠테이션</vt:lpstr>
      <vt:lpstr>PowerPoint 프레젠테이션</vt:lpstr>
      <vt:lpstr>PowerPoint 프레젠테이션</vt:lpstr>
      <vt:lpstr>PowerPoint 프레젠테이션</vt:lpstr>
      <vt:lpstr>6.4 세션(Session)</vt:lpstr>
      <vt:lpstr>세션 트래킹</vt:lpstr>
      <vt:lpstr>HttpSession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6.5 HttpServletRequest</vt:lpstr>
      <vt:lpstr>PowerPoint 프레젠테이션</vt:lpstr>
      <vt:lpstr>요청 재지정 기능 제공 객체</vt:lpstr>
      <vt:lpstr>HttpServletResponse 메서드</vt:lpstr>
      <vt:lpstr>PowerPoint 프레젠테이션</vt:lpstr>
      <vt:lpstr>PowerPoint 프레젠테이션</vt:lpstr>
      <vt:lpstr>RequestDispatcher 메서드</vt:lpstr>
      <vt:lpstr>RequestDispatcher 객체 생성</vt:lpstr>
      <vt:lpstr>forward( )</vt:lpstr>
      <vt:lpstr>PowerPoint 프레젠테이션</vt:lpstr>
      <vt:lpstr>PowerPoint 프레젠테이션</vt:lpstr>
      <vt:lpstr>include(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상태정보 유지기술</dc:title>
  <dc:creator>house</dc:creator>
  <cp:lastModifiedBy>house</cp:lastModifiedBy>
  <cp:revision>57</cp:revision>
  <dcterms:created xsi:type="dcterms:W3CDTF">2017-04-23T06:38:20Z</dcterms:created>
  <dcterms:modified xsi:type="dcterms:W3CDTF">2017-04-25T11:46:15Z</dcterms:modified>
</cp:coreProperties>
</file>