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8" r:id="rId33"/>
    <p:sldId id="289" r:id="rId34"/>
    <p:sldId id="290" r:id="rId35"/>
    <p:sldId id="291" r:id="rId36"/>
    <p:sldId id="292" r:id="rId37"/>
    <p:sldId id="295" r:id="rId38"/>
    <p:sldId id="293" r:id="rId39"/>
    <p:sldId id="294" r:id="rId40"/>
    <p:sldId id="297" r:id="rId41"/>
    <p:sldId id="302" r:id="rId42"/>
    <p:sldId id="296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6" r:id="rId51"/>
    <p:sldId id="259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4CB40-6A9A-4736-9908-CF800B103DE9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D45AB-11F2-40C4-BB21-4B9DF4DF2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5AB-11F2-40C4-BB21-4B9DF4DF26F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5AB-11F2-40C4-BB21-4B9DF4DF26F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5AB-11F2-40C4-BB21-4B9DF4DF26FF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5AB-11F2-40C4-BB21-4B9DF4DF26FF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5AB-11F2-40C4-BB21-4B9DF4DF26FF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5AB-11F2-40C4-BB21-4B9DF4DF26FF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5AB-11F2-40C4-BB21-4B9DF4DF26F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5AB-11F2-40C4-BB21-4B9DF4DF26F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D45AB-11F2-40C4-BB21-4B9DF4DF26FF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62DE-EED7-45CF-B07E-BD3E54F9B256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A624-1D6C-434D-94B0-770AB379994A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8665-0889-457C-BFB3-B60BD03A35B0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D4F-30DC-4E1F-853D-50EE83DCA885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AE5B-0C4A-4204-A270-2ACA5E6BD9F5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A754-DAF0-4461-BE6E-FAA893FFFD8C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818A-1CDE-4E0E-80C0-230B788B5266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87D5-A195-4109-BF7C-3E6D54D0D679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7572-FDCB-432C-83D3-185436AF0FB7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7D50-D90A-4887-90AA-E2A3EF4C5FE0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DE17-5C88-402C-9505-E9998A454DD1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9A7099-B085-44B4-A8E4-4E1E9859C4F5}" type="datetime1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773F22-4826-48AB-A623-FB3B84EC431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고급 기능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등록 </a:t>
            </a:r>
            <a:r>
              <a:rPr lang="en-US" altLang="ko-KR" sz="2000" dirty="0" smtClean="0"/>
              <a:t>: &lt;filter&gt;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pic>
        <p:nvPicPr>
          <p:cNvPr id="614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50" y="591553"/>
            <a:ext cx="5493405" cy="7132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92" y="1628800"/>
            <a:ext cx="5483810" cy="19308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4" y="3861048"/>
            <a:ext cx="5468938" cy="896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44" y="5013176"/>
            <a:ext cx="5489958" cy="1659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3059832" y="1304832"/>
            <a:ext cx="288032" cy="323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3059832" y="4757985"/>
            <a:ext cx="288032" cy="255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</a:t>
            </a:r>
            <a:r>
              <a:rPr lang="ko-KR" altLang="en-US" dirty="0" err="1" smtClean="0"/>
              <a:t>매</a:t>
            </a:r>
            <a:r>
              <a:rPr lang="ko-KR" altLang="en-US" dirty="0" err="1"/>
              <a:t>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</a:t>
            </a:r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&lt;filter-mapping&gt;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62" y="2396783"/>
            <a:ext cx="3396766" cy="348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43112"/>
            <a:ext cx="4248472" cy="396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5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</a:t>
            </a:r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&lt;filter-mapping&gt;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4" y="1124744"/>
            <a:ext cx="812569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816034"/>
            <a:ext cx="2664296" cy="39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7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</a:t>
            </a:r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&lt;filter-mapping&gt;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2" y="764704"/>
            <a:ext cx="4000088" cy="154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564904"/>
            <a:ext cx="5673825" cy="20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69160"/>
            <a:ext cx="670053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</a:t>
            </a:r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&lt;filter-mapping&gt;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0872"/>
            <a:ext cx="864121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1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객체 기본 구조</a:t>
            </a:r>
            <a:endParaRPr lang="ko-KR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68185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5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FilterChain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설정된 </a:t>
            </a:r>
            <a:r>
              <a:rPr lang="en-US" altLang="ko-KR" dirty="0" smtClean="0"/>
              <a:t>filter mapping</a:t>
            </a:r>
            <a:r>
              <a:rPr lang="ko-KR" altLang="en-US" dirty="0" smtClean="0"/>
              <a:t>에 대한 모든 정보를 가짐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doFilter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설정된 정보를 기반으로 다음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실행시킴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FilterChain</a:t>
            </a:r>
            <a:endParaRPr lang="ko-KR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04587"/>
            <a:ext cx="7342197" cy="9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3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FilterChain</a:t>
            </a:r>
            <a:endParaRPr lang="ko-KR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4" y="764704"/>
            <a:ext cx="622422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96" y="2924944"/>
            <a:ext cx="430021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96" y="4976633"/>
            <a:ext cx="6160549" cy="1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2627784" y="256490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2656384" y="4642701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FilterChain</a:t>
            </a:r>
            <a:endParaRPr lang="ko-KR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32771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9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한글 처리 필터</a:t>
            </a:r>
            <a:endParaRPr lang="ko-KR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799"/>
            <a:ext cx="6336704" cy="39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0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7.1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필터 개요</a:t>
            </a:r>
            <a:endParaRPr lang="en-US" altLang="ko-KR" dirty="0" smtClean="0"/>
          </a:p>
          <a:p>
            <a:r>
              <a:rPr lang="ko-KR" altLang="en-US" dirty="0" smtClean="0"/>
              <a:t>필터 구현 </a:t>
            </a:r>
            <a:r>
              <a:rPr lang="en-US" altLang="ko-KR" dirty="0" smtClean="0"/>
              <a:t>: Filter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ko-KR" altLang="en-US" dirty="0" smtClean="0"/>
              <a:t>필터 등록 </a:t>
            </a:r>
            <a:r>
              <a:rPr lang="en-US" altLang="ko-KR" dirty="0" smtClean="0"/>
              <a:t>: &lt;filter&gt;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ko-KR" altLang="en-US" dirty="0" smtClean="0"/>
              <a:t>필터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&lt;filter-mapping&gt;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ko-KR" altLang="en-US" dirty="0" smtClean="0"/>
              <a:t>한글 처리 필터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WebFilter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50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한글 처리 필터</a:t>
            </a:r>
            <a:endParaRPr lang="ko-KR" alt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466909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861048"/>
            <a:ext cx="3677976" cy="21188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한글 처리 필터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51520" y="589062"/>
            <a:ext cx="6334125" cy="3286125"/>
            <a:chOff x="251520" y="589062"/>
            <a:chExt cx="6334125" cy="3286125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836712"/>
              <a:ext cx="6124575" cy="303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3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421"/>
            <a:stretch/>
          </p:blipFill>
          <p:spPr bwMode="auto">
            <a:xfrm>
              <a:off x="251520" y="589062"/>
              <a:ext cx="633412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18848"/>
            <a:ext cx="58959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4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한글 처리 필터</a:t>
            </a:r>
            <a:endParaRPr lang="ko-KR" alt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76608"/>
            <a:ext cx="6120680" cy="366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6758062" cy="287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5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한글 처리 필터</a:t>
            </a:r>
            <a:endParaRPr lang="ko-KR" altLang="en-US" sz="2000" dirty="0"/>
          </a:p>
        </p:txBody>
      </p:sp>
      <p:pic>
        <p:nvPicPr>
          <p:cNvPr id="1945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6" y="647360"/>
            <a:ext cx="4071586" cy="157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94" y="627200"/>
            <a:ext cx="4071586" cy="157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80" y="2780928"/>
            <a:ext cx="4071586" cy="157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02" y="2737040"/>
            <a:ext cx="4071586" cy="157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4" y="5013176"/>
            <a:ext cx="4071586" cy="157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42" y="5013176"/>
            <a:ext cx="4071586" cy="157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427984" y="126876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427984" y="3380659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403028" y="5656795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FilterConfig</a:t>
            </a:r>
            <a:endParaRPr lang="ko-KR" altLang="en-US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63912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FilterConfig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683568" y="1340768"/>
            <a:ext cx="7478266" cy="4320480"/>
            <a:chOff x="827584" y="1340768"/>
            <a:chExt cx="7334250" cy="3578696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9"/>
            <a:stretch/>
          </p:blipFill>
          <p:spPr bwMode="auto">
            <a:xfrm>
              <a:off x="827584" y="1340768"/>
              <a:ext cx="7334250" cy="282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005064"/>
              <a:ext cx="733425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urlPatterns</a:t>
            </a:r>
            <a:r>
              <a:rPr lang="en-US" altLang="ko-KR" dirty="0"/>
              <a:t>, value  </a:t>
            </a:r>
            <a:br>
              <a:rPr lang="en-US" altLang="ko-KR" dirty="0"/>
            </a:br>
            <a:r>
              <a:rPr lang="ko-KR" altLang="en-US" dirty="0" err="1" smtClean="0"/>
              <a:t>필터링할</a:t>
            </a:r>
            <a:r>
              <a:rPr lang="ko-KR" altLang="en-US" dirty="0" smtClean="0"/>
              <a:t> </a:t>
            </a:r>
            <a:r>
              <a:rPr lang="ko-KR" altLang="en-US" dirty="0"/>
              <a:t>페이지의 실행요청 </a:t>
            </a:r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r>
              <a:rPr lang="ko-KR" altLang="en-US" dirty="0"/>
              <a:t>반드시 지정해야 할 속성으로서</a:t>
            </a:r>
            <a:r>
              <a:rPr lang="en-US" altLang="ko-KR" dirty="0"/>
              <a:t>, </a:t>
            </a:r>
            <a:r>
              <a:rPr lang="ko-KR" altLang="en-US" dirty="0"/>
              <a:t>둘 중 어는 것을 사용해도 </a:t>
            </a:r>
            <a:r>
              <a:rPr lang="ko-KR" altLang="en-US" dirty="0" smtClean="0"/>
              <a:t>상관없음</a:t>
            </a:r>
            <a:endParaRPr lang="en-US" altLang="ko-KR" dirty="0"/>
          </a:p>
          <a:p>
            <a:r>
              <a:rPr lang="en-US" altLang="ko-KR" dirty="0" err="1"/>
              <a:t>servletNames</a:t>
            </a:r>
            <a:r>
              <a:rPr lang="en-US" altLang="ko-KR" dirty="0"/>
              <a:t>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필터링할</a:t>
            </a:r>
            <a:r>
              <a:rPr lang="ko-KR" altLang="en-US" dirty="0" smtClean="0"/>
              <a:t> </a:t>
            </a:r>
            <a:r>
              <a:rPr lang="ko-KR" altLang="en-US" dirty="0" err="1"/>
              <a:t>서블릿의</a:t>
            </a:r>
            <a:r>
              <a:rPr lang="ko-KR" altLang="en-US" dirty="0"/>
              <a:t> 이름을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dirty="0" err="1"/>
              <a:t>filterName</a:t>
            </a:r>
            <a:r>
              <a:rPr lang="en-US" altLang="ko-KR" dirty="0"/>
              <a:t>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등록하는 </a:t>
            </a:r>
            <a:r>
              <a:rPr lang="ko-KR" altLang="en-US" dirty="0"/>
              <a:t>필터의 이름을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dirty="0" err="1"/>
              <a:t>initParams</a:t>
            </a:r>
            <a:r>
              <a:rPr lang="en-US" altLang="ko-KR" dirty="0"/>
              <a:t>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필터에 </a:t>
            </a:r>
            <a:r>
              <a:rPr lang="ko-KR" altLang="en-US" dirty="0"/>
              <a:t>전달하는 초기 </a:t>
            </a:r>
            <a:r>
              <a:rPr lang="ko-KR" altLang="en-US" dirty="0" err="1"/>
              <a:t>파라미터값을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r>
              <a:rPr lang="en-US" altLang="ko-KR" dirty="0"/>
              <a:t>	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@</a:t>
            </a:r>
            <a:r>
              <a:rPr lang="en-US" altLang="ko-KR" sz="2000" dirty="0" err="1" smtClean="0"/>
              <a:t>WebFilter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어노테이션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64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설정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en-US" altLang="ko-KR" dirty="0"/>
              <a:t>("/login")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/>
              <a:t>클라이언트가 요청하는 페이지의 실행 요청 </a:t>
            </a:r>
            <a:r>
              <a:rPr lang="en-US" altLang="ko-KR" dirty="0"/>
              <a:t>URL</a:t>
            </a:r>
            <a:r>
              <a:rPr lang="ko-KR" altLang="en-US" dirty="0"/>
              <a:t>을 설정하는 방법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en-US" altLang="ko-KR" dirty="0" smtClean="0"/>
              <a:t>("/*")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/>
              <a:t>와일드 카드를 사용하여 설정하는 방법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en-US" altLang="ko-KR" dirty="0"/>
              <a:t>(value="/hello")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/>
              <a:t>value </a:t>
            </a:r>
            <a:r>
              <a:rPr lang="ko-KR" altLang="en-US" dirty="0"/>
              <a:t>속성으로 지정하는 방법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en-US" altLang="ko-KR" dirty="0"/>
              <a:t>(</a:t>
            </a:r>
            <a:r>
              <a:rPr lang="en-US" altLang="ko-KR" dirty="0" err="1"/>
              <a:t>urlPatterns</a:t>
            </a:r>
            <a:r>
              <a:rPr lang="en-US" altLang="ko-KR" dirty="0"/>
              <a:t>="/hello")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/>
              <a:t>urlPatterns</a:t>
            </a:r>
            <a:r>
              <a:rPr lang="en-US" altLang="ko-KR" dirty="0"/>
              <a:t> </a:t>
            </a:r>
            <a:r>
              <a:rPr lang="ko-KR" altLang="en-US" dirty="0"/>
              <a:t>속성으로 지정하는 방법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en-US" altLang="ko-KR" dirty="0"/>
              <a:t>(</a:t>
            </a:r>
            <a:r>
              <a:rPr lang="en-US" altLang="ko-KR" dirty="0" err="1"/>
              <a:t>servletNames</a:t>
            </a:r>
            <a:r>
              <a:rPr lang="en-US" altLang="ko-KR" dirty="0"/>
              <a:t>="</a:t>
            </a:r>
            <a:r>
              <a:rPr lang="en-US" altLang="ko-KR" dirty="0" err="1"/>
              <a:t>MyServlet</a:t>
            </a:r>
            <a:r>
              <a:rPr lang="en-US" altLang="ko-KR" dirty="0" smtClean="0"/>
              <a:t>")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err="1"/>
              <a:t>서블릿</a:t>
            </a:r>
            <a:r>
              <a:rPr lang="ko-KR" altLang="en-US" dirty="0"/>
              <a:t> 이름으로 지정하는 방법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@</a:t>
            </a:r>
            <a:r>
              <a:rPr lang="en-US" altLang="ko-KR" dirty="0" err="1"/>
              <a:t>WebFilter</a:t>
            </a:r>
            <a:r>
              <a:rPr lang="en-US" altLang="ko-KR" dirty="0"/>
              <a:t>(</a:t>
            </a:r>
            <a:r>
              <a:rPr lang="en-US" altLang="ko-KR" dirty="0" err="1"/>
              <a:t>servletNames</a:t>
            </a:r>
            <a:r>
              <a:rPr lang="en-US" altLang="ko-KR" dirty="0"/>
              <a:t>={"</a:t>
            </a:r>
            <a:r>
              <a:rPr lang="en-US" altLang="ko-KR" dirty="0" err="1"/>
              <a:t>FirstServlet</a:t>
            </a:r>
            <a:r>
              <a:rPr lang="en-US" altLang="ko-KR" dirty="0"/>
              <a:t>", "</a:t>
            </a:r>
            <a:r>
              <a:rPr lang="en-US" altLang="ko-KR" dirty="0" err="1"/>
              <a:t>SecondServlet</a:t>
            </a:r>
            <a:r>
              <a:rPr lang="en-US" altLang="ko-KR" dirty="0" smtClean="0"/>
              <a:t>})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/>
              <a:t>값이 여러 개일 때 배열처럼 지정하는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@</a:t>
            </a:r>
            <a:r>
              <a:rPr lang="en-US" altLang="ko-KR" sz="2000" dirty="0" err="1" smtClean="0"/>
              <a:t>WebFilter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어노테이션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486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초기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@</a:t>
            </a:r>
            <a:r>
              <a:rPr lang="en-US" altLang="ko-KR" sz="2000" dirty="0" err="1" smtClean="0"/>
              <a:t>WebFilter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어노테이션</a:t>
            </a:r>
            <a:endParaRPr lang="ko-KR" altLang="en-US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67710"/>
            <a:ext cx="7519234" cy="180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3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@</a:t>
            </a:r>
            <a:r>
              <a:rPr lang="en-US" altLang="ko-KR" sz="2000" dirty="0" err="1" smtClean="0"/>
              <a:t>WebFilter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</a:t>
            </a:r>
            <a:r>
              <a:rPr lang="ko-KR" altLang="en-US" sz="2000" dirty="0"/>
              <a:t>제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0955"/>
            <a:ext cx="7344816" cy="612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7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개</a:t>
            </a:r>
            <a:r>
              <a:rPr lang="ko-KR" altLang="en-US" dirty="0"/>
              <a:t>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서블릿이</a:t>
            </a:r>
            <a:r>
              <a:rPr lang="ko-KR" altLang="en-US" dirty="0"/>
              <a:t> 호출되기 전에 </a:t>
            </a:r>
            <a:r>
              <a:rPr lang="ko-KR" altLang="en-US" dirty="0" err="1"/>
              <a:t>서블릿</a:t>
            </a:r>
            <a:r>
              <a:rPr lang="ko-KR" altLang="en-US" dirty="0"/>
              <a:t> 요청을 가로채는 기능</a:t>
            </a:r>
          </a:p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</a:t>
            </a:r>
            <a:r>
              <a:rPr lang="ko-KR" altLang="en-US" dirty="0"/>
              <a:t>호출되기 전에 요청 내용을 점검하는 기능</a:t>
            </a:r>
          </a:p>
          <a:p>
            <a:r>
              <a:rPr lang="ko-KR" altLang="en-US" dirty="0" smtClean="0"/>
              <a:t>요청 </a:t>
            </a:r>
            <a:r>
              <a:rPr lang="ko-KR" altLang="en-US" dirty="0"/>
              <a:t>헤더의 수정과 조정 기능</a:t>
            </a:r>
          </a:p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</a:t>
            </a:r>
            <a:r>
              <a:rPr lang="ko-KR" altLang="en-US" dirty="0"/>
              <a:t>호출된 후에 </a:t>
            </a:r>
            <a:r>
              <a:rPr lang="ko-KR" altLang="en-US" dirty="0" err="1"/>
              <a:t>서블릿</a:t>
            </a:r>
            <a:r>
              <a:rPr lang="ko-KR" altLang="en-US" dirty="0"/>
              <a:t> 응답을 가로채는 기능</a:t>
            </a:r>
          </a:p>
          <a:p>
            <a:r>
              <a:rPr lang="ko-KR" altLang="en-US" dirty="0" smtClean="0"/>
              <a:t>응답 </a:t>
            </a:r>
            <a:r>
              <a:rPr lang="ko-KR" altLang="en-US" dirty="0"/>
              <a:t>헤더의 수정과 조정 기능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02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@</a:t>
            </a:r>
            <a:r>
              <a:rPr lang="en-US" altLang="ko-KR" sz="2000" dirty="0" err="1" smtClean="0"/>
              <a:t>WebFilter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</a:t>
            </a:r>
            <a:r>
              <a:rPr lang="ko-KR" altLang="en-US" sz="2000" dirty="0"/>
              <a:t>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55576" y="482575"/>
            <a:ext cx="6840760" cy="6012373"/>
            <a:chOff x="755576" y="482575"/>
            <a:chExt cx="6200775" cy="6012373"/>
          </a:xfrm>
        </p:grpSpPr>
        <p:pic>
          <p:nvPicPr>
            <p:cNvPr id="245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620688"/>
              <a:ext cx="6191250" cy="497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561498"/>
              <a:ext cx="620077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376" y="482575"/>
              <a:ext cx="169545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703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@</a:t>
            </a:r>
            <a:r>
              <a:rPr lang="en-US" altLang="ko-KR" sz="2000" dirty="0" err="1" smtClean="0"/>
              <a:t>WebFilter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</a:t>
            </a:r>
            <a:r>
              <a:rPr lang="ko-KR" altLang="en-US" sz="2000" dirty="0"/>
              <a:t>제</a:t>
            </a:r>
          </a:p>
        </p:txBody>
      </p:sp>
      <p:pic>
        <p:nvPicPr>
          <p:cNvPr id="2560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836712"/>
            <a:ext cx="4608513" cy="370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4888944"/>
            <a:ext cx="4689243" cy="84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582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(Listener)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개요</a:t>
            </a:r>
            <a:endParaRPr lang="en-US" altLang="ko-KR" dirty="0" smtClean="0"/>
          </a:p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객체 구현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WebListener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9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563589"/>
            <a:ext cx="8229600" cy="4389120"/>
          </a:xfrm>
        </p:spPr>
        <p:txBody>
          <a:bodyPr/>
          <a:lstStyle/>
          <a:p>
            <a:r>
              <a:rPr lang="ko-KR" altLang="en-US" dirty="0" smtClean="0"/>
              <a:t>이벤트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발생되는 </a:t>
            </a:r>
            <a:r>
              <a:rPr lang="en-US" altLang="ko-KR" dirty="0" smtClean="0"/>
              <a:t>action</a:t>
            </a:r>
          </a:p>
          <a:p>
            <a:r>
              <a:rPr lang="ko-KR" altLang="en-US" dirty="0" smtClean="0"/>
              <a:t>이벤트 소스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이벤트가 발생하는 대상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 발생시 실행할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갖는 객체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리스너가</a:t>
            </a:r>
            <a:r>
              <a:rPr lang="ko-KR" altLang="en-US" dirty="0" smtClean="0"/>
              <a:t> 이벤트 </a:t>
            </a:r>
            <a:r>
              <a:rPr lang="ko-KR" altLang="en-US" dirty="0" err="1" smtClean="0"/>
              <a:t>핸들럭임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0" y="3501008"/>
            <a:ext cx="762078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9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리스너의</a:t>
            </a:r>
            <a:r>
              <a:rPr lang="ko-KR" altLang="en-US" sz="2000" dirty="0" smtClean="0"/>
              <a:t> 종류 </a:t>
            </a:r>
            <a:endParaRPr lang="ko-KR" altLang="en-US" sz="2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14271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2" y="3212976"/>
            <a:ext cx="797215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100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리스너의</a:t>
            </a:r>
            <a:r>
              <a:rPr lang="ko-KR" altLang="en-US" sz="2000" dirty="0" smtClean="0"/>
              <a:t> 종류 </a:t>
            </a:r>
            <a:endParaRPr lang="ko-KR" altLang="en-US" sz="20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4872"/>
            <a:ext cx="73818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3048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6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 </a:t>
            </a:r>
            <a:r>
              <a:rPr lang="en-US" altLang="ko-KR" b="1" dirty="0" err="1" smtClean="0"/>
              <a:t>ServletRequestListener</a:t>
            </a:r>
            <a:r>
              <a:rPr lang="ko-KR" altLang="ko-KR" dirty="0" smtClean="0"/>
              <a:t> </a:t>
            </a:r>
            <a:r>
              <a:rPr lang="ko-KR" altLang="ko-KR" dirty="0" err="1"/>
              <a:t>메소드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/>
              <a:t>requestDestroyed</a:t>
            </a:r>
            <a:r>
              <a:rPr lang="en-US" altLang="ko-KR" dirty="0"/>
              <a:t>(</a:t>
            </a:r>
            <a:r>
              <a:rPr lang="en-US" altLang="ko-KR" dirty="0" err="1"/>
              <a:t>ServletRequestEvent</a:t>
            </a:r>
            <a:r>
              <a:rPr lang="en-US" altLang="ko-KR" dirty="0"/>
              <a:t> 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ko-KR" dirty="0"/>
              <a:t>객체가 삭제될 때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/>
              <a:t>requestInitialized</a:t>
            </a:r>
            <a:r>
              <a:rPr lang="en-US" altLang="ko-KR" dirty="0"/>
              <a:t>(</a:t>
            </a:r>
            <a:r>
              <a:rPr lang="en-US" altLang="ko-KR" dirty="0" err="1"/>
              <a:t>ServletRequestEvent</a:t>
            </a:r>
            <a:r>
              <a:rPr lang="en-US" altLang="ko-KR" dirty="0"/>
              <a:t> </a:t>
            </a:r>
            <a:r>
              <a:rPr lang="en-US" altLang="ko-KR" dirty="0" smtClean="0"/>
              <a:t>e)</a:t>
            </a:r>
            <a:br>
              <a:rPr lang="en-US" altLang="ko-KR" dirty="0" smtClean="0"/>
            </a:b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ko-KR" dirty="0"/>
              <a:t>객체가 초기화될 때 호출</a:t>
            </a:r>
          </a:p>
          <a:p>
            <a:r>
              <a:rPr lang="en-US" altLang="ko-KR" dirty="0"/>
              <a:t> </a:t>
            </a:r>
            <a:r>
              <a:rPr lang="en-US" altLang="ko-KR" b="1" dirty="0" err="1" smtClean="0"/>
              <a:t>ServletRequestAttributeListener</a:t>
            </a:r>
            <a:r>
              <a:rPr lang="ko-KR" altLang="ko-KR" dirty="0" smtClean="0"/>
              <a:t> </a:t>
            </a:r>
            <a:r>
              <a:rPr lang="ko-KR" altLang="ko-KR" dirty="0" err="1"/>
              <a:t>메소드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/>
              <a:t>attributeAdded</a:t>
            </a:r>
            <a:r>
              <a:rPr lang="en-US" altLang="ko-KR" dirty="0"/>
              <a:t>(</a:t>
            </a:r>
            <a:r>
              <a:rPr lang="en-US" altLang="ko-KR" dirty="0" err="1"/>
              <a:t>ServletRequestEvent</a:t>
            </a:r>
            <a:r>
              <a:rPr lang="en-US" altLang="ko-KR" dirty="0"/>
              <a:t> </a:t>
            </a:r>
            <a:r>
              <a:rPr lang="en-US" altLang="ko-KR" dirty="0" smtClean="0"/>
              <a:t>e)</a:t>
            </a:r>
            <a:br>
              <a:rPr lang="en-US" altLang="ko-KR" dirty="0" smtClean="0"/>
            </a:b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ko-KR" dirty="0"/>
              <a:t>객체에 정보가 등록될 때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/>
              <a:t>attributeRemoved</a:t>
            </a:r>
            <a:r>
              <a:rPr lang="en-US" altLang="ko-KR" dirty="0"/>
              <a:t>(</a:t>
            </a:r>
            <a:r>
              <a:rPr lang="en-US" altLang="ko-KR" dirty="0" err="1"/>
              <a:t>ServletRequestEvent</a:t>
            </a:r>
            <a:r>
              <a:rPr lang="en-US" altLang="ko-KR" dirty="0"/>
              <a:t> </a:t>
            </a:r>
            <a:r>
              <a:rPr lang="en-US" altLang="ko-KR" dirty="0" smtClean="0"/>
              <a:t>e)</a:t>
            </a:r>
            <a:br>
              <a:rPr lang="en-US" altLang="ko-KR" dirty="0" smtClean="0"/>
            </a:b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ko-KR" dirty="0"/>
              <a:t>객체에 정보가 삭제될 때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/>
              <a:t>attributeReplaced</a:t>
            </a:r>
            <a:r>
              <a:rPr lang="en-US" altLang="ko-KR" dirty="0"/>
              <a:t>(</a:t>
            </a:r>
            <a:r>
              <a:rPr lang="en-US" altLang="ko-KR" dirty="0" err="1"/>
              <a:t>ServletRequestEvent</a:t>
            </a:r>
            <a:r>
              <a:rPr lang="en-US" altLang="ko-KR" dirty="0"/>
              <a:t> 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</a:t>
            </a:r>
            <a:r>
              <a:rPr lang="ko-KR" altLang="ko-KR" dirty="0"/>
              <a:t>객체에 등록된 정보가 다른 값으로 대체될 때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4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5683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3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408712" cy="53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391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8" y="2996952"/>
            <a:ext cx="46751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67675"/>
            <a:ext cx="2881313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43" y="4025608"/>
            <a:ext cx="5188113" cy="168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347864" y="4437112"/>
            <a:ext cx="42785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실행 구조 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47940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1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 </a:t>
            </a:r>
            <a:r>
              <a:rPr lang="en-US" altLang="ko-KR" b="1" dirty="0" err="1"/>
              <a:t>HttpSessionListener</a:t>
            </a:r>
            <a:r>
              <a:rPr lang="en-US" altLang="ko-KR" dirty="0"/>
              <a:t> </a:t>
            </a:r>
            <a:r>
              <a:rPr lang="ko-KR" altLang="ko-KR" dirty="0" smtClean="0"/>
              <a:t> </a:t>
            </a:r>
            <a:r>
              <a:rPr lang="ko-KR" altLang="ko-KR" dirty="0" err="1"/>
              <a:t>메소드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 smtClean="0"/>
              <a:t>sessionDestroyed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HttpSessionEvent</a:t>
            </a:r>
            <a:r>
              <a:rPr lang="en-US" altLang="ko-KR" dirty="0" smtClean="0"/>
              <a:t> e)</a:t>
            </a:r>
            <a:br>
              <a:rPr lang="en-US" altLang="ko-KR" dirty="0" smtClean="0"/>
            </a:br>
            <a:r>
              <a:rPr lang="en-US" altLang="ko-KR" dirty="0" err="1" smtClean="0"/>
              <a:t>HttpSession</a:t>
            </a:r>
            <a:r>
              <a:rPr lang="en-US" altLang="ko-KR" dirty="0" smtClean="0"/>
              <a:t> </a:t>
            </a:r>
            <a:r>
              <a:rPr lang="ko-KR" altLang="ko-KR" dirty="0"/>
              <a:t>객체가 삭제될 때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sessionCreated</a:t>
            </a:r>
            <a:r>
              <a:rPr lang="en-US" altLang="ko-KR" dirty="0"/>
              <a:t>(</a:t>
            </a:r>
            <a:r>
              <a:rPr lang="en-US" altLang="ko-KR" dirty="0" err="1"/>
              <a:t>HttpSessionEvent</a:t>
            </a:r>
            <a:r>
              <a:rPr lang="en-US" altLang="ko-KR" dirty="0"/>
              <a:t> e)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ko-KR" dirty="0" smtClean="0"/>
              <a:t>객체가 </a:t>
            </a:r>
            <a:r>
              <a:rPr lang="ko-KR" altLang="ko-KR" dirty="0"/>
              <a:t>초기화될 때 호출</a:t>
            </a:r>
          </a:p>
          <a:p>
            <a:r>
              <a:rPr lang="en-US" altLang="ko-KR" dirty="0"/>
              <a:t> </a:t>
            </a:r>
            <a:r>
              <a:rPr lang="en-US" altLang="ko-KR" b="1" dirty="0" err="1" smtClean="0"/>
              <a:t>HttpSessionAttributeListener</a:t>
            </a:r>
            <a:r>
              <a:rPr lang="en-US" altLang="ko-KR" b="1" dirty="0" smtClean="0"/>
              <a:t> </a:t>
            </a:r>
            <a:r>
              <a:rPr lang="ko-KR" altLang="ko-KR" dirty="0" smtClean="0"/>
              <a:t> </a:t>
            </a:r>
            <a:r>
              <a:rPr lang="ko-KR" altLang="ko-KR" dirty="0" err="1"/>
              <a:t>메소드</a:t>
            </a:r>
            <a:r>
              <a:rPr lang="ko-KR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attributeAdded</a:t>
            </a:r>
            <a:r>
              <a:rPr lang="en-US" altLang="ko-KR" dirty="0"/>
              <a:t>(</a:t>
            </a:r>
            <a:r>
              <a:rPr lang="en-US" altLang="ko-KR" dirty="0" err="1"/>
              <a:t>HttpSessionBindingEvent</a:t>
            </a:r>
            <a:r>
              <a:rPr lang="en-US" altLang="ko-KR" dirty="0"/>
              <a:t> e) </a:t>
            </a: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ko-KR" dirty="0" smtClean="0"/>
              <a:t>객체에 </a:t>
            </a:r>
            <a:r>
              <a:rPr lang="ko-KR" altLang="ko-KR" dirty="0"/>
              <a:t>정보가 등록될 때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attributeRemoved</a:t>
            </a:r>
            <a:r>
              <a:rPr lang="en-US" altLang="ko-KR" dirty="0"/>
              <a:t>(</a:t>
            </a:r>
            <a:r>
              <a:rPr lang="en-US" altLang="ko-KR" dirty="0" err="1"/>
              <a:t>HttpSessionBindingEvent</a:t>
            </a:r>
            <a:r>
              <a:rPr lang="en-US" altLang="ko-KR" dirty="0"/>
              <a:t> e) </a:t>
            </a: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ko-KR" dirty="0" smtClean="0"/>
              <a:t>객체에 </a:t>
            </a:r>
            <a:r>
              <a:rPr lang="ko-KR" altLang="ko-KR" dirty="0"/>
              <a:t>정보가 삭제될 때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attributeReplaced</a:t>
            </a:r>
            <a:r>
              <a:rPr lang="en-US" altLang="ko-KR" dirty="0"/>
              <a:t>(</a:t>
            </a:r>
            <a:r>
              <a:rPr lang="en-US" altLang="ko-KR" dirty="0" err="1"/>
              <a:t>HttpSessionBindingEvent</a:t>
            </a:r>
            <a:r>
              <a:rPr lang="en-US" altLang="ko-KR" dirty="0"/>
              <a:t> e)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ko-KR" altLang="ko-KR" dirty="0" smtClean="0"/>
              <a:t>객체에 </a:t>
            </a:r>
            <a:r>
              <a:rPr lang="ko-KR" altLang="ko-KR" dirty="0"/>
              <a:t>등록된 정보가 다른 값으로 대체될 때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8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53" y="1268760"/>
            <a:ext cx="70199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6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6840760" cy="564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7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8152"/>
            <a:ext cx="6624736" cy="609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6477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682381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4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HttpSession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5842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2" y="761662"/>
            <a:ext cx="4283868" cy="136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41" y="764704"/>
            <a:ext cx="4283869" cy="136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1" y="2201821"/>
            <a:ext cx="4283868" cy="136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그림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49" y="2201822"/>
            <a:ext cx="4283868" cy="136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그림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2" y="3641981"/>
            <a:ext cx="4283868" cy="136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그림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57192"/>
            <a:ext cx="51498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4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ServletContextListener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contextDestroyed</a:t>
            </a:r>
            <a:r>
              <a:rPr lang="en-US" altLang="ko-KR" dirty="0"/>
              <a:t>(</a:t>
            </a:r>
            <a:r>
              <a:rPr lang="en-US" altLang="ko-KR" dirty="0" err="1"/>
              <a:t>ServletContextEvent</a:t>
            </a:r>
            <a:r>
              <a:rPr lang="en-US" altLang="ko-KR" dirty="0"/>
              <a:t> e)</a:t>
            </a:r>
            <a:br>
              <a:rPr lang="en-US" altLang="ko-KR" dirty="0"/>
            </a:br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객체가 삭제될 때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contextInitialized</a:t>
            </a:r>
            <a:r>
              <a:rPr lang="en-US" altLang="ko-KR" dirty="0"/>
              <a:t>(</a:t>
            </a:r>
            <a:r>
              <a:rPr lang="en-US" altLang="ko-KR" dirty="0" err="1"/>
              <a:t>ServletContextEvent</a:t>
            </a:r>
            <a:r>
              <a:rPr lang="en-US" altLang="ko-KR" dirty="0"/>
              <a:t> e)</a:t>
            </a:r>
            <a:br>
              <a:rPr lang="en-US" altLang="ko-KR" dirty="0"/>
            </a:br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객체가 생성될 때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err="1" smtClean="0"/>
              <a:t>ServletContextAttributeListener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attributeAdded</a:t>
            </a:r>
            <a:r>
              <a:rPr lang="en-US" altLang="ko-KR" dirty="0"/>
              <a:t>(</a:t>
            </a:r>
            <a:r>
              <a:rPr lang="en-US" altLang="ko-KR" dirty="0" err="1"/>
              <a:t>ServletContextAttributeEvent</a:t>
            </a:r>
            <a:r>
              <a:rPr lang="en-US" altLang="ko-KR" dirty="0"/>
              <a:t> event)</a:t>
            </a:r>
            <a:br>
              <a:rPr lang="en-US" altLang="ko-KR" dirty="0"/>
            </a:br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객체에 정보가 등록될 때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attributeRemoved</a:t>
            </a:r>
            <a:r>
              <a:rPr lang="en-US" altLang="ko-KR" dirty="0"/>
              <a:t>(</a:t>
            </a:r>
            <a:r>
              <a:rPr lang="en-US" altLang="ko-KR" dirty="0" err="1"/>
              <a:t>ServletContextAttributeEvent</a:t>
            </a:r>
            <a:r>
              <a:rPr lang="en-US" altLang="ko-KR" dirty="0"/>
              <a:t> event)</a:t>
            </a:r>
            <a:br>
              <a:rPr lang="en-US" altLang="ko-KR" dirty="0"/>
            </a:br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객체에 정보가 삭제될 때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/>
              <a:t>attributeReplaced</a:t>
            </a:r>
            <a:r>
              <a:rPr lang="en-US" altLang="ko-KR" dirty="0"/>
              <a:t>(</a:t>
            </a:r>
            <a:r>
              <a:rPr lang="en-US" altLang="ko-KR" dirty="0" err="1"/>
              <a:t>ServletContextAttributeEvent</a:t>
            </a:r>
            <a:r>
              <a:rPr lang="en-US" altLang="ko-KR" dirty="0"/>
              <a:t> event)</a:t>
            </a:r>
            <a:br>
              <a:rPr lang="en-US" altLang="ko-KR" dirty="0"/>
            </a:br>
            <a:r>
              <a:rPr lang="en-US" altLang="ko-KR" dirty="0" err="1"/>
              <a:t>ServletContext</a:t>
            </a:r>
            <a:r>
              <a:rPr lang="en-US" altLang="ko-KR" dirty="0"/>
              <a:t> </a:t>
            </a:r>
            <a:r>
              <a:rPr lang="ko-KR" altLang="en-US" dirty="0"/>
              <a:t>객체에 등록된 정보의 값이 대체될 때 호출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79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1885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8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6840760" cy="561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1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</a:t>
            </a:r>
            <a:r>
              <a:rPr lang="en-US" altLang="ko-KR" sz="2000" dirty="0" err="1" smtClean="0"/>
              <a:t>ServletContext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 </a:t>
            </a:r>
            <a:endParaRPr lang="ko-KR" altLang="en-US" sz="20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2" y="620688"/>
            <a:ext cx="73277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9" y="5301208"/>
            <a:ext cx="618058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0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여러가지</a:t>
            </a:r>
            <a:r>
              <a:rPr lang="ko-KR" altLang="en-US" sz="2000" dirty="0" smtClean="0"/>
              <a:t> 필터 실행 구조  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6" y="1220392"/>
            <a:ext cx="4752528" cy="325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6840760" cy="17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348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7.2 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 @</a:t>
            </a:r>
            <a:r>
              <a:rPr lang="en-US" altLang="ko-KR" sz="2000" dirty="0" err="1" smtClean="0"/>
              <a:t>WebListener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어노테이션</a:t>
            </a:r>
            <a:endParaRPr lang="ko-KR" altLang="en-US" sz="20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8" y="692696"/>
            <a:ext cx="63817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3" y="2655221"/>
            <a:ext cx="64484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그림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8" y="5517232"/>
            <a:ext cx="6368220" cy="94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7.3 </a:t>
            </a:r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오류 객체</a:t>
            </a:r>
            <a:endParaRPr lang="en-US" altLang="ko-KR" dirty="0" smtClean="0"/>
          </a:p>
          <a:p>
            <a:r>
              <a:rPr lang="ko-KR" altLang="en-US" dirty="0" smtClean="0"/>
              <a:t>프로그램 오류 처리</a:t>
            </a:r>
            <a:endParaRPr lang="en-US" altLang="ko-KR" dirty="0" smtClean="0"/>
          </a:p>
          <a:p>
            <a:r>
              <a:rPr lang="en-US" altLang="ko-KR" dirty="0" smtClean="0"/>
              <a:t>web.xml  </a:t>
            </a:r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객체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오류 객체 구조</a:t>
            </a:r>
            <a:endParaRPr lang="ko-KR" altLang="en-US" sz="20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7888"/>
            <a:ext cx="47625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8" y="3849976"/>
            <a:ext cx="4777482" cy="245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4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오류 발생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11560" y="692696"/>
            <a:ext cx="7776864" cy="5184576"/>
            <a:chOff x="909638" y="1174052"/>
            <a:chExt cx="7324725" cy="4250436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8" y="1433513"/>
              <a:ext cx="7324725" cy="3990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488" y="1174052"/>
              <a:ext cx="16668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40" y="4365104"/>
            <a:ext cx="50815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try-catch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프로그램 오류 처리 </a:t>
            </a:r>
            <a:endParaRPr lang="ko-KR" altLang="en-US" sz="20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39052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73016"/>
            <a:ext cx="38576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5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프로그램 오류 처리 </a:t>
            </a:r>
            <a:endParaRPr lang="ko-KR" altLang="en-US" sz="2000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549061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2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프로그램 오류 처리 </a:t>
            </a:r>
            <a:endParaRPr lang="ko-KR" altLang="en-US" sz="2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7"/>
            <a:ext cx="6624736" cy="529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6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프로그램 오류 처리 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467545" y="867568"/>
            <a:ext cx="7702770" cy="5441751"/>
            <a:chOff x="852055" y="867569"/>
            <a:chExt cx="7318259" cy="4857750"/>
          </a:xfrm>
        </p:grpSpPr>
        <p:pic>
          <p:nvPicPr>
            <p:cNvPr id="4608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639" y="2191544"/>
              <a:ext cx="7305675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8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55" y="1124744"/>
              <a:ext cx="7305675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8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133" y="867569"/>
              <a:ext cx="1762125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03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thrwos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선언</a:t>
            </a:r>
            <a:endParaRPr lang="ko-KR" altLang="en-US" sz="20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5280"/>
            <a:ext cx="5256584" cy="165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8" y="2395686"/>
            <a:ext cx="5236024" cy="189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3312368" cy="2257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56" y="4725144"/>
            <a:ext cx="4063952" cy="1296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8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thrwos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오류</a:t>
            </a:r>
            <a:endParaRPr lang="ko-KR" altLang="en-US" sz="2000" dirty="0"/>
          </a:p>
        </p:txBody>
      </p:sp>
      <p:pic>
        <p:nvPicPr>
          <p:cNvPr id="4813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5" y="1077912"/>
            <a:ext cx="7689377" cy="407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0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구현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인터페이스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필터 객체 </a:t>
            </a:r>
            <a:r>
              <a:rPr lang="ko-KR" altLang="en-US" dirty="0" err="1" smtClean="0"/>
              <a:t>구현시</a:t>
            </a:r>
            <a:r>
              <a:rPr lang="ko-KR" altLang="en-US" dirty="0" smtClean="0"/>
              <a:t> 반드시 상속받아야 함</a:t>
            </a:r>
            <a:endParaRPr lang="en-US" altLang="ko-KR" dirty="0" smtClean="0"/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필터 객체 생성시 호출됨</a:t>
            </a:r>
            <a:endParaRPr lang="en-US" altLang="ko-KR" dirty="0" smtClean="0"/>
          </a:p>
          <a:p>
            <a:r>
              <a:rPr lang="en-US" altLang="ko-KR" dirty="0" smtClean="0"/>
              <a:t>destroy()</a:t>
            </a:r>
          </a:p>
          <a:p>
            <a:pPr lvl="1"/>
            <a:r>
              <a:rPr lang="ko-KR" altLang="en-US" dirty="0" smtClean="0"/>
              <a:t>필터 객체 </a:t>
            </a:r>
            <a:r>
              <a:rPr lang="ko-KR" altLang="en-US" dirty="0" err="1" smtClean="0"/>
              <a:t>삭제시</a:t>
            </a:r>
            <a:r>
              <a:rPr lang="ko-KR" altLang="en-US" dirty="0" smtClean="0"/>
              <a:t> 호출됨</a:t>
            </a:r>
            <a:endParaRPr lang="en-US" altLang="ko-KR" dirty="0" smtClean="0"/>
          </a:p>
          <a:p>
            <a:r>
              <a:rPr lang="en-US" altLang="ko-KR" dirty="0" err="1"/>
              <a:t>doFilter</a:t>
            </a:r>
            <a:r>
              <a:rPr lang="en-US" altLang="ko-KR" dirty="0"/>
              <a:t>(</a:t>
            </a:r>
            <a:r>
              <a:rPr lang="en-US" altLang="ko-KR" dirty="0" err="1"/>
              <a:t>ServletRequest</a:t>
            </a:r>
            <a:r>
              <a:rPr lang="en-US" altLang="ko-KR" dirty="0"/>
              <a:t>, </a:t>
            </a:r>
            <a:r>
              <a:rPr lang="en-US" altLang="ko-KR" dirty="0" err="1"/>
              <a:t>ServletResponse</a:t>
            </a:r>
            <a:r>
              <a:rPr lang="en-US" altLang="ko-KR" dirty="0"/>
              <a:t>, </a:t>
            </a:r>
            <a:r>
              <a:rPr lang="en-US" altLang="ko-KR" dirty="0" err="1"/>
              <a:t>FilterChain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매핑한</a:t>
            </a:r>
            <a:r>
              <a:rPr lang="ko-KR" altLang="en-US" dirty="0" smtClean="0"/>
              <a:t> 페이지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호출됨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구현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29171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web.xml </a:t>
            </a:r>
            <a:r>
              <a:rPr lang="ko-KR" altLang="en-US" sz="2000" dirty="0" smtClean="0"/>
              <a:t>오류 처리</a:t>
            </a:r>
            <a:endParaRPr lang="ko-KR" altLang="en-US" sz="20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5904656" cy="452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9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web.xml </a:t>
            </a:r>
            <a:r>
              <a:rPr lang="ko-KR" altLang="en-US" sz="2000" dirty="0" smtClean="0"/>
              <a:t>오류 처리</a:t>
            </a:r>
            <a:endParaRPr lang="ko-KR" altLang="en-US" sz="20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8" y="1916832"/>
            <a:ext cx="5223878" cy="438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9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오류 정보</a:t>
            </a:r>
            <a:endParaRPr lang="ko-KR" altLang="en-US" sz="20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9" y="1124744"/>
            <a:ext cx="845451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6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오류 정보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683568" y="1124744"/>
            <a:ext cx="7536507" cy="4320480"/>
            <a:chOff x="923924" y="2128838"/>
            <a:chExt cx="7296151" cy="3316386"/>
          </a:xfrm>
        </p:grpSpPr>
        <p:pic>
          <p:nvPicPr>
            <p:cNvPr id="522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925" y="2128838"/>
              <a:ext cx="7296150" cy="2600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227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7"/>
            <a:stretch/>
          </p:blipFill>
          <p:spPr bwMode="auto">
            <a:xfrm>
              <a:off x="923924" y="4549874"/>
              <a:ext cx="7276009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10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오류 정보</a:t>
            </a:r>
            <a:endParaRPr lang="ko-KR" altLang="en-US" sz="20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8" y="704112"/>
            <a:ext cx="734377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76" y="719352"/>
            <a:ext cx="18192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9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7.3  </a:t>
            </a:r>
            <a:r>
              <a:rPr lang="ko-KR" altLang="en-US" sz="2000" dirty="0" smtClean="0"/>
              <a:t>오류처리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오류 정보</a:t>
            </a:r>
            <a:endParaRPr lang="ko-KR" altLang="en-US" sz="2000" dirty="0"/>
          </a:p>
        </p:txBody>
      </p:sp>
      <p:pic>
        <p:nvPicPr>
          <p:cNvPr id="54274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77913"/>
            <a:ext cx="5562974" cy="321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구현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5"/>
            <a:ext cx="6912768" cy="584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65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구현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64466"/>
            <a:ext cx="7056784" cy="593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등록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3F22-4826-48AB-A623-FB3B84EC431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7.1  </a:t>
            </a:r>
            <a:r>
              <a:rPr lang="ko-KR" altLang="en-US" sz="2000" dirty="0" smtClean="0"/>
              <a:t>필터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필터 등록 </a:t>
            </a:r>
            <a:r>
              <a:rPr lang="en-US" altLang="ko-KR" sz="2000" dirty="0" smtClean="0"/>
              <a:t>: &lt;filter&gt;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4766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15" y="2780928"/>
            <a:ext cx="568136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639</Words>
  <Application>Microsoft Office PowerPoint</Application>
  <PresentationFormat>화면 슬라이드 쇼(4:3)</PresentationFormat>
  <Paragraphs>220</Paragraphs>
  <Slides>65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흐름</vt:lpstr>
      <vt:lpstr>7. 고급 기능</vt:lpstr>
      <vt:lpstr>7.1 필터</vt:lpstr>
      <vt:lpstr>필터 개요</vt:lpstr>
      <vt:lpstr>PowerPoint 프레젠테이션</vt:lpstr>
      <vt:lpstr>PowerPoint 프레젠테이션</vt:lpstr>
      <vt:lpstr>필터 구현</vt:lpstr>
      <vt:lpstr>PowerPoint 프레젠테이션</vt:lpstr>
      <vt:lpstr>PowerPoint 프레젠테이션</vt:lpstr>
      <vt:lpstr>필터 등록</vt:lpstr>
      <vt:lpstr>PowerPoint 프레젠테이션</vt:lpstr>
      <vt:lpstr>필터 매핑</vt:lpstr>
      <vt:lpstr>PowerPoint 프레젠테이션</vt:lpstr>
      <vt:lpstr>PowerPoint 프레젠테이션</vt:lpstr>
      <vt:lpstr>PowerPoint 프레젠테이션</vt:lpstr>
      <vt:lpstr>PowerPoint 프레젠테이션</vt:lpstr>
      <vt:lpstr>FilterChain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@WebFilter 속성</vt:lpstr>
      <vt:lpstr>필터 매핑 설정 방법</vt:lpstr>
      <vt:lpstr>필터 초기 파라미터 설정 방법</vt:lpstr>
      <vt:lpstr>PowerPoint 프레젠테이션</vt:lpstr>
      <vt:lpstr>PowerPoint 프레젠테이션</vt:lpstr>
      <vt:lpstr>PowerPoint 프레젠테이션</vt:lpstr>
      <vt:lpstr>7.2 리스너(Listener)</vt:lpstr>
      <vt:lpstr>리스너 개요</vt:lpstr>
      <vt:lpstr>PowerPoint 프레젠테이션</vt:lpstr>
      <vt:lpstr>PowerPoint 프레젠테이션</vt:lpstr>
      <vt:lpstr>HttpServletRequest 리스너 객체</vt:lpstr>
      <vt:lpstr>PowerPoint 프레젠테이션</vt:lpstr>
      <vt:lpstr>PowerPoint 프레젠테이션</vt:lpstr>
      <vt:lpstr>PowerPoint 프레젠테이션</vt:lpstr>
      <vt:lpstr>HttpSession 리스너 객체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ServletContext 리스너 객체</vt:lpstr>
      <vt:lpstr>PowerPoint 프레젠테이션</vt:lpstr>
      <vt:lpstr>PowerPoint 프레젠테이션</vt:lpstr>
      <vt:lpstr>PowerPoint 프레젠테이션</vt:lpstr>
      <vt:lpstr>PowerPoint 프레젠테이션</vt:lpstr>
      <vt:lpstr>7.3 오류 처리</vt:lpstr>
      <vt:lpstr>오류 객체 구조</vt:lpstr>
      <vt:lpstr>PowerPoint 프레젠테이션</vt:lpstr>
      <vt:lpstr>try-catch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오류 설정</vt:lpstr>
      <vt:lpstr>오류 정보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고급 기능</dc:title>
  <dc:creator>house</dc:creator>
  <cp:lastModifiedBy>house</cp:lastModifiedBy>
  <cp:revision>48</cp:revision>
  <dcterms:created xsi:type="dcterms:W3CDTF">2017-04-23T09:54:27Z</dcterms:created>
  <dcterms:modified xsi:type="dcterms:W3CDTF">2017-04-25T11:49:09Z</dcterms:modified>
</cp:coreProperties>
</file>