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59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3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A83F4-F553-422E-B4AC-F28D7E9575ED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56E54-3BED-4038-8AFE-B0C3F51B9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684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4AD-762D-4FD7-9B67-DF9FF38DBB60}" type="datetime1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86FA-0E61-404C-B0E7-EBCF69AFE2BD}" type="datetime1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2462-EFAB-4A02-A6B5-62201BB6DBF9}" type="datetime1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C1D6-8CC8-4769-BC33-E2A94F5B1888}" type="datetime1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39D-967D-470E-B1F9-978C0319F8A6}" type="datetime1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DB7B-3555-4AA7-BF63-26F1D8AE6AC2}" type="datetime1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7C16-7008-4196-9F80-AEE98A165FD7}" type="datetime1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A29A-C205-40BF-A047-A138CAA47308}" type="datetime1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DB90-AABE-4892-917F-F305C427DD3D}" type="datetime1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DE30-1116-43D3-85AA-FA552F1269ED}" type="datetime1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7B40-4B77-4F53-A128-655EEF11215F}" type="datetime1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2CF8F76-EC1C-4073-BA94-483251B0D46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406C5C-C973-4435-9402-164A463576F6}" type="datetime1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2CF8F76-EC1C-4073-BA94-483251B0D46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JSP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78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8.2  JSP</a:t>
            </a:r>
            <a:r>
              <a:rPr lang="ko-KR" altLang="en-US" sz="2000" dirty="0"/>
              <a:t> 동작 </a:t>
            </a:r>
            <a:r>
              <a:rPr lang="ko-KR" altLang="en-US" sz="2000" dirty="0" smtClean="0"/>
              <a:t>원리 </a:t>
            </a:r>
            <a:r>
              <a:rPr lang="en-US" altLang="ko-KR" sz="2000" dirty="0" smtClean="0"/>
              <a:t>– JSP </a:t>
            </a:r>
            <a:r>
              <a:rPr lang="ko-KR" altLang="en-US" sz="2000" dirty="0" smtClean="0"/>
              <a:t>작성   </a:t>
            </a:r>
            <a:endParaRPr lang="ko-KR" altLang="en-US" sz="2000" dirty="0"/>
          </a:p>
        </p:txBody>
      </p:sp>
      <p:pic>
        <p:nvPicPr>
          <p:cNvPr id="512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26" y="908720"/>
            <a:ext cx="5549590" cy="3300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3427832"/>
            <a:ext cx="5935607" cy="28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78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8.2  JSP</a:t>
            </a:r>
            <a:r>
              <a:rPr lang="ko-KR" altLang="en-US" sz="2000" dirty="0"/>
              <a:t> 동작 </a:t>
            </a:r>
            <a:r>
              <a:rPr lang="ko-KR" altLang="en-US" sz="2000" dirty="0" smtClean="0"/>
              <a:t>원리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자바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소스   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64113" y="404664"/>
            <a:ext cx="7329686" cy="6912768"/>
            <a:chOff x="664113" y="404664"/>
            <a:chExt cx="7329686" cy="6912768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3" y="4021782"/>
              <a:ext cx="7324725" cy="3295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649" y="404664"/>
              <a:ext cx="7296150" cy="3733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57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8.3 </a:t>
            </a:r>
            <a:r>
              <a:rPr lang="ko-KR" altLang="en-US" dirty="0" smtClean="0"/>
              <a:t>스크립트 기반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주석문</a:t>
            </a:r>
            <a:endParaRPr lang="en-US" altLang="ko-KR" dirty="0" smtClean="0"/>
          </a:p>
          <a:p>
            <a:r>
              <a:rPr lang="ko-KR" altLang="en-US" dirty="0" smtClean="0"/>
              <a:t>지시자</a:t>
            </a:r>
            <a:endParaRPr lang="en-US" altLang="ko-KR" dirty="0" smtClean="0"/>
          </a:p>
          <a:p>
            <a:r>
              <a:rPr lang="ko-KR" altLang="en-US" dirty="0" err="1" smtClean="0"/>
              <a:t>스크립트릿</a:t>
            </a:r>
            <a:endParaRPr lang="en-US" altLang="ko-KR" dirty="0" smtClean="0"/>
          </a:p>
          <a:p>
            <a:r>
              <a:rPr lang="ko-KR" altLang="en-US" dirty="0" err="1" smtClean="0"/>
              <a:t>표현식</a:t>
            </a:r>
            <a:endParaRPr lang="en-US" altLang="ko-KR" dirty="0" smtClean="0"/>
          </a:p>
          <a:p>
            <a:r>
              <a:rPr lang="ko-KR" altLang="en-US" dirty="0" smtClean="0"/>
              <a:t>선언</a:t>
            </a:r>
            <a:r>
              <a:rPr lang="ko-KR" altLang="en-US" dirty="0"/>
              <a:t>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1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8.3  </a:t>
            </a:r>
            <a:r>
              <a:rPr lang="ko-KR" altLang="en-US" sz="2000" dirty="0" smtClean="0"/>
              <a:t>스크립트 기반 태그   </a:t>
            </a:r>
            <a:endParaRPr lang="ko-KR" altLang="en-US" sz="20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스크립트 기반 태그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주석문</a:t>
            </a:r>
            <a:r>
              <a:rPr lang="en-US" altLang="ko-KR" dirty="0" smtClean="0"/>
              <a:t>(comment)</a:t>
            </a:r>
          </a:p>
          <a:p>
            <a:pPr lvl="1"/>
            <a:r>
              <a:rPr lang="ko-KR" altLang="en-US" dirty="0" smtClean="0"/>
              <a:t>지시자</a:t>
            </a:r>
            <a:r>
              <a:rPr lang="en-US" altLang="ko-KR" dirty="0" smtClean="0"/>
              <a:t>(directive)</a:t>
            </a:r>
          </a:p>
          <a:p>
            <a:pPr lvl="1"/>
            <a:r>
              <a:rPr lang="ko-KR" altLang="en-US" dirty="0" err="1" smtClean="0"/>
              <a:t>스크립트릿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scriptlet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표현식</a:t>
            </a:r>
            <a:r>
              <a:rPr lang="en-US" altLang="ko-KR" dirty="0" smtClean="0"/>
              <a:t>(expression)</a:t>
            </a:r>
          </a:p>
          <a:p>
            <a:pPr lvl="1"/>
            <a:r>
              <a:rPr lang="ko-KR" altLang="en-US" dirty="0" smtClean="0"/>
              <a:t>선언문</a:t>
            </a:r>
            <a:r>
              <a:rPr lang="en-US" altLang="ko-KR" dirty="0" smtClean="0"/>
              <a:t>(declaration)</a:t>
            </a:r>
          </a:p>
          <a:p>
            <a:r>
              <a:rPr lang="en-US" altLang="ko-KR" dirty="0" smtClean="0"/>
              <a:t>XML </a:t>
            </a:r>
            <a:r>
              <a:rPr lang="ko-KR" altLang="en-US" dirty="0" smtClean="0"/>
              <a:t>기반 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액션 태그</a:t>
            </a:r>
            <a:r>
              <a:rPr lang="en-US" altLang="ko-KR" dirty="0" smtClean="0"/>
              <a:t>(Standard action tag)</a:t>
            </a:r>
          </a:p>
          <a:p>
            <a:pPr lvl="1"/>
            <a:r>
              <a:rPr lang="ko-KR" altLang="en-US" dirty="0" err="1" smtClean="0"/>
              <a:t>커스텀</a:t>
            </a:r>
            <a:r>
              <a:rPr lang="ko-KR" altLang="en-US" dirty="0" smtClean="0"/>
              <a:t> 태그</a:t>
            </a:r>
            <a:r>
              <a:rPr lang="en-US" altLang="ko-KR" dirty="0" smtClean="0"/>
              <a:t>(Custom tag)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67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8.3  </a:t>
            </a:r>
            <a:r>
              <a:rPr lang="ko-KR" altLang="en-US" sz="2000" dirty="0" smtClean="0"/>
              <a:t>스크립트 기반 태그   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20"/>
            <a:ext cx="7058316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0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8.3  </a:t>
            </a:r>
            <a:r>
              <a:rPr lang="ko-KR" altLang="en-US" sz="2000" dirty="0" smtClean="0"/>
              <a:t>스크립트 기반 태그   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7128792" cy="5496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52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8.3  </a:t>
            </a:r>
            <a:r>
              <a:rPr lang="ko-KR" altLang="en-US" sz="2000" dirty="0" smtClean="0"/>
              <a:t>스크립트 기반 태그 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주석문</a:t>
            </a:r>
            <a:r>
              <a:rPr lang="ko-KR" altLang="en-US" sz="2000" dirty="0" smtClean="0"/>
              <a:t>   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53" y="908720"/>
            <a:ext cx="740092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52" y="3068960"/>
            <a:ext cx="5549107" cy="307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393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8.3  </a:t>
            </a:r>
            <a:r>
              <a:rPr lang="ko-KR" altLang="en-US" sz="2000" dirty="0" smtClean="0"/>
              <a:t>스크립트 기반 태그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지시</a:t>
            </a:r>
            <a:r>
              <a:rPr lang="ko-KR" altLang="en-US" sz="2000" dirty="0"/>
              <a:t>자</a:t>
            </a:r>
            <a:r>
              <a:rPr lang="ko-KR" altLang="en-US" sz="2000" dirty="0" smtClean="0"/>
              <a:t>   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smtClean="0"/>
              <a:t>지시자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11560" y="1838325"/>
            <a:ext cx="4819650" cy="4324350"/>
            <a:chOff x="2162175" y="1838325"/>
            <a:chExt cx="4819650" cy="4324350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2175" y="1838325"/>
              <a:ext cx="4819650" cy="318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4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" r="8758"/>
            <a:stretch/>
          </p:blipFill>
          <p:spPr bwMode="auto">
            <a:xfrm>
              <a:off x="2162175" y="5019675"/>
              <a:ext cx="4819650" cy="114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45" name="그림 18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149080"/>
            <a:ext cx="28829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90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8.3  </a:t>
            </a:r>
            <a:r>
              <a:rPr lang="ko-KR" altLang="en-US" sz="2000" dirty="0" smtClean="0"/>
              <a:t>스크립트 기반 태그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지시</a:t>
            </a:r>
            <a:r>
              <a:rPr lang="ko-KR" altLang="en-US" sz="2000" dirty="0"/>
              <a:t>자</a:t>
            </a:r>
            <a:r>
              <a:rPr lang="ko-KR" altLang="en-US" sz="2000" dirty="0" smtClean="0"/>
              <a:t>   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contentType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1266" name="그림 1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59" y="1960289"/>
            <a:ext cx="3942711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그림 1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59" y="4941168"/>
            <a:ext cx="3754677" cy="620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그림 18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60289"/>
            <a:ext cx="1564953" cy="175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그림 18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745930"/>
            <a:ext cx="3384376" cy="2953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4427984" y="2708920"/>
            <a:ext cx="288032" cy="331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7236296" y="3140968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화살표 8"/>
          <p:cNvSpPr/>
          <p:nvPr/>
        </p:nvSpPr>
        <p:spPr>
          <a:xfrm>
            <a:off x="4139952" y="5085184"/>
            <a:ext cx="43204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8.3  </a:t>
            </a:r>
            <a:r>
              <a:rPr lang="ko-KR" altLang="en-US" sz="2000" dirty="0" smtClean="0"/>
              <a:t>스크립트 기반 태그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지시</a:t>
            </a:r>
            <a:r>
              <a:rPr lang="ko-KR" altLang="en-US" sz="2000" dirty="0"/>
              <a:t>자</a:t>
            </a:r>
            <a:r>
              <a:rPr lang="ko-KR" altLang="en-US" sz="2000" dirty="0" smtClean="0"/>
              <a:t>   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69948"/>
            <a:ext cx="732472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11" y="4242431"/>
            <a:ext cx="72961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0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8.1 JSP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r>
              <a:rPr lang="en-US" altLang="ko-KR" dirty="0" smtClean="0"/>
              <a:t>JSP </a:t>
            </a:r>
            <a:r>
              <a:rPr lang="ko-KR" altLang="en-US" dirty="0" smtClean="0"/>
              <a:t>장점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736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8.3  </a:t>
            </a:r>
            <a:r>
              <a:rPr lang="ko-KR" altLang="en-US" sz="2000" dirty="0" smtClean="0"/>
              <a:t>스크립트 기반 태그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지시</a:t>
            </a:r>
            <a:r>
              <a:rPr lang="ko-KR" altLang="en-US" sz="2000" dirty="0"/>
              <a:t>자</a:t>
            </a:r>
            <a:r>
              <a:rPr lang="ko-KR" altLang="en-US" sz="2000" dirty="0" smtClean="0"/>
              <a:t>   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isErrorPage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16" y="2132856"/>
            <a:ext cx="731520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93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8.3  </a:t>
            </a:r>
            <a:r>
              <a:rPr lang="ko-KR" altLang="en-US" sz="2000" dirty="0" smtClean="0"/>
              <a:t>스크립트 기반 태그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지시</a:t>
            </a:r>
            <a:r>
              <a:rPr lang="ko-KR" altLang="en-US" sz="2000" dirty="0"/>
              <a:t>자</a:t>
            </a:r>
            <a:r>
              <a:rPr lang="ko-KR" altLang="en-US" sz="2000" dirty="0" smtClean="0"/>
              <a:t>   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errorPage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03" y="2060848"/>
            <a:ext cx="728662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6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8.3  </a:t>
            </a:r>
            <a:r>
              <a:rPr lang="ko-KR" altLang="en-US" sz="2000" dirty="0" smtClean="0"/>
              <a:t>스크립트 기반 태그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지시</a:t>
            </a:r>
            <a:r>
              <a:rPr lang="ko-KR" altLang="en-US" sz="2000" dirty="0"/>
              <a:t>자</a:t>
            </a:r>
            <a:r>
              <a:rPr lang="ko-KR" altLang="en-US" sz="2000" dirty="0" smtClean="0"/>
              <a:t>   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isErrorPage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errorPage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pic>
        <p:nvPicPr>
          <p:cNvPr id="15362" name="그림 1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49796"/>
            <a:ext cx="6408712" cy="3303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17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8.3  </a:t>
            </a:r>
            <a:r>
              <a:rPr lang="ko-KR" altLang="en-US" sz="2000" dirty="0" smtClean="0"/>
              <a:t>스크립트 기반 태그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지시</a:t>
            </a:r>
            <a:r>
              <a:rPr lang="ko-KR" altLang="en-US" sz="2000" dirty="0"/>
              <a:t>자</a:t>
            </a:r>
            <a:r>
              <a:rPr lang="ko-KR" altLang="en-US" sz="2000" dirty="0" smtClean="0"/>
              <a:t>   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trimDirectiveWhitespaces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78" y="2060848"/>
            <a:ext cx="730567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그림 1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46" y="4437111"/>
            <a:ext cx="3132050" cy="2257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그림 19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610" y="4446992"/>
            <a:ext cx="3473527" cy="179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8.3  </a:t>
            </a:r>
            <a:r>
              <a:rPr lang="ko-KR" altLang="en-US" sz="2000" dirty="0" smtClean="0"/>
              <a:t>스크립트 기반 태그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지시</a:t>
            </a:r>
            <a:r>
              <a:rPr lang="ko-KR" altLang="en-US" sz="2000" dirty="0"/>
              <a:t>자</a:t>
            </a:r>
            <a:r>
              <a:rPr lang="ko-KR" altLang="en-US" sz="2000" dirty="0" smtClean="0"/>
              <a:t>   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71550"/>
            <a:ext cx="73437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그림 1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9040"/>
            <a:ext cx="4236312" cy="218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568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8.3  </a:t>
            </a:r>
            <a:r>
              <a:rPr lang="ko-KR" altLang="en-US" sz="2000" dirty="0" smtClean="0"/>
              <a:t>스크립트 기반 태그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지시</a:t>
            </a:r>
            <a:r>
              <a:rPr lang="ko-KR" altLang="en-US" sz="2000" dirty="0"/>
              <a:t>자</a:t>
            </a:r>
            <a:r>
              <a:rPr lang="ko-KR" altLang="en-US" sz="2000" dirty="0" smtClean="0"/>
              <a:t>   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include </a:t>
            </a:r>
            <a:r>
              <a:rPr lang="ko-KR" altLang="en-US" dirty="0" smtClean="0"/>
              <a:t>지시자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28" y="2204864"/>
            <a:ext cx="7343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72" y="3284984"/>
            <a:ext cx="7324725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그림 19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440" y="4293095"/>
            <a:ext cx="4069614" cy="204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21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8.3  </a:t>
            </a:r>
            <a:r>
              <a:rPr lang="ko-KR" altLang="en-US" sz="2000" dirty="0" smtClean="0"/>
              <a:t>스크립트 기반 태그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스크립트릿</a:t>
            </a:r>
            <a:r>
              <a:rPr lang="ko-KR" altLang="en-US" sz="2000" dirty="0" smtClean="0"/>
              <a:t>   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스크립트릿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7272808" cy="4459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50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8.3  </a:t>
            </a:r>
            <a:r>
              <a:rPr lang="ko-KR" altLang="en-US" sz="2000" dirty="0" smtClean="0"/>
              <a:t>스크립트 기반 태그 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스크립트릿</a:t>
            </a:r>
            <a:r>
              <a:rPr lang="ko-KR" altLang="en-US" sz="2000" dirty="0" smtClean="0"/>
              <a:t>   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0" y="764704"/>
            <a:ext cx="4130850" cy="4895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그림 19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464" y="2348880"/>
            <a:ext cx="3709778" cy="3220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65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8.3  </a:t>
            </a:r>
            <a:r>
              <a:rPr lang="ko-KR" altLang="en-US" sz="2000" dirty="0" smtClean="0"/>
              <a:t>스크립트 기반 태그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표현식</a:t>
            </a:r>
            <a:r>
              <a:rPr lang="ko-KR" altLang="en-US" sz="2000" dirty="0" smtClean="0"/>
              <a:t>   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표현</a:t>
            </a:r>
            <a:r>
              <a:rPr lang="ko-KR" altLang="en-US" dirty="0" err="1"/>
              <a:t>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1726"/>
            <a:ext cx="7776864" cy="421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00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8.3  </a:t>
            </a:r>
            <a:r>
              <a:rPr lang="ko-KR" altLang="en-US" sz="2000" dirty="0" smtClean="0"/>
              <a:t>스크립트 기반 태그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표현식</a:t>
            </a:r>
            <a:r>
              <a:rPr lang="ko-KR" altLang="en-US" sz="2000" dirty="0" smtClean="0"/>
              <a:t>   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4752528" cy="5387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그림 1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696031"/>
            <a:ext cx="3764148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79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템플릿 데이터</a:t>
            </a:r>
            <a:endParaRPr lang="en-US" altLang="ko-KR" dirty="0" smtClean="0"/>
          </a:p>
          <a:p>
            <a:r>
              <a:rPr lang="ko-KR" altLang="en-US" dirty="0" smtClean="0"/>
              <a:t>동적인 데이터의 추가</a:t>
            </a:r>
            <a:endParaRPr lang="en-US" altLang="ko-KR" dirty="0" smtClean="0"/>
          </a:p>
          <a:p>
            <a:r>
              <a:rPr lang="ko-KR" altLang="en-US" dirty="0" smtClean="0"/>
              <a:t>기능의 추상화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8</a:t>
            </a:r>
            <a:r>
              <a:rPr lang="en-US" altLang="ko-KR" sz="2000" dirty="0" smtClean="0"/>
              <a:t>.1  JSP</a:t>
            </a:r>
            <a:r>
              <a:rPr lang="ko-KR" altLang="en-US" sz="2000" dirty="0" smtClean="0"/>
              <a:t>란</a:t>
            </a:r>
            <a:r>
              <a:rPr lang="en-US" altLang="ko-KR" sz="2000" dirty="0" smtClean="0"/>
              <a:t>? – JSP </a:t>
            </a:r>
            <a:r>
              <a:rPr lang="ko-KR" altLang="en-US" sz="2000" dirty="0" smtClean="0"/>
              <a:t>개념   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436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8.3  </a:t>
            </a:r>
            <a:r>
              <a:rPr lang="ko-KR" altLang="en-US" sz="2000" dirty="0" smtClean="0"/>
              <a:t>스크립트 기반 태그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선언문   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선언</a:t>
            </a:r>
            <a:r>
              <a:rPr lang="ko-KR" altLang="en-US" dirty="0"/>
              <a:t>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060848"/>
            <a:ext cx="7996401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869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8.3  </a:t>
            </a:r>
            <a:r>
              <a:rPr lang="ko-KR" altLang="en-US" sz="2000" dirty="0" smtClean="0"/>
              <a:t>스크립트 기반 태그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선언문   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38679"/>
            <a:ext cx="4445490" cy="5258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그림 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08" y="3645024"/>
            <a:ext cx="4408846" cy="256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06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Write Once, Run Anywhere properties</a:t>
            </a:r>
          </a:p>
          <a:p>
            <a:r>
              <a:rPr lang="ko-KR" altLang="en-US" dirty="0" smtClean="0"/>
              <a:t>역할 분리</a:t>
            </a:r>
            <a:endParaRPr lang="en-US" altLang="ko-KR" dirty="0" smtClean="0"/>
          </a:p>
          <a:p>
            <a:r>
              <a:rPr lang="ko-KR" altLang="en-US" dirty="0" smtClean="0"/>
              <a:t>컴포넌트와 태그 라이브러리의 재사용</a:t>
            </a:r>
            <a:endParaRPr lang="en-US" altLang="ko-KR" dirty="0" smtClean="0"/>
          </a:p>
          <a:p>
            <a:r>
              <a:rPr lang="ko-KR" altLang="en-US" dirty="0" smtClean="0"/>
              <a:t>정적 </a:t>
            </a:r>
            <a:r>
              <a:rPr lang="ko-KR" altLang="en-US" dirty="0" err="1" smtClean="0"/>
              <a:t>콘텐츠와</a:t>
            </a:r>
            <a:r>
              <a:rPr lang="ko-KR" altLang="en-US" dirty="0" smtClean="0"/>
              <a:t> 동적 </a:t>
            </a:r>
            <a:r>
              <a:rPr lang="ko-KR" altLang="en-US" dirty="0" err="1" smtClean="0"/>
              <a:t>콘텐츠의</a:t>
            </a:r>
            <a:r>
              <a:rPr lang="ko-KR" altLang="en-US" dirty="0" smtClean="0"/>
              <a:t> 분리</a:t>
            </a:r>
            <a:endParaRPr lang="en-US" altLang="ko-KR" dirty="0" smtClean="0"/>
          </a:p>
          <a:p>
            <a:r>
              <a:rPr lang="ko-KR" altLang="en-US" dirty="0" smtClean="0"/>
              <a:t>액션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스크립팅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r>
              <a:rPr lang="en-US" altLang="ko-KR" dirty="0" smtClean="0"/>
              <a:t>N-tier </a:t>
            </a:r>
            <a:r>
              <a:rPr lang="ko-KR" altLang="en-US" dirty="0" smtClean="0"/>
              <a:t>엔터프라이즈 애플리케이션을 위한 접근 </a:t>
            </a:r>
            <a:r>
              <a:rPr lang="ko-KR" altLang="en-US" dirty="0" err="1" smtClean="0"/>
              <a:t>레이어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8</a:t>
            </a:r>
            <a:r>
              <a:rPr lang="en-US" altLang="ko-KR" sz="2000" dirty="0" smtClean="0"/>
              <a:t>.1  JSP</a:t>
            </a:r>
            <a:r>
              <a:rPr lang="ko-KR" altLang="en-US" sz="2000" dirty="0" smtClean="0"/>
              <a:t>란</a:t>
            </a:r>
            <a:r>
              <a:rPr lang="en-US" altLang="ko-KR" sz="2000" dirty="0" smtClean="0"/>
              <a:t>? – JSP </a:t>
            </a:r>
            <a:r>
              <a:rPr lang="ko-KR" altLang="en-US" sz="2000" dirty="0" smtClean="0"/>
              <a:t>장</a:t>
            </a:r>
            <a:r>
              <a:rPr lang="ko-KR" altLang="en-US" sz="2000" dirty="0"/>
              <a:t>점</a:t>
            </a:r>
            <a:r>
              <a:rPr lang="ko-KR" altLang="en-US" sz="2000" dirty="0" smtClean="0"/>
              <a:t>   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76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 JSP </a:t>
            </a:r>
            <a:r>
              <a:rPr lang="ko-KR" altLang="en-US" dirty="0" smtClean="0"/>
              <a:t>동작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소스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63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동작원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애플리케이션</a:t>
            </a:r>
            <a:endParaRPr lang="en-US" altLang="ko-KR" dirty="0" smtClean="0"/>
          </a:p>
          <a:p>
            <a:r>
              <a:rPr lang="ko-KR" altLang="en-US" dirty="0" smtClean="0"/>
              <a:t>컴포넌트와 컨테이너</a:t>
            </a:r>
            <a:endParaRPr lang="en-US" altLang="ko-KR" dirty="0" smtClean="0"/>
          </a:p>
          <a:p>
            <a:r>
              <a:rPr lang="ko-KR" altLang="en-US" dirty="0" smtClean="0"/>
              <a:t>변환과 실행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8.2  JSP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동작 원리   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501008"/>
            <a:ext cx="6808813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95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8.2  JSP</a:t>
            </a:r>
            <a:r>
              <a:rPr lang="ko-KR" altLang="en-US" sz="2000" dirty="0"/>
              <a:t> 동작 </a:t>
            </a:r>
            <a:r>
              <a:rPr lang="ko-KR" altLang="en-US" sz="2000" dirty="0" smtClean="0"/>
              <a:t>원리 </a:t>
            </a:r>
            <a:r>
              <a:rPr lang="en-US" altLang="ko-KR" sz="2000" dirty="0" smtClean="0"/>
              <a:t>– JSP </a:t>
            </a:r>
            <a:r>
              <a:rPr lang="ko-KR" altLang="en-US" sz="2000" dirty="0" smtClean="0"/>
              <a:t>작성   </a:t>
            </a:r>
            <a:endParaRPr lang="ko-KR" altLang="en-US" sz="2000" dirty="0"/>
          </a:p>
        </p:txBody>
      </p:sp>
      <p:pic>
        <p:nvPicPr>
          <p:cNvPr id="205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75186"/>
            <a:ext cx="5227638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893" y="3068960"/>
            <a:ext cx="3687347" cy="329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8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8.2  JSP</a:t>
            </a:r>
            <a:r>
              <a:rPr lang="ko-KR" altLang="en-US" sz="2000" dirty="0"/>
              <a:t> 동작 </a:t>
            </a:r>
            <a:r>
              <a:rPr lang="ko-KR" altLang="en-US" sz="2000" dirty="0" smtClean="0"/>
              <a:t>원리 </a:t>
            </a:r>
            <a:r>
              <a:rPr lang="en-US" altLang="ko-KR" sz="2000" dirty="0" smtClean="0"/>
              <a:t>– JSP </a:t>
            </a:r>
            <a:r>
              <a:rPr lang="ko-KR" altLang="en-US" sz="2000" dirty="0" smtClean="0"/>
              <a:t>작성   </a:t>
            </a:r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65" y="1268760"/>
            <a:ext cx="7981461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36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8.2  JSP</a:t>
            </a:r>
            <a:r>
              <a:rPr lang="ko-KR" altLang="en-US" sz="2000" dirty="0"/>
              <a:t> 동작 </a:t>
            </a:r>
            <a:r>
              <a:rPr lang="ko-KR" altLang="en-US" sz="2000" dirty="0" smtClean="0"/>
              <a:t>원리 </a:t>
            </a:r>
            <a:r>
              <a:rPr lang="en-US" altLang="ko-KR" sz="2000" dirty="0" smtClean="0"/>
              <a:t>– JSP </a:t>
            </a:r>
            <a:r>
              <a:rPr lang="ko-KR" altLang="en-US" sz="2000" dirty="0" smtClean="0"/>
              <a:t>작성   </a:t>
            </a:r>
            <a:endParaRPr lang="ko-KR" altLang="en-US" sz="2000" dirty="0"/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6552728" cy="361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28" y="4725144"/>
            <a:ext cx="4251936" cy="175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아래쪽 화살표 1"/>
          <p:cNvSpPr/>
          <p:nvPr/>
        </p:nvSpPr>
        <p:spPr>
          <a:xfrm>
            <a:off x="2411760" y="4383579"/>
            <a:ext cx="216024" cy="341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8F76-EC1C-4073-BA94-483251B0D46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26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</TotalTime>
  <Words>331</Words>
  <Application>Microsoft Office PowerPoint</Application>
  <PresentationFormat>화면 슬라이드 쇼(4:3)</PresentationFormat>
  <Paragraphs>107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흐름</vt:lpstr>
      <vt:lpstr>8. JSP 프로그래밍</vt:lpstr>
      <vt:lpstr>8.1 JSP란?</vt:lpstr>
      <vt:lpstr>JSP 개념</vt:lpstr>
      <vt:lpstr>JSP 장점</vt:lpstr>
      <vt:lpstr>8.2 JSP 동작 원리</vt:lpstr>
      <vt:lpstr>JSP 동작원리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8.3 스크립트 기반 태그</vt:lpstr>
      <vt:lpstr>JSP 태그</vt:lpstr>
      <vt:lpstr>PowerPoint 프레젠테이션</vt:lpstr>
      <vt:lpstr>PowerPoint 프레젠테이션</vt:lpstr>
      <vt:lpstr>PowerPoint 프레젠테이션</vt:lpstr>
      <vt:lpstr>page 지시자</vt:lpstr>
      <vt:lpstr>contentType 속성</vt:lpstr>
      <vt:lpstr>import 속성</vt:lpstr>
      <vt:lpstr>isErrorPage 속성</vt:lpstr>
      <vt:lpstr>errorPage 속성</vt:lpstr>
      <vt:lpstr>isErrorPage/errorPage 속성</vt:lpstr>
      <vt:lpstr>trimDirectiveWhitespaces</vt:lpstr>
      <vt:lpstr>PowerPoint 프레젠테이션</vt:lpstr>
      <vt:lpstr>include 지시자</vt:lpstr>
      <vt:lpstr>스크립트릿</vt:lpstr>
      <vt:lpstr>PowerPoint 프레젠테이션</vt:lpstr>
      <vt:lpstr>표현식</vt:lpstr>
      <vt:lpstr>PowerPoint 프레젠테이션</vt:lpstr>
      <vt:lpstr>선언문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 JSP 프로그래밍</dc:title>
  <dc:creator>house</dc:creator>
  <cp:lastModifiedBy>house</cp:lastModifiedBy>
  <cp:revision>17</cp:revision>
  <dcterms:created xsi:type="dcterms:W3CDTF">2017-04-23T13:37:51Z</dcterms:created>
  <dcterms:modified xsi:type="dcterms:W3CDTF">2017-04-23T14:32:01Z</dcterms:modified>
</cp:coreProperties>
</file>