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60"/>
  </p:normalViewPr>
  <p:slideViewPr>
    <p:cSldViewPr>
      <p:cViewPr>
        <p:scale>
          <a:sx n="75" d="100"/>
          <a:sy n="75" d="100"/>
        </p:scale>
        <p:origin x="-996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B1D7C-77F4-47E6-AB0C-0E5212B2F541}" type="datetimeFigureOut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82CD5-837F-4231-AD49-DC4C0632F6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9AE0-D642-410B-9D93-CD615982DB2C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7B2BF-B59F-496F-A372-0EFEF6B08AC9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E199-FCB9-4AD6-BC2D-E9D4C434203C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C0202-574F-44A4-9B84-9AAD05F6B81E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0382-DBE4-4A18-B58E-9A4475DA1D1E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7356-513D-40A2-8DF9-0334C4FE8E36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DCB4-EC85-42CB-AB85-74180A0DAA3A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D2B8-CF56-425E-84CB-C87BF14DE940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DDED-4172-4D81-89A5-C6B29C0AF9E4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BC24-85B0-4A9C-A0C1-F855142CEA92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3461-B8B7-4F50-812A-005E2DE9B65D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0DB778F-6FE8-4CF9-846A-DADBEAC90A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F16544-53CA-4949-A5C7-29981A8397FC}" type="datetime1">
              <a:rPr lang="ko-KR" altLang="en-US" smtClean="0"/>
              <a:t>2017-04-24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0DB778F-6FE8-4CF9-846A-DADBEAC90A7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내장 객체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39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9.2  </a:t>
            </a:r>
            <a:r>
              <a:rPr lang="ko-KR" altLang="en-US" sz="2000" dirty="0" smtClean="0"/>
              <a:t>내장 객체 </a:t>
            </a:r>
            <a:r>
              <a:rPr lang="en-US" altLang="ko-KR" sz="2000" dirty="0" smtClean="0"/>
              <a:t>– request, response (</a:t>
            </a:r>
            <a:r>
              <a:rPr lang="ko-KR" altLang="en-US" sz="2000" dirty="0" smtClean="0"/>
              <a:t>예제</a:t>
            </a:r>
            <a:r>
              <a:rPr lang="en-US" altLang="ko-KR" sz="2000" dirty="0"/>
              <a:t>3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 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11560" y="1052736"/>
            <a:ext cx="7277100" cy="4619625"/>
            <a:chOff x="611560" y="836712"/>
            <a:chExt cx="7277100" cy="4619625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836712"/>
              <a:ext cx="7277100" cy="3448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1"/>
            <a:stretch/>
          </p:blipFill>
          <p:spPr bwMode="auto">
            <a:xfrm>
              <a:off x="611560" y="4284762"/>
              <a:ext cx="7277100" cy="1171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196" name="Picture 4" descr="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009" y="4245198"/>
            <a:ext cx="3538721" cy="213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92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9.3 session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session</a:t>
            </a:r>
          </a:p>
          <a:p>
            <a:pPr lvl="1"/>
            <a:r>
              <a:rPr lang="en-US" altLang="ko-KR" dirty="0" err="1" smtClean="0"/>
              <a:t>javax.servlet.http.HttpSession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 단위로 정보 유지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28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9.3  </a:t>
            </a:r>
            <a:r>
              <a:rPr lang="en-US" altLang="ko-KR" sz="2000" dirty="0" smtClean="0"/>
              <a:t>session – </a:t>
            </a:r>
            <a:r>
              <a:rPr lang="ko-KR" altLang="en-US" sz="2000" dirty="0" smtClean="0"/>
              <a:t>예제</a:t>
            </a:r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657225"/>
            <a:ext cx="729615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32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9.3  </a:t>
            </a:r>
            <a:r>
              <a:rPr lang="en-US" altLang="ko-KR" sz="2000" dirty="0" smtClean="0"/>
              <a:t>session – </a:t>
            </a:r>
            <a:r>
              <a:rPr lang="ko-KR" altLang="en-US" sz="2000" dirty="0" smtClean="0"/>
              <a:t>예제</a:t>
            </a:r>
            <a:r>
              <a:rPr lang="en-US" altLang="ko-KR" sz="2000" dirty="0" smtClean="0"/>
              <a:t>1</a:t>
            </a:r>
            <a:endParaRPr lang="ko-KR" altLang="en-US" sz="2000" dirty="0"/>
          </a:p>
        </p:txBody>
      </p:sp>
      <p:pic>
        <p:nvPicPr>
          <p:cNvPr id="10242" name="그림 2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706" y="1124744"/>
            <a:ext cx="390147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그림 2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856820"/>
            <a:ext cx="3518315" cy="187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그림 2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99" y="3861048"/>
            <a:ext cx="3511601" cy="1872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>
            <a:off x="3419872" y="3212976"/>
            <a:ext cx="493978" cy="643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427984" y="3212976"/>
            <a:ext cx="720080" cy="643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61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9.3  </a:t>
            </a:r>
            <a:r>
              <a:rPr lang="en-US" altLang="ko-KR" sz="2000" dirty="0" smtClean="0"/>
              <a:t>session – </a:t>
            </a:r>
            <a:r>
              <a:rPr lang="ko-KR" altLang="en-US" sz="2000" dirty="0" smtClean="0"/>
              <a:t>예제</a:t>
            </a:r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412776"/>
            <a:ext cx="730567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04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9.3  </a:t>
            </a:r>
            <a:r>
              <a:rPr lang="en-US" altLang="ko-KR" sz="2000" dirty="0" smtClean="0"/>
              <a:t>session – </a:t>
            </a:r>
            <a:r>
              <a:rPr lang="ko-KR" altLang="en-US" sz="2000" dirty="0" smtClean="0"/>
              <a:t>예제</a:t>
            </a:r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16929" y="404664"/>
            <a:ext cx="7258051" cy="6390084"/>
            <a:chOff x="716929" y="404664"/>
            <a:chExt cx="7258051" cy="6390084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929" y="404664"/>
              <a:ext cx="7258050" cy="3486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3"/>
            <a:stretch/>
          </p:blipFill>
          <p:spPr bwMode="auto">
            <a:xfrm>
              <a:off x="741760" y="3861048"/>
              <a:ext cx="7233220" cy="293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44288"/>
              <a:ext cx="110490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4337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9.3  </a:t>
            </a:r>
            <a:r>
              <a:rPr lang="en-US" altLang="ko-KR" sz="2000" dirty="0" smtClean="0"/>
              <a:t>session – </a:t>
            </a:r>
            <a:r>
              <a:rPr lang="ko-KR" altLang="en-US" sz="2000" dirty="0" smtClean="0"/>
              <a:t>예제</a:t>
            </a:r>
            <a:r>
              <a:rPr lang="en-US" altLang="ko-KR" sz="2000" dirty="0" smtClean="0"/>
              <a:t>2</a:t>
            </a:r>
            <a:endParaRPr lang="ko-KR" altLang="en-US" sz="2000" dirty="0"/>
          </a:p>
        </p:txBody>
      </p:sp>
      <p:pic>
        <p:nvPicPr>
          <p:cNvPr id="13314" name="그림 2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08720"/>
            <a:ext cx="4652472" cy="2492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그림 2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328" y="4077072"/>
            <a:ext cx="4652472" cy="2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3851920" y="3573016"/>
            <a:ext cx="45402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761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9.3  </a:t>
            </a:r>
            <a:r>
              <a:rPr lang="en-US" altLang="ko-KR" sz="2000" dirty="0" smtClean="0"/>
              <a:t>session – </a:t>
            </a:r>
            <a:r>
              <a:rPr lang="ko-KR" altLang="en-US" sz="2000" dirty="0" smtClean="0"/>
              <a:t>예제</a:t>
            </a:r>
            <a:r>
              <a:rPr lang="en-US" altLang="ko-KR" sz="2000" dirty="0"/>
              <a:t>3</a:t>
            </a:r>
            <a:endParaRPr lang="ko-KR" altLang="en-US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26" y="1196752"/>
            <a:ext cx="727710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6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9.3  </a:t>
            </a:r>
            <a:r>
              <a:rPr lang="en-US" altLang="ko-KR" sz="2000" dirty="0" smtClean="0"/>
              <a:t>session – </a:t>
            </a:r>
            <a:r>
              <a:rPr lang="ko-KR" altLang="en-US" sz="2000" dirty="0" smtClean="0"/>
              <a:t>예제</a:t>
            </a:r>
            <a:r>
              <a:rPr lang="en-US" altLang="ko-KR" sz="2000" dirty="0"/>
              <a:t>3</a:t>
            </a:r>
            <a:endParaRPr lang="ko-KR" altLang="en-U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47862"/>
            <a:ext cx="72961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941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9.3  </a:t>
            </a:r>
            <a:r>
              <a:rPr lang="en-US" altLang="ko-KR" sz="2000" dirty="0" smtClean="0"/>
              <a:t>session – </a:t>
            </a:r>
            <a:r>
              <a:rPr lang="ko-KR" altLang="en-US" sz="2000" dirty="0" smtClean="0"/>
              <a:t>예제</a:t>
            </a:r>
            <a:r>
              <a:rPr lang="en-US" altLang="ko-KR" sz="2000" dirty="0"/>
              <a:t>3</a:t>
            </a:r>
            <a:endParaRPr lang="ko-KR" altLang="en-US" sz="2000" dirty="0"/>
          </a:p>
        </p:txBody>
      </p:sp>
      <p:pic>
        <p:nvPicPr>
          <p:cNvPr id="16387" name="그림 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08720"/>
            <a:ext cx="4031857" cy="216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그림 2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19" y="3546919"/>
            <a:ext cx="4031857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그림 2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600" y="3547213"/>
            <a:ext cx="4031856" cy="215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H="1">
            <a:off x="3491880" y="3068961"/>
            <a:ext cx="360040" cy="36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932040" y="3068961"/>
            <a:ext cx="360040" cy="36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04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9.1 </a:t>
            </a:r>
            <a:r>
              <a:rPr lang="ko-KR" altLang="en-US" dirty="0" smtClean="0"/>
              <a:t>내장 객체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소스로 변환 시 자동으로 생성되며 초기화 되는 변수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9.1  </a:t>
            </a:r>
            <a:r>
              <a:rPr lang="ko-KR" altLang="en-US" sz="2000" dirty="0" smtClean="0"/>
              <a:t>내장 객체</a:t>
            </a:r>
            <a:r>
              <a:rPr lang="ko-KR" altLang="en-US" sz="2000" dirty="0" smtClean="0"/>
              <a:t>  </a:t>
            </a:r>
            <a:endParaRPr lang="ko-KR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16" y="2924944"/>
            <a:ext cx="789837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390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9.3  </a:t>
            </a:r>
            <a:r>
              <a:rPr lang="en-US" altLang="ko-KR" sz="2000" dirty="0" smtClean="0"/>
              <a:t>session – </a:t>
            </a:r>
            <a:r>
              <a:rPr lang="ko-KR" altLang="en-US" sz="2000" dirty="0" smtClean="0"/>
              <a:t>예제</a:t>
            </a:r>
            <a:r>
              <a:rPr lang="en-US" altLang="ko-KR" sz="2000" dirty="0"/>
              <a:t>3</a:t>
            </a:r>
            <a:endParaRPr lang="ko-KR" altLang="en-US" sz="2000" dirty="0"/>
          </a:p>
        </p:txBody>
      </p:sp>
      <p:pic>
        <p:nvPicPr>
          <p:cNvPr id="16387" name="그림 2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908720"/>
            <a:ext cx="4031857" cy="216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그림 2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19" y="3546919"/>
            <a:ext cx="4031857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그림 2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600" y="3547213"/>
            <a:ext cx="4031856" cy="215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H="1">
            <a:off x="3491880" y="3068961"/>
            <a:ext cx="360040" cy="36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4932040" y="3068961"/>
            <a:ext cx="360040" cy="36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814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9.4 out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javax.servlet.jsp.JspWriter</a:t>
            </a:r>
            <a:endParaRPr lang="en-US" altLang="ko-KR" dirty="0" smtClean="0"/>
          </a:p>
          <a:p>
            <a:r>
              <a:rPr lang="ko-KR" altLang="en-US" dirty="0" smtClean="0"/>
              <a:t>웹 브라우저에 출력시키는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666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9.4  </a:t>
            </a:r>
            <a:r>
              <a:rPr lang="en-US" altLang="ko-KR" sz="2000" dirty="0" smtClean="0"/>
              <a:t>out </a:t>
            </a:r>
            <a:endParaRPr lang="ko-KR" altLang="en-US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524966" y="908720"/>
            <a:ext cx="7277100" cy="3931121"/>
            <a:chOff x="524966" y="908720"/>
            <a:chExt cx="7277100" cy="3931121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966" y="908720"/>
              <a:ext cx="7277100" cy="2657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1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3" r="596"/>
            <a:stretch/>
          </p:blipFill>
          <p:spPr bwMode="auto">
            <a:xfrm>
              <a:off x="524966" y="3534916"/>
              <a:ext cx="7277100" cy="1304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6056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9.4  </a:t>
            </a:r>
            <a:r>
              <a:rPr lang="en-US" altLang="ko-KR" sz="2000" dirty="0" smtClean="0"/>
              <a:t>out </a:t>
            </a:r>
            <a:endParaRPr lang="ko-KR" altLang="en-US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724025"/>
            <a:ext cx="732472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6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9.4  </a:t>
            </a:r>
            <a:r>
              <a:rPr lang="en-US" altLang="ko-KR" sz="2000" dirty="0" smtClean="0"/>
              <a:t>out </a:t>
            </a:r>
            <a:endParaRPr lang="ko-KR" altLang="en-US" sz="20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695450"/>
            <a:ext cx="737235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774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9.4  </a:t>
            </a:r>
            <a:r>
              <a:rPr lang="en-US" altLang="ko-KR" sz="2000" dirty="0" smtClean="0"/>
              <a:t>out </a:t>
            </a:r>
            <a:endParaRPr lang="ko-KR" altLang="en-US" sz="2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600200"/>
            <a:ext cx="73818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602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9.4  </a:t>
            </a:r>
            <a:r>
              <a:rPr lang="en-US" altLang="ko-KR" sz="2000" dirty="0" smtClean="0"/>
              <a:t>out </a:t>
            </a:r>
            <a:endParaRPr lang="ko-KR" altLang="en-US" sz="2000" dirty="0"/>
          </a:p>
        </p:txBody>
      </p:sp>
      <p:pic>
        <p:nvPicPr>
          <p:cNvPr id="21506" name="그림 2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856" y="1700808"/>
            <a:ext cx="5109344" cy="344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792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9.5 application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javax.servlet.ServletContext</a:t>
            </a:r>
            <a:endParaRPr lang="en-US" altLang="ko-KR" dirty="0" smtClean="0"/>
          </a:p>
          <a:p>
            <a:r>
              <a:rPr lang="ko-KR" altLang="en-US" dirty="0" smtClean="0"/>
              <a:t>웹 애플리케이션 단위로 생성</a:t>
            </a:r>
            <a:endParaRPr lang="en-US" altLang="ko-KR" dirty="0" smtClean="0"/>
          </a:p>
          <a:p>
            <a:r>
              <a:rPr lang="ko-KR" altLang="en-US" dirty="0" smtClean="0"/>
              <a:t>웹 애플리케이션 서비스 시작 시 생성</a:t>
            </a:r>
            <a:endParaRPr lang="en-US" altLang="ko-KR" dirty="0" smtClean="0"/>
          </a:p>
          <a:p>
            <a:r>
              <a:rPr lang="ko-KR" altLang="en-US" dirty="0" smtClean="0"/>
              <a:t>웹 애플리케이션 서비스 중지 시  삭제</a:t>
            </a:r>
            <a:endParaRPr lang="en-US" altLang="ko-KR" dirty="0" smtClean="0"/>
          </a:p>
          <a:p>
            <a:r>
              <a:rPr lang="ko-KR" altLang="en-US" dirty="0" smtClean="0"/>
              <a:t>서버 정보 추출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r>
              <a:rPr lang="ko-KR" altLang="en-US" dirty="0" smtClean="0"/>
              <a:t>웹 애플리케이션 단위 정보 유지 기술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156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9.5  </a:t>
            </a:r>
            <a:r>
              <a:rPr lang="en-US" altLang="ko-KR" sz="2000" dirty="0" smtClean="0"/>
              <a:t>application </a:t>
            </a:r>
            <a:endParaRPr lang="ko-KR" altLang="en-US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713184" y="860326"/>
            <a:ext cx="7281392" cy="5572125"/>
            <a:chOff x="713184" y="860326"/>
            <a:chExt cx="7281392" cy="5572125"/>
          </a:xfrm>
        </p:grpSpPr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76" y="860326"/>
              <a:ext cx="7277100" cy="1104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53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2"/>
            <a:stretch/>
          </p:blipFill>
          <p:spPr bwMode="auto">
            <a:xfrm>
              <a:off x="713184" y="1965226"/>
              <a:ext cx="7281392" cy="4467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2935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9.5  </a:t>
            </a:r>
            <a:r>
              <a:rPr lang="en-US" altLang="ko-KR" sz="2000" dirty="0" smtClean="0"/>
              <a:t>application </a:t>
            </a:r>
            <a:endParaRPr lang="ko-KR" altLang="en-US" sz="2000" dirty="0"/>
          </a:p>
        </p:txBody>
      </p:sp>
      <p:pic>
        <p:nvPicPr>
          <p:cNvPr id="23554" name="그림 2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64704"/>
            <a:ext cx="5986884" cy="4694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09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40" y="980728"/>
            <a:ext cx="819890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9.1  </a:t>
            </a:r>
            <a:r>
              <a:rPr lang="ko-KR" altLang="en-US" sz="2000" dirty="0" smtClean="0"/>
              <a:t>내장 객체</a:t>
            </a:r>
            <a:r>
              <a:rPr lang="ko-KR" altLang="en-US" sz="2000" dirty="0" smtClean="0"/>
              <a:t>  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62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9.6 </a:t>
            </a:r>
            <a:r>
              <a:rPr lang="en-US" altLang="ko-KR" dirty="0" err="1" smtClean="0"/>
              <a:t>pageContext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javax.servlet.jsp.PageContext</a:t>
            </a:r>
            <a:endParaRPr lang="en-US" altLang="ko-KR" dirty="0" smtClean="0"/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페이지당 생성됨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694265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309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9.6  </a:t>
            </a:r>
            <a:r>
              <a:rPr lang="en-US" altLang="ko-KR" sz="2000" dirty="0" err="1" smtClean="0"/>
              <a:t>pageContext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683568" y="1124744"/>
            <a:ext cx="7353300" cy="3645371"/>
            <a:chOff x="683568" y="1124744"/>
            <a:chExt cx="7353300" cy="3645371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124744"/>
              <a:ext cx="7353300" cy="266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0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618" y="3789040"/>
              <a:ext cx="7334250" cy="981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9631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9.6  </a:t>
            </a:r>
            <a:r>
              <a:rPr lang="en-US" altLang="ko-KR" sz="2000" dirty="0" err="1" smtClean="0"/>
              <a:t>pageContext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8061544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376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97" y="1412776"/>
            <a:ext cx="8547521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9.6  </a:t>
            </a:r>
            <a:r>
              <a:rPr lang="en-US" altLang="ko-KR" sz="2000" dirty="0" err="1" smtClean="0"/>
              <a:t>pageContext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27650" name="그림 2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375334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그림 2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86" y="3789040"/>
            <a:ext cx="375334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77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9.1  </a:t>
            </a:r>
            <a:r>
              <a:rPr lang="ko-KR" altLang="en-US" sz="2000" dirty="0" smtClean="0"/>
              <a:t>내장 객체</a:t>
            </a:r>
            <a:r>
              <a:rPr lang="ko-KR" altLang="en-US" sz="2000" dirty="0" smtClean="0"/>
              <a:t>  </a:t>
            </a:r>
            <a:endParaRPr lang="ko-KR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15" y="1340768"/>
            <a:ext cx="827372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0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9.2 request, response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request</a:t>
            </a:r>
          </a:p>
          <a:p>
            <a:pPr lvl="1"/>
            <a:r>
              <a:rPr lang="en-US" altLang="ko-KR" dirty="0" err="1" smtClean="0"/>
              <a:t>javax.servlet.http.HttpServletRequest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요청정보 처리 객체</a:t>
            </a:r>
            <a:endParaRPr lang="en-US" altLang="ko-KR" dirty="0" smtClean="0"/>
          </a:p>
          <a:p>
            <a:r>
              <a:rPr lang="en-US" altLang="ko-KR" dirty="0" smtClean="0"/>
              <a:t>response</a:t>
            </a:r>
          </a:p>
          <a:p>
            <a:pPr lvl="1"/>
            <a:r>
              <a:rPr lang="en-US" altLang="ko-KR" dirty="0" err="1" smtClean="0"/>
              <a:t>javax.servlet.http.HttpServletResponse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응답정보 처리 객체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8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9.2  </a:t>
            </a:r>
            <a:r>
              <a:rPr lang="ko-KR" altLang="en-US" sz="2000" dirty="0" smtClean="0"/>
              <a:t>내장 객체 </a:t>
            </a:r>
            <a:r>
              <a:rPr lang="en-US" altLang="ko-KR" sz="2000" dirty="0" smtClean="0"/>
              <a:t>– request, response (</a:t>
            </a:r>
            <a:r>
              <a:rPr lang="ko-KR" altLang="en-US" sz="2000" dirty="0" smtClean="0"/>
              <a:t>예제</a:t>
            </a:r>
            <a:r>
              <a:rPr lang="en-US" altLang="ko-KR" sz="2000" dirty="0" smtClean="0"/>
              <a:t>1)</a:t>
            </a:r>
            <a:r>
              <a:rPr lang="ko-KR" altLang="en-US" sz="2000" dirty="0" smtClean="0"/>
              <a:t>  </a:t>
            </a:r>
            <a:endParaRPr lang="ko-KR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" y="980728"/>
            <a:ext cx="45148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466" y="2261840"/>
            <a:ext cx="4078982" cy="4138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86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9.2  </a:t>
            </a:r>
            <a:r>
              <a:rPr lang="ko-KR" altLang="en-US" sz="2000" dirty="0" smtClean="0"/>
              <a:t>내장 객체 </a:t>
            </a:r>
            <a:r>
              <a:rPr lang="en-US" altLang="ko-KR" sz="2000" dirty="0" smtClean="0"/>
              <a:t>– request, response (</a:t>
            </a:r>
            <a:r>
              <a:rPr lang="ko-KR" altLang="en-US" sz="2000" dirty="0" smtClean="0"/>
              <a:t>예제 </a:t>
            </a:r>
            <a:r>
              <a:rPr lang="en-US" altLang="ko-KR" sz="2000" dirty="0" smtClean="0"/>
              <a:t>1)</a:t>
            </a:r>
            <a:r>
              <a:rPr lang="ko-KR" altLang="en-US" sz="2000" dirty="0" smtClean="0"/>
              <a:t>  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122" name="그림 2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4212921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그림 2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036" y="3573016"/>
            <a:ext cx="4824412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56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9.2  </a:t>
            </a:r>
            <a:r>
              <a:rPr lang="ko-KR" altLang="en-US" sz="2000" dirty="0" smtClean="0"/>
              <a:t>내장 객체 </a:t>
            </a:r>
            <a:r>
              <a:rPr lang="en-US" altLang="ko-KR" sz="2000" dirty="0" smtClean="0"/>
              <a:t>– request, response (</a:t>
            </a:r>
            <a:r>
              <a:rPr lang="ko-KR" altLang="en-US" sz="2000" dirty="0" smtClean="0"/>
              <a:t>예제</a:t>
            </a:r>
            <a:r>
              <a:rPr lang="en-US" altLang="ko-KR" sz="2000" dirty="0" smtClean="0"/>
              <a:t>2)</a:t>
            </a:r>
            <a:r>
              <a:rPr lang="ko-KR" altLang="en-US" sz="2000" dirty="0" smtClean="0"/>
              <a:t>  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57340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그림 2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37112"/>
            <a:ext cx="3766937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그림 2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911" y="4453464"/>
            <a:ext cx="3732545" cy="199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378498" y="5301208"/>
            <a:ext cx="48153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0616" y="0"/>
            <a:ext cx="8305800" cy="323528"/>
          </a:xfrm>
          <a:prstGeom prst="rect">
            <a:avLst/>
          </a:prstGeom>
        </p:spPr>
        <p:txBody>
          <a:bodyPr lIns="0" rIns="0" bIns="0" anchor="b">
            <a:normAutofit lnSpcReduction="1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2000" dirty="0" smtClean="0"/>
              <a:t>9.2  </a:t>
            </a:r>
            <a:r>
              <a:rPr lang="ko-KR" altLang="en-US" sz="2000" dirty="0" smtClean="0"/>
              <a:t>내장 객체 </a:t>
            </a:r>
            <a:r>
              <a:rPr lang="en-US" altLang="ko-KR" sz="2000" dirty="0" smtClean="0"/>
              <a:t>– request, response (</a:t>
            </a:r>
            <a:r>
              <a:rPr lang="ko-KR" altLang="en-US" sz="2000" dirty="0" smtClean="0"/>
              <a:t>예제</a:t>
            </a:r>
            <a:r>
              <a:rPr lang="en-US" altLang="ko-KR" sz="2000" dirty="0"/>
              <a:t>3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 </a:t>
            </a:r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778F-6FE8-4CF9-846A-DADBEAC90A7A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750222" y="1484784"/>
            <a:ext cx="7296150" cy="3600450"/>
            <a:chOff x="755576" y="980728"/>
            <a:chExt cx="7296150" cy="360045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980728"/>
              <a:ext cx="7296150" cy="143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1"/>
            <a:stretch/>
          </p:blipFill>
          <p:spPr bwMode="auto">
            <a:xfrm>
              <a:off x="764336" y="2419003"/>
              <a:ext cx="7287390" cy="2162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1986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</TotalTime>
  <Words>243</Words>
  <Application>Microsoft Office PowerPoint</Application>
  <PresentationFormat>화면 슬라이드 쇼(4:3)</PresentationFormat>
  <Paragraphs>87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흐름</vt:lpstr>
      <vt:lpstr>9. 내장 객체</vt:lpstr>
      <vt:lpstr>9.1 내장 객체</vt:lpstr>
      <vt:lpstr>PowerPoint 프레젠테이션</vt:lpstr>
      <vt:lpstr>PowerPoint 프레젠테이션</vt:lpstr>
      <vt:lpstr>9.2 request, response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9.3 session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9.4 out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9.5 application</vt:lpstr>
      <vt:lpstr>PowerPoint 프레젠테이션</vt:lpstr>
      <vt:lpstr>PowerPoint 프레젠테이션</vt:lpstr>
      <vt:lpstr>9.6 pageContext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내장 객체</dc:title>
  <dc:creator>house</dc:creator>
  <cp:lastModifiedBy>house</cp:lastModifiedBy>
  <cp:revision>18</cp:revision>
  <dcterms:created xsi:type="dcterms:W3CDTF">2017-04-24T01:12:16Z</dcterms:created>
  <dcterms:modified xsi:type="dcterms:W3CDTF">2017-04-24T02:40:15Z</dcterms:modified>
</cp:coreProperties>
</file>