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12B4A-DE21-4F05-81E3-BD7A7B03D601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37AA0-5301-404C-8D5D-D5C406FF0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7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0CA7-3354-4339-9A18-8D4D3A2B86B6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CE9B-7ED0-48E7-B55C-ECBE29DA1AAC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DEEE-5BE9-42FB-AADE-4A37A2CFA3E3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F0F4-B3BF-490C-9981-A5F290CE51BC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21C-6595-4E94-B157-E512B3E227FF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4209-EC2A-4E49-99AB-DCCC7695C6D9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D051-4821-4229-8B5A-7F93AD93F818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45AE-F2BD-457F-8137-27E5CB855595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2E3-9C6E-473E-B673-EA49083A4079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BCBA-B5A9-401B-BE56-87C236B00EF3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CC69-ABDC-403D-B85A-836B5347A2CA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8182DB-A602-47BC-BBAE-A2723E7CFA97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8551A1-4B5F-4AD5-BB3A-64E26E88F58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표준 액션 태그와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자바빈즈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4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폼 데이터 처리 용이</a:t>
            </a:r>
            <a:endParaRPr lang="en-US" altLang="ko-KR" dirty="0" smtClean="0"/>
          </a:p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활용 범위 확장 용이</a:t>
            </a:r>
            <a:endParaRPr lang="en-US" altLang="ko-KR" dirty="0" smtClean="0"/>
          </a:p>
          <a:p>
            <a:r>
              <a:rPr lang="ko-KR" altLang="en-US" dirty="0" smtClean="0"/>
              <a:t>컴포넌트 기반 구현 기능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4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개발 규약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패키지화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r>
              <a:rPr lang="ko-KR" altLang="en-US" dirty="0" smtClean="0"/>
              <a:t>멤버변수의 </a:t>
            </a:r>
            <a:r>
              <a:rPr lang="ko-KR" altLang="en-US" dirty="0" err="1" smtClean="0"/>
              <a:t>접근자는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en-US" altLang="ko-KR" dirty="0" smtClean="0"/>
              <a:t>getter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setter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ko-KR" altLang="en-US" dirty="0" smtClean="0"/>
              <a:t>직렬화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 사항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en-US" altLang="ko-KR" sz="2000" dirty="0"/>
              <a:t> – </a:t>
            </a:r>
            <a:r>
              <a:rPr lang="ko-KR" altLang="en-US" sz="2000" dirty="0" err="1"/>
              <a:t>자바빈즈</a:t>
            </a:r>
            <a:r>
              <a:rPr lang="ko-KR" altLang="en-US" sz="2000" dirty="0"/>
              <a:t> 개발 규약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en-US" altLang="ko-KR" sz="2000" dirty="0"/>
              <a:t> – </a:t>
            </a:r>
            <a:r>
              <a:rPr lang="ko-KR" altLang="en-US" sz="2000" dirty="0" err="1"/>
              <a:t>자바빈즈</a:t>
            </a:r>
            <a:r>
              <a:rPr lang="ko-KR" altLang="en-US" sz="2000" dirty="0"/>
              <a:t> 개발 규약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2580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44"/>
          <a:stretch/>
        </p:blipFill>
        <p:spPr bwMode="auto">
          <a:xfrm>
            <a:off x="683568" y="2420888"/>
            <a:ext cx="7362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6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338263"/>
            <a:ext cx="72866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자바빈즈</a:t>
            </a:r>
            <a:r>
              <a:rPr lang="ko-KR" altLang="en-US" sz="2000" dirty="0" smtClean="0"/>
              <a:t> 개발 규약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자바 </a:t>
            </a:r>
            <a:r>
              <a:rPr lang="ko-KR" altLang="en-US" sz="2000" dirty="0" err="1" smtClean="0"/>
              <a:t>빈즈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12776"/>
            <a:ext cx="7270141" cy="8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0" y="2924943"/>
            <a:ext cx="7231977" cy="78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08" y="4365103"/>
            <a:ext cx="7241518" cy="80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/&gt;</a:t>
            </a:r>
          </a:p>
          <a:p>
            <a:r>
              <a:rPr lang="en-US" altLang="ko-KR" dirty="0" smtClean="0"/>
              <a:t>id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자바빈즈</a:t>
            </a:r>
            <a:r>
              <a:rPr lang="ko-KR" altLang="en-US" dirty="0" smtClean="0"/>
              <a:t> 객체를 식별할 수 있는 이름 지정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생성하려는 자바 객체 이름 지정</a:t>
            </a:r>
            <a:endParaRPr lang="en-US" altLang="ko-KR" dirty="0" smtClean="0"/>
          </a:p>
          <a:p>
            <a:r>
              <a:rPr lang="en-US" altLang="ko-KR" dirty="0" smtClean="0"/>
              <a:t>type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자바빈즈</a:t>
            </a:r>
            <a:r>
              <a:rPr lang="ko-KR" altLang="en-US" dirty="0" smtClean="0"/>
              <a:t> 객체 접근 타입 지정</a:t>
            </a:r>
            <a:endParaRPr lang="en-US" altLang="ko-KR" dirty="0" smtClean="0"/>
          </a:p>
          <a:p>
            <a:r>
              <a:rPr lang="en-US" altLang="ko-KR" dirty="0" smtClean="0"/>
              <a:t>scope </a:t>
            </a:r>
            <a:r>
              <a:rPr lang="ko-KR" altLang="en-US" dirty="0" smtClean="0"/>
              <a:t>속성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생성된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객체를 공유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자바 </a:t>
            </a:r>
            <a:r>
              <a:rPr lang="ko-KR" altLang="en-US" sz="2000" dirty="0" err="1" smtClean="0"/>
              <a:t>빈즈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8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/&gt;</a:t>
            </a:r>
          </a:p>
          <a:p>
            <a:r>
              <a:rPr lang="en-US" altLang="ko-KR" dirty="0" smtClean="0"/>
              <a:t>name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사용하려는 </a:t>
            </a:r>
            <a:r>
              <a:rPr lang="ko-KR" altLang="en-US" dirty="0" err="1" smtClean="0"/>
              <a:t>자바빈즈의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smtClean="0"/>
              <a:t>property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멤버변수의 이름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자바 </a:t>
            </a:r>
            <a:r>
              <a:rPr lang="ko-KR" altLang="en-US" sz="2000" dirty="0" err="1" smtClean="0"/>
              <a:t>빈즈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0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/&gt;</a:t>
            </a:r>
          </a:p>
          <a:p>
            <a:r>
              <a:rPr lang="en-US" altLang="ko-KR" dirty="0" smtClean="0"/>
              <a:t>name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사용하는 </a:t>
            </a:r>
            <a:r>
              <a:rPr lang="ko-KR" altLang="en-US" dirty="0" err="1" smtClean="0"/>
              <a:t>자바빈즈의</a:t>
            </a:r>
            <a:r>
              <a:rPr lang="ko-KR" altLang="en-US" dirty="0" smtClean="0"/>
              <a:t> 이름 지정</a:t>
            </a:r>
            <a:endParaRPr lang="en-US" altLang="ko-KR" dirty="0" smtClean="0"/>
          </a:p>
          <a:p>
            <a:r>
              <a:rPr lang="en-US" altLang="ko-KR" dirty="0" smtClean="0"/>
              <a:t>property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멤버변수 이름 지정</a:t>
            </a:r>
            <a:endParaRPr lang="en-US" altLang="ko-KR" dirty="0" smtClean="0"/>
          </a:p>
          <a:p>
            <a:r>
              <a:rPr lang="en-US" altLang="ko-KR" dirty="0" smtClean="0"/>
              <a:t>value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설정하는 값 지정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값으로 지정하려는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이름 지정</a:t>
            </a:r>
            <a:endParaRPr lang="en-US" altLang="ko-KR" dirty="0" smtClean="0"/>
          </a:p>
          <a:p>
            <a:r>
              <a:rPr lang="en-US" altLang="ko-KR" dirty="0" smtClean="0"/>
              <a:t>property=“*”</a:t>
            </a:r>
            <a:br>
              <a:rPr lang="en-US" altLang="ko-KR" dirty="0" smtClean="0"/>
            </a:br>
            <a:r>
              <a:rPr lang="ko-KR" altLang="en-US" dirty="0" smtClean="0"/>
              <a:t>사용하는 </a:t>
            </a:r>
            <a:r>
              <a:rPr lang="ko-KR" altLang="en-US" dirty="0" err="1" smtClean="0"/>
              <a:t>자바빈즈의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setter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자바 </a:t>
            </a:r>
            <a:r>
              <a:rPr lang="ko-KR" altLang="en-US" sz="2000" dirty="0" err="1" smtClean="0"/>
              <a:t>빈즈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자바 </a:t>
            </a:r>
            <a:r>
              <a:rPr lang="ko-KR" altLang="en-US" sz="2000" dirty="0" err="1" smtClean="0"/>
              <a:t>빈즈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49" y="719138"/>
            <a:ext cx="7800975" cy="579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44" y="4725144"/>
            <a:ext cx="3415500" cy="178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8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자바 </a:t>
            </a:r>
            <a:r>
              <a:rPr lang="ko-KR" altLang="en-US" sz="2000" dirty="0" err="1" smtClean="0"/>
              <a:t>빈즈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310531" cy="292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79" y="3933056"/>
            <a:ext cx="480187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6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smtClean="0"/>
              <a:t>표준 액션 태그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7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790533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.2  JSP </a:t>
            </a:r>
            <a:r>
              <a:rPr lang="ko-KR" altLang="en-US" sz="2000" dirty="0" err="1" smtClean="0"/>
              <a:t>자바빈즈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자바 </a:t>
            </a:r>
            <a:r>
              <a:rPr lang="ko-KR" altLang="en-US" sz="2000" dirty="0" err="1" smtClean="0"/>
              <a:t>빈즈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1126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08839"/>
            <a:ext cx="5342432" cy="202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94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smtClean="0"/>
              <a:t>표준 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컨테이너에서 기본으로 제공</a:t>
            </a:r>
            <a:endParaRPr lang="en-US" altLang="ko-KR" dirty="0" smtClean="0"/>
          </a:p>
          <a:p>
            <a:r>
              <a:rPr lang="ko-KR" altLang="en-US" dirty="0" smtClean="0"/>
              <a:t>기본 액션 태그라고도 함</a:t>
            </a:r>
            <a:endParaRPr lang="en-US" altLang="ko-KR" dirty="0" smtClean="0"/>
          </a:p>
          <a:p>
            <a:r>
              <a:rPr lang="ko-KR" altLang="en-US" dirty="0" smtClean="0"/>
              <a:t>표준 액션 태그의 종류</a:t>
            </a:r>
            <a:endParaRPr lang="en-US" altLang="ko-KR" dirty="0" smtClean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jsp:attribute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jsp:body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jsp:element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jsp:fallback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jsp:forward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jsp:getProperty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jsp:include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jsp:output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jsp:param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jsp:params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jsp:plugin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jsp:setProperty</a:t>
            </a:r>
            <a:endParaRPr lang="en-US" altLang="ko-KR" dirty="0"/>
          </a:p>
          <a:p>
            <a:pPr lvl="1"/>
            <a:r>
              <a:rPr lang="en-US" altLang="ko-KR" dirty="0"/>
              <a:t>	</a:t>
            </a:r>
            <a:r>
              <a:rPr lang="en-US" altLang="ko-KR" dirty="0" err="1"/>
              <a:t>jsp:useBean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.1  </a:t>
            </a:r>
            <a:r>
              <a:rPr lang="ko-KR" altLang="en-US" sz="2000" dirty="0" smtClean="0"/>
              <a:t>표준 액션 태그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6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라이브러리 이름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.1  </a:t>
            </a:r>
            <a:r>
              <a:rPr lang="ko-KR" altLang="en-US" sz="2000" dirty="0" smtClean="0"/>
              <a:t>표준 액션 태그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0006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51339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.1  </a:t>
            </a:r>
            <a:r>
              <a:rPr lang="ko-KR" altLang="en-US" sz="2000" dirty="0" smtClean="0"/>
              <a:t>표준 액션 태그 </a:t>
            </a:r>
            <a:r>
              <a:rPr lang="en-US" altLang="ko-KR" sz="2000" dirty="0" smtClean="0"/>
              <a:t>- 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28384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1189"/>
            <a:ext cx="72771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4006379" cy="203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2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.1  </a:t>
            </a:r>
            <a:r>
              <a:rPr lang="ko-KR" altLang="en-US" sz="2000" dirty="0" smtClean="0"/>
              <a:t>표준 액션 태그 </a:t>
            </a:r>
            <a:r>
              <a:rPr lang="en-US" altLang="ko-KR" sz="2000" dirty="0" smtClean="0"/>
              <a:t>- 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52736"/>
            <a:ext cx="841649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63" y="2342448"/>
            <a:ext cx="4180663" cy="180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82" y="4365104"/>
            <a:ext cx="4215379" cy="174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1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.1  </a:t>
            </a:r>
            <a:r>
              <a:rPr lang="ko-KR" altLang="en-US" sz="2000" dirty="0" smtClean="0"/>
              <a:t>표준 액션 태그 </a:t>
            </a:r>
            <a:r>
              <a:rPr lang="en-US" altLang="ko-KR" sz="2000" dirty="0" smtClean="0"/>
              <a:t>- 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9" y="1988840"/>
            <a:ext cx="27622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9" y="3140968"/>
            <a:ext cx="44577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0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.1  </a:t>
            </a:r>
            <a:r>
              <a:rPr lang="ko-KR" altLang="en-US" sz="2000" dirty="0" smtClean="0"/>
              <a:t>표준 액션 태그 </a:t>
            </a:r>
            <a:r>
              <a:rPr lang="en-US" altLang="ko-KR" sz="2000" dirty="0" smtClean="0"/>
              <a:t>- 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29728" y="1105495"/>
            <a:ext cx="7426648" cy="3691657"/>
            <a:chOff x="755576" y="1700808"/>
            <a:chExt cx="7267575" cy="332422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700808"/>
              <a:ext cx="7267575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67608"/>
              <a:ext cx="7267575" cy="2257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25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439991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JSP </a:t>
            </a:r>
            <a:r>
              <a:rPr lang="ko-KR" altLang="en-US" dirty="0" err="1" smtClean="0"/>
              <a:t>자바빈즈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개발 규약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생성과 사용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1A1-4B5F-4AD5-BB3A-64E26E88F5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78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253</Words>
  <Application>Microsoft Office PowerPoint</Application>
  <PresentationFormat>화면 슬라이드 쇼(4:3)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흐름</vt:lpstr>
      <vt:lpstr>10. 표준 액션 태그와 JSP 자바빈즈</vt:lpstr>
      <vt:lpstr>10.1 표준 액션 태그</vt:lpstr>
      <vt:lpstr>10.1 표준 액션 태그</vt:lpstr>
      <vt:lpstr>태그 라이브러리 이름</vt:lpstr>
      <vt:lpstr>&lt;jsp:forward&gt;</vt:lpstr>
      <vt:lpstr>PowerPoint 프레젠테이션</vt:lpstr>
      <vt:lpstr>&lt;jsp:include&gt;</vt:lpstr>
      <vt:lpstr>PowerPoint 프레젠테이션</vt:lpstr>
      <vt:lpstr>10.2 JSP 자바빈즈</vt:lpstr>
      <vt:lpstr>JSP 자바빈즈 장점</vt:lpstr>
      <vt:lpstr>JSP 자바빈즈 개발 규약</vt:lpstr>
      <vt:lpstr>PowerPoint 프레젠테이션</vt:lpstr>
      <vt:lpstr>PowerPoint 프레젠테이션</vt:lpstr>
      <vt:lpstr>PowerPoint 프레젠테이션</vt:lpstr>
      <vt:lpstr>&lt;jsp:useBean&gt;</vt:lpstr>
      <vt:lpstr>&lt;jsp:getProperty&gt;</vt:lpstr>
      <vt:lpstr>&lt;jsp:setProperty&gt;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표준 액션 태그와 JSP 자바빈즈</dc:title>
  <dc:creator>house</dc:creator>
  <cp:lastModifiedBy>house</cp:lastModifiedBy>
  <cp:revision>11</cp:revision>
  <dcterms:created xsi:type="dcterms:W3CDTF">2017-04-24T03:10:23Z</dcterms:created>
  <dcterms:modified xsi:type="dcterms:W3CDTF">2017-04-24T04:34:39Z</dcterms:modified>
</cp:coreProperties>
</file>