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BD046-D756-4A55-889B-9F6AC029B0BC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29BD5-174D-404C-9BDF-DC089F28A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7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D6E-7CCE-454F-8E36-EB4E91BC45F2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22CF-0F00-46EC-9492-4B755F757C85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A11F-6DE4-467C-A041-A49B05D4AD69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6018-E068-4A64-B148-543B0D29288F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2971-AE5C-4E78-8F45-4CEAFE43CE9C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B7A-33B8-4E57-9C06-3424B064E83C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2FC-32DE-4678-92D1-9FA183F4FAE3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1D73-CF77-4C31-B3EA-EF22A793ED45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1561-F10B-40EC-8B62-9991E1366257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D15F-A567-47BB-995B-12D73B988006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4EAE-7116-4149-942D-AD8C0FE6A710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D4DEB9A-9666-42A6-8DB8-A5753F51282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A6E7AE-7FAB-4E2E-86CF-0275676012AE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4DEB9A-9666-42A6-8DB8-A5753F51282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30352" y="1922528"/>
            <a:ext cx="7772400" cy="1362456"/>
          </a:xfrm>
        </p:spPr>
        <p:txBody>
          <a:bodyPr/>
          <a:lstStyle/>
          <a:p>
            <a:r>
              <a:rPr lang="en-US" altLang="ko-KR" dirty="0" smtClean="0"/>
              <a:t>12. EL</a:t>
            </a:r>
            <a:br>
              <a:rPr lang="en-US" altLang="ko-KR" dirty="0" smtClean="0"/>
            </a:br>
            <a:r>
              <a:rPr lang="en-US" altLang="ko-KR" dirty="0" smtClean="0"/>
              <a:t>(Expression Language)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31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29728" y="1196752"/>
            <a:ext cx="7930704" cy="4752528"/>
            <a:chOff x="529728" y="1196752"/>
            <a:chExt cx="7267575" cy="38862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28" y="1196752"/>
              <a:ext cx="7267575" cy="166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28" y="2863627"/>
              <a:ext cx="7267575" cy="221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12.2  EL </a:t>
            </a:r>
            <a:r>
              <a:rPr lang="ko-KR" altLang="en-US" sz="2000" dirty="0" smtClean="0"/>
              <a:t>내장 객체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13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param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웹브라우저에서</a:t>
            </a:r>
            <a:r>
              <a:rPr lang="ko-KR" altLang="en-US" dirty="0" smtClean="0"/>
              <a:t> 전송된 질의 문자열 저장 객체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812747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57" y="2465783"/>
            <a:ext cx="3013192" cy="2152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994" y="4869160"/>
            <a:ext cx="3602038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12.2  EL </a:t>
            </a:r>
            <a:r>
              <a:rPr lang="ko-KR" altLang="en-US" sz="2000" dirty="0" smtClean="0"/>
              <a:t>내장 객체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param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927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44016" y="908720"/>
            <a:ext cx="7277100" cy="3600450"/>
            <a:chOff x="544016" y="908720"/>
            <a:chExt cx="7277100" cy="360045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016" y="908720"/>
              <a:ext cx="7239000" cy="1123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527"/>
            <a:stretch/>
          </p:blipFill>
          <p:spPr bwMode="auto">
            <a:xfrm>
              <a:off x="544016" y="2032670"/>
              <a:ext cx="7277100" cy="2476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721" y="2636912"/>
            <a:ext cx="443973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그림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68" y="4869160"/>
            <a:ext cx="3602038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12.2  EL </a:t>
            </a:r>
            <a:r>
              <a:rPr lang="ko-KR" altLang="en-US" sz="2000" dirty="0" smtClean="0"/>
              <a:t>내장 객체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param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73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요청정보 헤더의 정보들을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형태로 가지고 있는 객체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59"/>
            <a:ext cx="4392488" cy="239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12.2  EL </a:t>
            </a:r>
            <a:r>
              <a:rPr lang="ko-KR" altLang="en-US" sz="2000" dirty="0" smtClean="0"/>
              <a:t>내장 객체 </a:t>
            </a:r>
            <a:r>
              <a:rPr lang="en-US" altLang="ko-KR" sz="2000" dirty="0" smtClean="0"/>
              <a:t>- header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18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283256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402" y="4321175"/>
            <a:ext cx="3602038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12.2  EL </a:t>
            </a:r>
            <a:r>
              <a:rPr lang="ko-KR" altLang="en-US" sz="2000" dirty="0" smtClean="0"/>
              <a:t>내장 객체 </a:t>
            </a:r>
            <a:r>
              <a:rPr lang="en-US" altLang="ko-KR" sz="2000" dirty="0" smtClean="0"/>
              <a:t>- header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48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 </a:t>
            </a:r>
            <a:r>
              <a:rPr lang="ko-KR" altLang="en-US" dirty="0" smtClean="0"/>
              <a:t>정보 추출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정보 추출</a:t>
            </a:r>
            <a:endParaRPr lang="en-US" altLang="ko-KR" dirty="0" smtClean="0"/>
          </a:p>
          <a:p>
            <a:r>
              <a:rPr lang="en-US" altLang="ko-KR" dirty="0" smtClean="0"/>
              <a:t>session </a:t>
            </a:r>
            <a:r>
              <a:rPr lang="ko-KR" altLang="en-US" dirty="0" smtClean="0"/>
              <a:t>정보 추출</a:t>
            </a:r>
            <a:endParaRPr lang="en-US" altLang="ko-KR" dirty="0" smtClean="0"/>
          </a:p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정보 추출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0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정보 추출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HttpServletRequest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setAttribute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등록된 데이터 추출 기능</a:t>
            </a:r>
            <a:endParaRPr lang="en-US" altLang="ko-KR" dirty="0" smtClean="0"/>
          </a:p>
          <a:p>
            <a:r>
              <a:rPr lang="en-US" altLang="ko-KR" dirty="0" err="1" smtClean="0"/>
              <a:t>HttpServletRequest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getAttribute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간단하게 </a:t>
            </a:r>
            <a:r>
              <a:rPr lang="en-US" altLang="ko-KR" dirty="0" smtClean="0"/>
              <a:t>EL</a:t>
            </a:r>
            <a:r>
              <a:rPr lang="ko-KR" altLang="en-US" dirty="0" smtClean="0"/>
              <a:t>로 표현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12.3  </a:t>
            </a:r>
            <a:r>
              <a:rPr lang="ko-KR" altLang="en-US" sz="2000" dirty="0" smtClean="0"/>
              <a:t>정보 추출</a:t>
            </a:r>
            <a:r>
              <a:rPr lang="en-US" altLang="ko-KR" sz="2000" dirty="0" smtClean="0"/>
              <a:t>- </a:t>
            </a:r>
            <a:r>
              <a:rPr lang="en-US" altLang="ko-KR" sz="2000" dirty="0" smtClean="0"/>
              <a:t>request </a:t>
            </a:r>
            <a:r>
              <a:rPr lang="ko-KR" altLang="en-US" sz="2000" dirty="0" smtClean="0"/>
              <a:t>정보 추출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072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12.3  </a:t>
            </a:r>
            <a:r>
              <a:rPr lang="ko-KR" altLang="en-US" sz="2000" dirty="0" smtClean="0"/>
              <a:t>정보 추출</a:t>
            </a:r>
            <a:r>
              <a:rPr lang="en-US" altLang="ko-KR" sz="2000" dirty="0" smtClean="0"/>
              <a:t>- </a:t>
            </a:r>
            <a:r>
              <a:rPr lang="en-US" altLang="ko-KR" sz="2000" dirty="0" smtClean="0"/>
              <a:t>request </a:t>
            </a:r>
            <a:r>
              <a:rPr lang="ko-KR" altLang="en-US" sz="2000" dirty="0" smtClean="0"/>
              <a:t>정보 추출 예제</a:t>
            </a:r>
            <a:endParaRPr lang="ko-KR" alt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5904656" cy="5786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2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12.3  </a:t>
            </a:r>
            <a:r>
              <a:rPr lang="ko-KR" altLang="en-US" sz="2000" dirty="0" smtClean="0"/>
              <a:t>정보 추출</a:t>
            </a:r>
            <a:r>
              <a:rPr lang="en-US" altLang="ko-KR" sz="2000" dirty="0" smtClean="0"/>
              <a:t>- </a:t>
            </a:r>
            <a:r>
              <a:rPr lang="en-US" altLang="ko-KR" sz="2000" dirty="0" smtClean="0"/>
              <a:t>request </a:t>
            </a:r>
            <a:r>
              <a:rPr lang="ko-KR" altLang="en-US" sz="2000" dirty="0" smtClean="0"/>
              <a:t>정보 추출 예제</a:t>
            </a:r>
            <a:endParaRPr lang="ko-KR" alt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66" y="742950"/>
            <a:ext cx="72771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10" y="3284984"/>
            <a:ext cx="40195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86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12.3  </a:t>
            </a:r>
            <a:r>
              <a:rPr lang="ko-KR" altLang="en-US" sz="2000" dirty="0" smtClean="0"/>
              <a:t>정보 추출</a:t>
            </a:r>
            <a:r>
              <a:rPr lang="en-US" altLang="ko-KR" sz="2000" dirty="0" smtClean="0"/>
              <a:t>- </a:t>
            </a:r>
            <a:r>
              <a:rPr lang="en-US" altLang="ko-KR" sz="2000" dirty="0" smtClean="0"/>
              <a:t>request </a:t>
            </a:r>
            <a:r>
              <a:rPr lang="ko-KR" altLang="en-US" sz="2000" dirty="0" smtClean="0"/>
              <a:t>정보 추출 예제</a:t>
            </a:r>
            <a:endParaRPr lang="ko-KR" altLang="en-US" sz="20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2736"/>
            <a:ext cx="5112568" cy="4846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EL </a:t>
            </a:r>
            <a:r>
              <a:rPr lang="ko-KR" altLang="en-US" dirty="0" smtClean="0"/>
              <a:t>구문</a:t>
            </a:r>
            <a:endParaRPr lang="en-US" altLang="ko-KR" dirty="0" smtClean="0"/>
          </a:p>
          <a:p>
            <a:r>
              <a:rPr lang="en-US" altLang="ko-KR" dirty="0" smtClean="0"/>
              <a:t>EL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81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12.3  </a:t>
            </a:r>
            <a:r>
              <a:rPr lang="ko-KR" altLang="en-US" sz="2000" dirty="0" smtClean="0"/>
              <a:t>정보 추출</a:t>
            </a:r>
            <a:r>
              <a:rPr lang="en-US" altLang="ko-KR" sz="2000" dirty="0" smtClean="0"/>
              <a:t>- </a:t>
            </a:r>
            <a:r>
              <a:rPr lang="en-US" altLang="ko-KR" sz="2000" dirty="0" smtClean="0"/>
              <a:t>request </a:t>
            </a:r>
            <a:r>
              <a:rPr lang="ko-KR" altLang="en-US" sz="2000" dirty="0" smtClean="0"/>
              <a:t>정보 추출 예제</a:t>
            </a:r>
            <a:endParaRPr lang="ko-KR" altLang="en-US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539552" y="908720"/>
            <a:ext cx="7920880" cy="5256584"/>
            <a:chOff x="539552" y="908720"/>
            <a:chExt cx="7248525" cy="4726657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778" y="908720"/>
              <a:ext cx="7229475" cy="2124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3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36"/>
            <a:stretch/>
          </p:blipFill>
          <p:spPr bwMode="auto">
            <a:xfrm>
              <a:off x="539552" y="2996952"/>
              <a:ext cx="7248525" cy="2638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500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12.3  </a:t>
            </a:r>
            <a:r>
              <a:rPr lang="ko-KR" altLang="en-US" sz="2000" dirty="0" smtClean="0"/>
              <a:t>정보 추출</a:t>
            </a:r>
            <a:r>
              <a:rPr lang="en-US" altLang="ko-KR" sz="2000" dirty="0" smtClean="0"/>
              <a:t>- </a:t>
            </a:r>
            <a:r>
              <a:rPr lang="en-US" altLang="ko-KR" sz="2000" dirty="0" smtClean="0"/>
              <a:t>request </a:t>
            </a:r>
            <a:r>
              <a:rPr lang="ko-KR" altLang="en-US" sz="2000" dirty="0" smtClean="0"/>
              <a:t>정보 추출 예제</a:t>
            </a:r>
            <a:endParaRPr lang="ko-KR" altLang="en-U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3406252" cy="209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15" y="980728"/>
            <a:ext cx="4125051" cy="209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15" y="3284984"/>
            <a:ext cx="4888709" cy="330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72" y="980728"/>
            <a:ext cx="6192688" cy="5150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12.3  </a:t>
            </a:r>
            <a:r>
              <a:rPr lang="ko-KR" altLang="en-US" sz="2000" dirty="0" smtClean="0"/>
              <a:t>정보 추출</a:t>
            </a:r>
            <a:r>
              <a:rPr lang="en-US" altLang="ko-KR" sz="2000" dirty="0" smtClean="0"/>
              <a:t>- </a:t>
            </a:r>
            <a:r>
              <a:rPr lang="en-US" altLang="ko-KR" sz="2000" dirty="0" smtClean="0"/>
              <a:t>request </a:t>
            </a:r>
            <a:r>
              <a:rPr lang="ko-KR" altLang="en-US" sz="2000" dirty="0" smtClean="0"/>
              <a:t>정보 추출 예제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1110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12.3  </a:t>
            </a:r>
            <a:r>
              <a:rPr lang="ko-KR" altLang="en-US" sz="2000" dirty="0" smtClean="0"/>
              <a:t>정보 추출</a:t>
            </a:r>
            <a:r>
              <a:rPr lang="en-US" altLang="ko-KR" sz="2000" dirty="0" smtClean="0"/>
              <a:t>- </a:t>
            </a:r>
            <a:r>
              <a:rPr lang="en-US" altLang="ko-KR" sz="2000" dirty="0" smtClean="0"/>
              <a:t>request </a:t>
            </a:r>
            <a:r>
              <a:rPr lang="ko-KR" altLang="en-US" sz="2000" dirty="0" smtClean="0"/>
              <a:t>정보 추출 예제</a:t>
            </a:r>
            <a:endParaRPr lang="ko-KR" altLang="en-US" sz="2000" dirty="0"/>
          </a:p>
        </p:txBody>
      </p:sp>
      <p:pic>
        <p:nvPicPr>
          <p:cNvPr id="1741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105" y="764704"/>
            <a:ext cx="4902095" cy="27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105" y="3789040"/>
            <a:ext cx="490209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027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정보 추출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389120"/>
          </a:xfrm>
        </p:spPr>
        <p:txBody>
          <a:bodyPr/>
          <a:lstStyle/>
          <a:p>
            <a:r>
              <a:rPr lang="en-US" altLang="ko-KR" dirty="0" err="1" smtClean="0"/>
              <a:t>HttpSession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getAttribute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간단하게 </a:t>
            </a:r>
            <a:r>
              <a:rPr lang="en-US" altLang="ko-KR" dirty="0" smtClean="0"/>
              <a:t>EL</a:t>
            </a:r>
            <a:r>
              <a:rPr lang="ko-KR" altLang="en-US" dirty="0" smtClean="0"/>
              <a:t>로 표현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12.3  </a:t>
            </a:r>
            <a:r>
              <a:rPr lang="ko-KR" altLang="en-US" sz="2000" dirty="0" smtClean="0"/>
              <a:t>정보 추출</a:t>
            </a:r>
            <a:r>
              <a:rPr lang="en-US" altLang="ko-KR" sz="2000" dirty="0" smtClean="0"/>
              <a:t>- session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 추출</a:t>
            </a:r>
            <a:endParaRPr lang="ko-KR" altLang="en-US" sz="20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72" y="2276872"/>
            <a:ext cx="7829499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9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정보 추출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ServletContext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getAttribute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간단하게 </a:t>
            </a:r>
            <a:r>
              <a:rPr lang="en-US" altLang="ko-KR" dirty="0" smtClean="0"/>
              <a:t>EL</a:t>
            </a:r>
            <a:r>
              <a:rPr lang="ko-KR" altLang="en-US" dirty="0" smtClean="0"/>
              <a:t>로 표현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12.3  </a:t>
            </a:r>
            <a:r>
              <a:rPr lang="ko-KR" altLang="en-US" sz="2000" dirty="0" smtClean="0"/>
              <a:t>정보 추출</a:t>
            </a:r>
            <a:r>
              <a:rPr lang="en-US" altLang="ko-KR" sz="2000" dirty="0" smtClean="0"/>
              <a:t>- session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 추출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827584" y="2924944"/>
            <a:ext cx="7258050" cy="3549377"/>
            <a:chOff x="827584" y="2924944"/>
            <a:chExt cx="7258050" cy="3549377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924944"/>
              <a:ext cx="7258050" cy="1381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293096"/>
              <a:ext cx="7258050" cy="2181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69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${   } </a:t>
            </a:r>
            <a:r>
              <a:rPr lang="ko-KR" altLang="ko-KR" dirty="0"/>
              <a:t>내에 </a:t>
            </a:r>
            <a:r>
              <a:rPr lang="ko-KR" altLang="ko-KR" dirty="0" err="1"/>
              <a:t>표현식으로</a:t>
            </a:r>
            <a:r>
              <a:rPr lang="ko-KR" altLang="ko-KR" dirty="0"/>
              <a:t> </a:t>
            </a:r>
            <a:r>
              <a:rPr lang="ko-KR" altLang="ko-KR" dirty="0" smtClean="0"/>
              <a:t>표현</a:t>
            </a:r>
            <a:endParaRPr lang="ko-KR" altLang="ko-KR" dirty="0"/>
          </a:p>
          <a:p>
            <a:pPr lvl="0"/>
            <a:r>
              <a:rPr lang="ko-KR" altLang="ko-KR" dirty="0"/>
              <a:t>지정된 문자</a:t>
            </a:r>
            <a:r>
              <a:rPr lang="en-US" altLang="ko-KR" dirty="0"/>
              <a:t>, </a:t>
            </a:r>
            <a:r>
              <a:rPr lang="ko-KR" altLang="ko-KR" dirty="0"/>
              <a:t>연산자</a:t>
            </a:r>
            <a:r>
              <a:rPr lang="en-US" altLang="ko-KR" dirty="0"/>
              <a:t>, </a:t>
            </a:r>
            <a:r>
              <a:rPr lang="ko-KR" altLang="ko-KR" dirty="0"/>
              <a:t>변수를 사용하여 </a:t>
            </a:r>
            <a:r>
              <a:rPr lang="ko-KR" altLang="ko-KR" dirty="0" err="1"/>
              <a:t>표현식을</a:t>
            </a:r>
            <a:r>
              <a:rPr lang="ko-KR" altLang="ko-KR" dirty="0"/>
              <a:t> </a:t>
            </a:r>
            <a:r>
              <a:rPr lang="ko-KR" altLang="ko-KR" dirty="0" smtClean="0"/>
              <a:t>작성</a:t>
            </a:r>
            <a:endParaRPr lang="en-US" altLang="ko-KR" dirty="0" smtClean="0"/>
          </a:p>
          <a:p>
            <a:pPr lvl="0"/>
            <a:r>
              <a:rPr lang="ko-KR" altLang="ko-KR" dirty="0" smtClean="0"/>
              <a:t>서버에서 </a:t>
            </a:r>
            <a:r>
              <a:rPr lang="ko-KR" altLang="ko-KR" dirty="0"/>
              <a:t>지원하는 </a:t>
            </a:r>
            <a:r>
              <a:rPr lang="ko-KR" altLang="ko-KR" dirty="0" err="1"/>
              <a:t>서블릿</a:t>
            </a:r>
            <a:r>
              <a:rPr lang="ko-KR" altLang="ko-KR" dirty="0"/>
              <a:t> </a:t>
            </a:r>
            <a:r>
              <a:rPr lang="ko-KR" altLang="ko-KR" dirty="0" err="1"/>
              <a:t>스펙에</a:t>
            </a:r>
            <a:r>
              <a:rPr lang="ko-KR" altLang="ko-KR" dirty="0"/>
              <a:t> 따라</a:t>
            </a:r>
            <a:r>
              <a:rPr lang="en-US" altLang="ko-KR" dirty="0"/>
              <a:t> EL</a:t>
            </a:r>
            <a:r>
              <a:rPr lang="ko-KR" altLang="ko-KR" dirty="0"/>
              <a:t>의 사용방법이 다를 수 </a:t>
            </a:r>
            <a:r>
              <a:rPr lang="ko-KR" altLang="ko-KR" dirty="0" smtClean="0"/>
              <a:t>있</a:t>
            </a:r>
            <a:r>
              <a:rPr lang="ko-KR" altLang="en-US" dirty="0"/>
              <a:t>음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12.1  </a:t>
            </a:r>
            <a:r>
              <a:rPr lang="ko-KR" altLang="en-US" sz="2000" dirty="0" smtClean="0"/>
              <a:t>개요 </a:t>
            </a:r>
            <a:r>
              <a:rPr lang="en-US" altLang="ko-KR" sz="2000" dirty="0" smtClean="0"/>
              <a:t>– EL </a:t>
            </a:r>
            <a:r>
              <a:rPr lang="ko-KR" altLang="en-US" sz="2000" dirty="0" smtClean="0"/>
              <a:t>구문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23867"/>
            <a:ext cx="5760640" cy="193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33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28" y="836712"/>
            <a:ext cx="796498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12.1  </a:t>
            </a:r>
            <a:r>
              <a:rPr lang="ko-KR" altLang="en-US" sz="2000" dirty="0" smtClean="0"/>
              <a:t>개요 </a:t>
            </a:r>
            <a:r>
              <a:rPr lang="en-US" altLang="ko-KR" sz="2000" dirty="0" smtClean="0"/>
              <a:t>– EL </a:t>
            </a:r>
            <a:r>
              <a:rPr lang="ko-KR" altLang="en-US" sz="2000" dirty="0" smtClean="0"/>
              <a:t>구문</a:t>
            </a:r>
            <a:endParaRPr lang="ko-KR" altLang="en-US" sz="2000" dirty="0"/>
          </a:p>
        </p:txBody>
      </p:sp>
      <p:pic>
        <p:nvPicPr>
          <p:cNvPr id="2051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861048"/>
            <a:ext cx="4392488" cy="236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58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 </a:t>
            </a:r>
            <a:r>
              <a:rPr lang="ko-KR" altLang="en-US" dirty="0" smtClean="0"/>
              <a:t>문</a:t>
            </a:r>
            <a:r>
              <a:rPr lang="ko-KR" altLang="en-US" dirty="0"/>
              <a:t>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12.1  </a:t>
            </a:r>
            <a:r>
              <a:rPr lang="ko-KR" altLang="en-US" sz="2000" dirty="0" smtClean="0"/>
              <a:t>개요 </a:t>
            </a:r>
            <a:r>
              <a:rPr lang="en-US" altLang="ko-KR" sz="2000" dirty="0" smtClean="0"/>
              <a:t>– EL </a:t>
            </a:r>
            <a:r>
              <a:rPr lang="ko-KR" altLang="en-US" sz="2000" dirty="0" err="1" smtClean="0"/>
              <a:t>표현식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4896544" cy="4293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54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12.1  </a:t>
            </a:r>
            <a:r>
              <a:rPr lang="ko-KR" altLang="en-US" sz="2000" dirty="0" smtClean="0"/>
              <a:t>개요 </a:t>
            </a:r>
            <a:r>
              <a:rPr lang="en-US" altLang="ko-KR" sz="2000" dirty="0" smtClean="0"/>
              <a:t>– EL </a:t>
            </a:r>
            <a:r>
              <a:rPr lang="ko-KR" altLang="en-US" sz="2000" dirty="0" err="1" smtClean="0"/>
              <a:t>표현식</a:t>
            </a:r>
            <a:endParaRPr lang="ko-KR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060848"/>
            <a:ext cx="7653785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78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 </a:t>
            </a:r>
            <a:r>
              <a:rPr lang="ko-KR" altLang="en-US" dirty="0" err="1" smtClean="0"/>
              <a:t>예약</a:t>
            </a:r>
            <a:r>
              <a:rPr lang="ko-KR" altLang="en-US" dirty="0" err="1"/>
              <a:t>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예약어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EL</a:t>
            </a:r>
            <a:r>
              <a:rPr lang="ko-KR" altLang="en-US" dirty="0" smtClean="0"/>
              <a:t>에서 이미 기능과 이름이 정의되어 있어서 변수로 사용할 수 없는 단어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12.1  </a:t>
            </a:r>
            <a:r>
              <a:rPr lang="ko-KR" altLang="en-US" sz="2000" dirty="0" smtClean="0"/>
              <a:t>개요 </a:t>
            </a:r>
            <a:r>
              <a:rPr lang="en-US" altLang="ko-KR" sz="2000" dirty="0" smtClean="0"/>
              <a:t>– EL </a:t>
            </a:r>
            <a:r>
              <a:rPr lang="ko-KR" altLang="en-US" sz="2000" dirty="0" err="1" smtClean="0"/>
              <a:t>표현식</a:t>
            </a:r>
            <a:endParaRPr lang="ko-KR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3573016"/>
            <a:ext cx="8334445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1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12.2 </a:t>
            </a:r>
            <a:r>
              <a:rPr lang="ko-KR" altLang="en-US" dirty="0" smtClean="0"/>
              <a:t>내장객체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param</a:t>
            </a:r>
            <a:endParaRPr lang="en-US" altLang="ko-KR" dirty="0" smtClean="0"/>
          </a:p>
          <a:p>
            <a:r>
              <a:rPr lang="en-US" altLang="ko-KR" dirty="0" smtClean="0"/>
              <a:t>header</a:t>
            </a:r>
          </a:p>
          <a:p>
            <a:r>
              <a:rPr lang="ko-KR" altLang="en-US" dirty="0" smtClean="0"/>
              <a:t>정보 추출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3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 </a:t>
            </a:r>
            <a:r>
              <a:rPr lang="ko-KR" altLang="en-US" dirty="0" smtClean="0"/>
              <a:t>내장 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내부적으로 변수 선언과 초기화 작업이 자동으로 되는 객체</a:t>
            </a:r>
            <a:endParaRPr lang="en-US" altLang="ko-KR" dirty="0" smtClean="0"/>
          </a:p>
          <a:p>
            <a:r>
              <a:rPr lang="ko-KR" altLang="en-US" dirty="0" smtClean="0"/>
              <a:t>참조 변수 이름으로 바로 접근 및 사용 가능</a:t>
            </a:r>
            <a:endParaRPr lang="en-US" altLang="ko-KR" dirty="0" smtClean="0"/>
          </a:p>
          <a:p>
            <a:r>
              <a:rPr lang="ko-KR" altLang="en-US" dirty="0" smtClean="0"/>
              <a:t>참조 변수 이름을 기억해야 함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EB9A-9666-42A6-8DB8-A5753F51282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12.2  EL </a:t>
            </a:r>
            <a:r>
              <a:rPr lang="ko-KR" altLang="en-US" sz="2000" dirty="0" smtClean="0"/>
              <a:t>내장 객체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0030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</TotalTime>
  <Words>308</Words>
  <Application>Microsoft Office PowerPoint</Application>
  <PresentationFormat>화면 슬라이드 쇼(4:3)</PresentationFormat>
  <Paragraphs>81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흐름</vt:lpstr>
      <vt:lpstr>12. EL (Expression Language)</vt:lpstr>
      <vt:lpstr>12.1 개요</vt:lpstr>
      <vt:lpstr>EL 구문</vt:lpstr>
      <vt:lpstr>PowerPoint 프레젠테이션</vt:lpstr>
      <vt:lpstr>EL 문자</vt:lpstr>
      <vt:lpstr>EL 연산자</vt:lpstr>
      <vt:lpstr>EL 예약어</vt:lpstr>
      <vt:lpstr>12.2 내장객체</vt:lpstr>
      <vt:lpstr>EL 내장 객체</vt:lpstr>
      <vt:lpstr>PowerPoint 프레젠테이션</vt:lpstr>
      <vt:lpstr>param</vt:lpstr>
      <vt:lpstr>PowerPoint 프레젠테이션</vt:lpstr>
      <vt:lpstr>header</vt:lpstr>
      <vt:lpstr>PowerPoint 프레젠테이션</vt:lpstr>
      <vt:lpstr>12.3 정보 추출</vt:lpstr>
      <vt:lpstr>request 정보 추출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session 정보 추출</vt:lpstr>
      <vt:lpstr>application 정보 추출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 EL (Expression Language)</dc:title>
  <dc:creator>house</dc:creator>
  <cp:lastModifiedBy>house</cp:lastModifiedBy>
  <cp:revision>17</cp:revision>
  <dcterms:created xsi:type="dcterms:W3CDTF">2017-04-24T07:59:53Z</dcterms:created>
  <dcterms:modified xsi:type="dcterms:W3CDTF">2017-04-24T09:12:33Z</dcterms:modified>
</cp:coreProperties>
</file>