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9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258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5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626AA-44C1-4A2A-8B7D-D376B6A09012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5FCD-A5EE-4794-854F-3A17F533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5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5FCD-A5EE-4794-854F-3A17F533A6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1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530-45DB-4466-9EEE-2EC4DE1C4C83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17A-D1F1-4C5E-AE68-A3272E1ED8FE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0312-2125-49C1-B7EA-E098B1B27C1E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B887-AE45-464F-B218-CA28F93F4CAD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9400-ED47-48A4-99AD-DA94A108F4E6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AC-89B9-4923-B16C-B191C227D902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BBA4-734F-48E5-BC61-DB59C284E97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6F76-285C-4BCF-B398-198614D4A8A1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5BCA-F5F7-4FB3-ACF0-A25824BAF44A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74D2-94B8-4ECF-BFD2-ABF7087BE37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FD5C-1F0C-4F72-9024-F2950C243B89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CE9B5-490D-4982-B8A6-C84F9CE02461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C7EF7C-5847-47B5-B415-A1FBB245D1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5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라이브러리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&lt;attribute&gt;</a:t>
            </a:r>
          </a:p>
          <a:p>
            <a:pPr lvl="1"/>
            <a:r>
              <a:rPr lang="x-none" altLang="ko-KR" smtClean="0"/>
              <a:t>name</a:t>
            </a:r>
            <a:r>
              <a:rPr lang="x-none" altLang="ko-KR"/>
              <a:t>: </a:t>
            </a:r>
            <a:r>
              <a:rPr lang="ko-KR" altLang="ko-KR"/>
              <a:t>속성의 이름을 </a:t>
            </a:r>
            <a:r>
              <a:rPr lang="ko-KR" altLang="ko-KR" smtClean="0"/>
              <a:t>지정</a:t>
            </a:r>
            <a:r>
              <a:rPr lang="en-US" altLang="ko-KR" dirty="0" smtClean="0"/>
              <a:t>. </a:t>
            </a:r>
            <a:r>
              <a:rPr lang="ko-KR" altLang="en-US" dirty="0"/>
              <a:t>반</a:t>
            </a:r>
            <a:r>
              <a:rPr lang="ko-KR" altLang="ko-KR" dirty="0" smtClean="0"/>
              <a:t>드시 </a:t>
            </a:r>
            <a:r>
              <a:rPr lang="ko-KR" altLang="ko-KR" dirty="0"/>
              <a:t>지정해야 </a:t>
            </a:r>
            <a:r>
              <a:rPr lang="ko-KR" altLang="en-US" dirty="0" smtClean="0"/>
              <a:t>함</a:t>
            </a:r>
            <a:endParaRPr lang="ko-KR" altLang="ko-KR" dirty="0"/>
          </a:p>
          <a:p>
            <a:pPr lvl="1"/>
            <a:r>
              <a:rPr lang="x-none" altLang="ko-KR"/>
              <a:t>required: </a:t>
            </a:r>
            <a:r>
              <a:rPr lang="ko-KR" altLang="ko-KR"/>
              <a:t>태그 사용 시 이 속성값이 필수 요소인지를 </a:t>
            </a:r>
            <a:r>
              <a:rPr lang="ko-KR" altLang="ko-KR" smtClean="0"/>
              <a:t>지정</a:t>
            </a:r>
            <a:r>
              <a:rPr lang="x-none" altLang="ko-KR" smtClean="0"/>
              <a:t>.</a:t>
            </a:r>
            <a:r>
              <a:rPr lang="en-US" altLang="ko-KR" dirty="0" smtClean="0"/>
              <a:t> </a:t>
            </a:r>
            <a:r>
              <a:rPr lang="x-none" altLang="ko-KR" smtClean="0"/>
              <a:t> true</a:t>
            </a:r>
            <a:r>
              <a:rPr lang="ko-KR" altLang="en-US" smtClean="0"/>
              <a:t>는 필수 속성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는 옵션 속성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1"/>
            <a:r>
              <a:rPr lang="x-none" altLang="ko-KR"/>
              <a:t>rtexprvalue: </a:t>
            </a:r>
            <a:r>
              <a:rPr lang="ko-KR" altLang="ko-KR"/>
              <a:t>속성값을 정적 데이터가 아니라 동적 데이터로 처리하고자 할 때</a:t>
            </a:r>
            <a:r>
              <a:rPr lang="x-none" altLang="ko-KR"/>
              <a:t> true</a:t>
            </a:r>
            <a:r>
              <a:rPr lang="ko-KR" altLang="ko-KR"/>
              <a:t>로 </a:t>
            </a:r>
            <a:r>
              <a:rPr lang="ko-KR" altLang="ko-KR" smtClean="0"/>
              <a:t>지정</a:t>
            </a:r>
            <a:r>
              <a:rPr lang="ko-KR" altLang="en-US" smtClean="0"/>
              <a:t>함</a:t>
            </a:r>
            <a:r>
              <a:rPr lang="en-US" altLang="ko-KR" dirty="0" smtClean="0"/>
              <a:t>.</a:t>
            </a:r>
            <a:r>
              <a:rPr lang="x-none" altLang="ko-KR" smtClean="0"/>
              <a:t> </a:t>
            </a:r>
            <a:r>
              <a:rPr lang="ko-KR" altLang="ko-KR"/>
              <a:t>동적 데이타란</a:t>
            </a:r>
            <a:r>
              <a:rPr lang="x-none" altLang="ko-KR"/>
              <a:t>, </a:t>
            </a:r>
            <a:r>
              <a:rPr lang="ko-KR" altLang="ko-KR"/>
              <a:t>태그가 실행할 때 속성값이 동적으로 처리된다는 것을 </a:t>
            </a:r>
            <a:r>
              <a:rPr lang="ko-KR" altLang="ko-KR" smtClean="0"/>
              <a:t>의</a:t>
            </a:r>
            <a:endParaRPr lang="ko-KR" altLang="ko-KR"/>
          </a:p>
          <a:p>
            <a:pPr lvl="1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TLD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TLD </a:t>
            </a:r>
            <a:r>
              <a:rPr lang="ko-KR" altLang="en-US" dirty="0" smtClean="0"/>
              <a:t>파일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컨테이너가 인식할 수 있도록 등록</a:t>
            </a:r>
            <a:endParaRPr lang="en-US" altLang="ko-KR" dirty="0" smtClean="0"/>
          </a:p>
          <a:p>
            <a:r>
              <a:rPr lang="ko-KR" altLang="en-US" dirty="0" smtClean="0"/>
              <a:t>등록 방법</a:t>
            </a:r>
            <a:endParaRPr lang="en-US" altLang="ko-KR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자동 인식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47625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3960440" cy="76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TLD </a:t>
            </a:r>
            <a:r>
              <a:rPr lang="ko-KR" altLang="en-US" sz="2000" dirty="0" smtClean="0"/>
              <a:t>등록</a:t>
            </a:r>
            <a:endParaRPr lang="ko-KR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60" y="4821626"/>
            <a:ext cx="2895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사용하기 위한 태그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prefix : </a:t>
            </a:r>
            <a:r>
              <a:rPr lang="ko-KR" altLang="en-US" dirty="0"/>
              <a:t> </a:t>
            </a:r>
            <a:r>
              <a:rPr lang="en-US" altLang="ko-KR" dirty="0" err="1" smtClean="0"/>
              <a:t>taglibrary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접두어를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err="1" smtClean="0"/>
              <a:t>uri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값을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err="1" smtClean="0"/>
              <a:t>taglib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지시</a:t>
            </a:r>
            <a:r>
              <a:rPr lang="ko-KR" altLang="en-US" sz="2000" dirty="0"/>
              <a:t>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76550"/>
            <a:ext cx="5904657" cy="86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09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JSP1.2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인터페이스 계열을 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5865887" cy="391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85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05800" cy="1143000"/>
          </a:xfrm>
        </p:spPr>
        <p:txBody>
          <a:bodyPr/>
          <a:lstStyle/>
          <a:p>
            <a:r>
              <a:rPr lang="ko-KR" altLang="en-US" dirty="0" smtClean="0"/>
              <a:t>예제 파일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760640" cy="509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6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04862"/>
            <a:ext cx="4608512" cy="582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6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98738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62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82736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34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4896544" cy="366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4" y="4671219"/>
            <a:ext cx="6948133" cy="171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95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몸체 처리 </a:t>
            </a:r>
            <a:r>
              <a:rPr lang="en-US" altLang="ko-KR" dirty="0" smtClean="0"/>
              <a:t>: &lt;body-content&gt;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몸체 부분 처리</a:t>
            </a:r>
            <a:endParaRPr lang="en-US" altLang="ko-KR" dirty="0" smtClean="0"/>
          </a:p>
          <a:p>
            <a:pPr lvl="1"/>
            <a:r>
              <a:rPr lang="x-none" altLang="ko-KR"/>
              <a:t>JSP(default): </a:t>
            </a:r>
            <a:r>
              <a:rPr lang="ko-KR" altLang="ko-KR"/>
              <a:t>몸체의 내용을</a:t>
            </a:r>
            <a:r>
              <a:rPr lang="x-none" altLang="ko-KR"/>
              <a:t> JSP </a:t>
            </a:r>
            <a:r>
              <a:rPr lang="ko-KR" altLang="ko-KR"/>
              <a:t>코드로 </a:t>
            </a:r>
            <a:r>
              <a:rPr lang="ko-KR" altLang="ko-KR" smtClean="0"/>
              <a:t>처리</a:t>
            </a:r>
            <a:endParaRPr lang="ko-KR" altLang="ko-KR"/>
          </a:p>
          <a:p>
            <a:pPr lvl="1"/>
            <a:r>
              <a:rPr lang="x-none" altLang="ko-KR"/>
              <a:t>tagdependent: </a:t>
            </a:r>
            <a:r>
              <a:rPr lang="ko-KR" altLang="ko-KR"/>
              <a:t>몸체의 내용을 자신의 기능으로 </a:t>
            </a:r>
            <a:r>
              <a:rPr lang="ko-KR" altLang="ko-KR" smtClean="0"/>
              <a:t>처리</a:t>
            </a:r>
            <a:endParaRPr lang="ko-KR" altLang="ko-KR"/>
          </a:p>
          <a:p>
            <a:pPr lvl="1"/>
            <a:r>
              <a:rPr lang="x-none" altLang="ko-KR"/>
              <a:t>empty: </a:t>
            </a:r>
            <a:r>
              <a:rPr lang="ko-KR" altLang="ko-KR"/>
              <a:t>몸체가 없음을 </a:t>
            </a:r>
            <a:r>
              <a:rPr lang="ko-KR" altLang="ko-KR" smtClean="0"/>
              <a:t>선언</a:t>
            </a:r>
            <a:r>
              <a:rPr lang="x-none" altLang="ko-KR" smtClean="0"/>
              <a:t>. </a:t>
            </a:r>
            <a:r>
              <a:rPr lang="x-none" altLang="ko-KR"/>
              <a:t>empty</a:t>
            </a:r>
            <a:r>
              <a:rPr lang="ko-KR" altLang="ko-KR"/>
              <a:t>가 선언된 태그는 몸체를 가질 수 </a:t>
            </a:r>
            <a:r>
              <a:rPr lang="ko-KR" altLang="ko-KR" smtClean="0"/>
              <a:t>없</a:t>
            </a:r>
            <a:r>
              <a:rPr lang="ko-KR" altLang="en-US"/>
              <a:t>음</a:t>
            </a:r>
            <a:endParaRPr lang="ko-KR" altLang="ko-KR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5688632" cy="276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3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장점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r>
              <a:rPr lang="ko-KR" altLang="en-US" dirty="0" smtClean="0"/>
              <a:t>유지 보수성</a:t>
            </a:r>
            <a:endParaRPr lang="en-US" altLang="ko-KR" dirty="0" smtClean="0"/>
          </a:p>
          <a:p>
            <a:r>
              <a:rPr lang="ko-KR" altLang="en-US" dirty="0" err="1" smtClean="0"/>
              <a:t>가독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제어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doStartTag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doAfterBody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doEndTag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r>
              <a:rPr lang="ko-KR" altLang="en-US" dirty="0" smtClean="0"/>
              <a:t>다음 실행을 제어함</a:t>
            </a:r>
            <a:endParaRPr lang="en-US" altLang="ko-KR" dirty="0" smtClean="0"/>
          </a:p>
          <a:p>
            <a:pPr lvl="0"/>
            <a:r>
              <a:rPr lang="x-none" altLang="ko-KR" smtClean="0"/>
              <a:t>EVAL_BODY_INCLUD</a:t>
            </a:r>
            <a:r>
              <a:rPr lang="en-US" altLang="ko-KR" dirty="0" smtClean="0"/>
              <a:t>E : body</a:t>
            </a:r>
            <a:r>
              <a:rPr lang="ko-KR" altLang="en-US" dirty="0" smtClean="0"/>
              <a:t>를 처리</a:t>
            </a:r>
            <a:r>
              <a:rPr lang="ko-KR" altLang="en-US" dirty="0"/>
              <a:t>함</a:t>
            </a:r>
            <a:endParaRPr lang="ko-KR" altLang="ko-KR" dirty="0"/>
          </a:p>
          <a:p>
            <a:pPr lvl="0"/>
            <a:r>
              <a:rPr lang="x-none" altLang="ko-KR" smtClean="0"/>
              <a:t>SKIP_BODY</a:t>
            </a:r>
            <a:r>
              <a:rPr lang="en-US" altLang="ko-KR" dirty="0" smtClean="0"/>
              <a:t> : body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skip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0"/>
            <a:r>
              <a:rPr lang="x-none" altLang="ko-KR" smtClean="0"/>
              <a:t>EVAL_BODY_AGAIN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재실행함</a:t>
            </a:r>
            <a:endParaRPr lang="ko-KR" altLang="ko-KR" dirty="0"/>
          </a:p>
          <a:p>
            <a:pPr lvl="0"/>
            <a:r>
              <a:rPr lang="x-none" altLang="ko-KR" smtClean="0"/>
              <a:t>EVAL_PAGE</a:t>
            </a:r>
            <a:r>
              <a:rPr lang="en-US" altLang="ko-KR" dirty="0" smtClean="0"/>
              <a:t> : page</a:t>
            </a:r>
            <a:r>
              <a:rPr lang="ko-KR" altLang="en-US" dirty="0" smtClean="0"/>
              <a:t>를 처리함</a:t>
            </a:r>
            <a:endParaRPr lang="ko-KR" altLang="ko-KR" dirty="0"/>
          </a:p>
          <a:p>
            <a:pPr lvl="0"/>
            <a:r>
              <a:rPr lang="x-none" altLang="ko-KR" smtClean="0"/>
              <a:t>SKIP_PAGE</a:t>
            </a:r>
            <a:r>
              <a:rPr lang="en-US" altLang="ko-KR" dirty="0" smtClean="0"/>
              <a:t> : page </a:t>
            </a:r>
            <a:r>
              <a:rPr lang="ko-KR" altLang="en-US" dirty="0" smtClean="0"/>
              <a:t>처리를 </a:t>
            </a:r>
            <a:r>
              <a:rPr lang="en-US" altLang="ko-KR" dirty="0" smtClean="0"/>
              <a:t>skip </a:t>
            </a:r>
            <a:r>
              <a:rPr lang="ko-KR" altLang="en-US" dirty="0" smtClean="0"/>
              <a:t>함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771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ko-KR"/>
              <a:t>EVAL_BODY_INCLUD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9253" y="2204864"/>
            <a:ext cx="7248525" cy="2381250"/>
            <a:chOff x="539253" y="2204864"/>
            <a:chExt cx="7248525" cy="23812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53" y="2204864"/>
              <a:ext cx="7248525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"/>
            <a:stretch/>
          </p:blipFill>
          <p:spPr bwMode="auto">
            <a:xfrm>
              <a:off x="548178" y="3881264"/>
              <a:ext cx="72396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412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ko-KR"/>
              <a:t>EVAL_BODY_INCLUD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456430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26298"/>
            <a:ext cx="25527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77" y="3811041"/>
            <a:ext cx="287813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17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SKIP_BODY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85974"/>
            <a:ext cx="4173091" cy="2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85975"/>
            <a:ext cx="3312368" cy="27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4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EVAL_BODY_AGAIN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8777" y="1988840"/>
            <a:ext cx="7229475" cy="4273277"/>
            <a:chOff x="548778" y="2276872"/>
            <a:chExt cx="7229475" cy="4273277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" y="2276872"/>
              <a:ext cx="7229475" cy="140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"/>
            <a:stretch/>
          </p:blipFill>
          <p:spPr bwMode="auto">
            <a:xfrm>
              <a:off x="548778" y="3645024"/>
              <a:ext cx="7229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16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67" y="4139986"/>
            <a:ext cx="4056544" cy="212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03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EVAL_BODY_AGAIN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29728" y="1988840"/>
            <a:ext cx="7267575" cy="3952875"/>
            <a:chOff x="947738" y="2347913"/>
            <a:chExt cx="7267575" cy="395287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2347913"/>
              <a:ext cx="7248525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63"/>
            <a:stretch/>
          </p:blipFill>
          <p:spPr bwMode="auto">
            <a:xfrm>
              <a:off x="947738" y="4510088"/>
              <a:ext cx="726757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40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2878138" cy="3538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70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EVAL_PAGE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8778" y="2132856"/>
            <a:ext cx="7229475" cy="3800475"/>
            <a:chOff x="548778" y="2132856"/>
            <a:chExt cx="7229475" cy="3800475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" y="2132856"/>
              <a:ext cx="72294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"/>
            <a:stretch/>
          </p:blipFill>
          <p:spPr bwMode="auto">
            <a:xfrm>
              <a:off x="548778" y="3980706"/>
              <a:ext cx="7229475" cy="19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364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86" y="3571131"/>
            <a:ext cx="3412729" cy="2800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60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SKIP_PAGE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2580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3658626" cy="2952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098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TLD </a:t>
            </a:r>
            <a:r>
              <a:rPr lang="ko-KR" altLang="en-US" dirty="0"/>
              <a:t>파일에 </a:t>
            </a:r>
            <a:r>
              <a:rPr lang="en-US" altLang="ko-KR" dirty="0"/>
              <a:t>&lt;attribute&gt; </a:t>
            </a:r>
            <a:r>
              <a:rPr lang="ko-KR" altLang="en-US" dirty="0"/>
              <a:t>태그로 속성에 관해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r>
              <a:rPr lang="ko-KR" altLang="en-US" dirty="0"/>
              <a:t>태그 </a:t>
            </a:r>
            <a:r>
              <a:rPr lang="ko-KR" altLang="en-US" dirty="0" err="1"/>
              <a:t>핸들러</a:t>
            </a:r>
            <a:r>
              <a:rPr lang="ko-KR" altLang="en-US" dirty="0"/>
              <a:t> 클래스 객체에 속성과 같은 이름의 멤버변수를 선언하고</a:t>
            </a:r>
            <a:r>
              <a:rPr lang="en-US" altLang="ko-KR" dirty="0"/>
              <a:t>, getter</a:t>
            </a:r>
            <a:r>
              <a:rPr lang="ko-KR" altLang="en-US" dirty="0"/>
              <a:t>와 </a:t>
            </a:r>
            <a:r>
              <a:rPr lang="en-US" altLang="ko-KR" dirty="0"/>
              <a:t>setter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5452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620688"/>
            <a:ext cx="7239001" cy="6020494"/>
            <a:chOff x="683568" y="620688"/>
            <a:chExt cx="7239001" cy="6020494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620688"/>
              <a:ext cx="7239000" cy="495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8"/>
            <a:stretch/>
          </p:blipFill>
          <p:spPr bwMode="auto">
            <a:xfrm>
              <a:off x="700585" y="5517232"/>
              <a:ext cx="7221984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783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13.1 </a:t>
            </a:r>
            <a:r>
              <a:rPr lang="ko-KR" altLang="en-US" dirty="0" smtClean="0"/>
              <a:t>클래스 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기반 구성 요소</a:t>
            </a:r>
            <a:endParaRPr lang="en-US" altLang="ko-KR" dirty="0" smtClean="0"/>
          </a:p>
          <a:p>
            <a:r>
              <a:rPr lang="en-US" altLang="ko-KR" dirty="0" smtClean="0"/>
              <a:t>JSP 1.2</a:t>
            </a:r>
          </a:p>
          <a:p>
            <a:r>
              <a:rPr lang="en-US" altLang="ko-KR" dirty="0" smtClean="0"/>
              <a:t>JSP 2.1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01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39552" y="1412776"/>
            <a:ext cx="7239001" cy="3524250"/>
            <a:chOff x="539552" y="1412776"/>
            <a:chExt cx="7239001" cy="352425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412776"/>
              <a:ext cx="7239000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2"/>
            <a:stretch/>
          </p:blipFill>
          <p:spPr bwMode="auto">
            <a:xfrm>
              <a:off x="548185" y="2460526"/>
              <a:ext cx="7230368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749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1" y="1266825"/>
            <a:ext cx="8224924" cy="245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16" y="2780928"/>
            <a:ext cx="3685930" cy="30963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48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TEI </a:t>
            </a:r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Extra Information</a:t>
            </a:r>
          </a:p>
          <a:p>
            <a:r>
              <a:rPr lang="ko-KR" altLang="en-US" dirty="0" smtClean="0"/>
              <a:t>태그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객체의 </a:t>
            </a:r>
            <a:r>
              <a:rPr lang="en-US" altLang="ko-KR" dirty="0" smtClean="0"/>
              <a:t>Helper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내용을 동적으로 변경</a:t>
            </a:r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복잡성 삭제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061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TagExtraInfo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TEI </a:t>
            </a:r>
            <a:r>
              <a:rPr lang="ko-KR" altLang="en-US" dirty="0" smtClean="0"/>
              <a:t>객체 생성시 상속해야 함</a:t>
            </a:r>
            <a:endParaRPr lang="en-US" altLang="ko-KR" dirty="0" smtClean="0"/>
          </a:p>
          <a:p>
            <a:r>
              <a:rPr lang="en-US" altLang="ko-KR" dirty="0" err="1" smtClean="0"/>
              <a:t>TagExtraInfo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자동 실행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b="1" dirty="0" err="1"/>
              <a:t>setTagInfo</a:t>
            </a:r>
            <a:r>
              <a:rPr lang="en-US" altLang="ko-KR" sz="2000" b="1" dirty="0"/>
              <a:t>( )  </a:t>
            </a:r>
            <a:r>
              <a:rPr lang="ko-KR" altLang="ko-KR" sz="2000" b="1" dirty="0"/>
              <a:t>→  </a:t>
            </a:r>
            <a:r>
              <a:rPr lang="en-US" altLang="ko-KR" sz="2000" b="1" dirty="0" err="1"/>
              <a:t>isValid</a:t>
            </a:r>
            <a:r>
              <a:rPr lang="en-US" altLang="ko-KR" sz="2000" b="1" dirty="0"/>
              <a:t>( )  </a:t>
            </a:r>
            <a:r>
              <a:rPr lang="ko-KR" altLang="ko-KR" sz="2000" b="1" dirty="0"/>
              <a:t>→  </a:t>
            </a:r>
            <a:r>
              <a:rPr lang="en-US" altLang="ko-KR" sz="2000" b="1" dirty="0" err="1"/>
              <a:t>getVariableInfo</a:t>
            </a:r>
            <a:r>
              <a:rPr lang="en-US" altLang="ko-KR" sz="2000" b="1" dirty="0"/>
              <a:t>( )</a:t>
            </a:r>
            <a:endParaRPr lang="ko-KR" altLang="ko-KR" sz="2000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3437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14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정보를 처리해주는 객체</a:t>
            </a:r>
            <a:endParaRPr lang="en-US" altLang="ko-KR" dirty="0" smtClean="0"/>
          </a:p>
          <a:p>
            <a:r>
              <a:rPr lang="en-US" altLang="ko-KR" dirty="0" err="1" smtClean="0"/>
              <a:t>TageInfo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286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74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78497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644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TagData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속성과 값을 처리하는 객체</a:t>
            </a:r>
            <a:endParaRPr lang="en-US" altLang="ko-KR" dirty="0" smtClean="0"/>
          </a:p>
          <a:p>
            <a:r>
              <a:rPr lang="en-US" altLang="ko-KR" dirty="0" err="1" smtClean="0"/>
              <a:t>TagData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056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207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" y="908720"/>
            <a:ext cx="810913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13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0" y="1052736"/>
            <a:ext cx="806081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3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JSP1.2</a:t>
            </a:r>
            <a:endParaRPr lang="ko-KR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43815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72675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32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기반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ko-KR" altLang="en-US" dirty="0" smtClean="0"/>
              <a:t>태그 라이브러리 </a:t>
            </a:r>
            <a:r>
              <a:rPr lang="ko-KR" altLang="en-US" dirty="0" err="1" smtClean="0"/>
              <a:t>디스크립터</a:t>
            </a:r>
            <a:r>
              <a:rPr lang="en-US" altLang="ko-KR" dirty="0"/>
              <a:t>(TLD </a:t>
            </a:r>
            <a:r>
              <a:rPr lang="ko-KR" altLang="en-US" dirty="0"/>
              <a:t>파일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TLD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8025869" cy="186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92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JSP2.1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SimpleTag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계열을 상속함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580286" cy="370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9033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JSP1.2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jSP2.0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SimpleTag</a:t>
            </a:r>
            <a:r>
              <a:rPr lang="en-US" altLang="ko-KR" dirty="0"/>
              <a:t> </a:t>
            </a:r>
            <a:r>
              <a:rPr lang="ko-KR" altLang="en-US" dirty="0"/>
              <a:t>인터페이스 추가</a:t>
            </a:r>
          </a:p>
          <a:p>
            <a:r>
              <a:rPr lang="en-US" altLang="ko-KR" dirty="0" err="1"/>
              <a:t>SimpleTagSupport</a:t>
            </a:r>
            <a:r>
              <a:rPr lang="en-US" altLang="ko-KR" dirty="0"/>
              <a:t> </a:t>
            </a:r>
            <a:r>
              <a:rPr lang="ko-KR" altLang="en-US" dirty="0"/>
              <a:t>클래스 제공</a:t>
            </a:r>
          </a:p>
          <a:p>
            <a:r>
              <a:rPr lang="en-US" altLang="ko-KR" dirty="0" err="1"/>
              <a:t>doTag</a:t>
            </a:r>
            <a:r>
              <a:rPr lang="en-US" altLang="ko-KR" dirty="0"/>
              <a:t>( 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/>
              <a:t>Tag </a:t>
            </a:r>
            <a:r>
              <a:rPr lang="ko-KR" altLang="en-US" dirty="0"/>
              <a:t>관련 </a:t>
            </a:r>
            <a:r>
              <a:rPr lang="ko-KR" altLang="en-US" dirty="0" err="1"/>
              <a:t>메소드</a:t>
            </a:r>
            <a:r>
              <a:rPr lang="ko-KR" altLang="en-US" dirty="0"/>
              <a:t> 통일</a:t>
            </a:r>
          </a:p>
          <a:p>
            <a:r>
              <a:rPr lang="en-US" altLang="ko-KR" dirty="0" err="1"/>
              <a:t>JspFragment</a:t>
            </a:r>
            <a:r>
              <a:rPr lang="ko-KR" altLang="en-US" dirty="0"/>
              <a:t>를 이용한 </a:t>
            </a:r>
            <a:r>
              <a:rPr lang="en-US" altLang="ko-KR" dirty="0"/>
              <a:t>body </a:t>
            </a:r>
            <a:r>
              <a:rPr lang="ko-KR" altLang="en-US" dirty="0"/>
              <a:t>전달</a:t>
            </a:r>
          </a:p>
          <a:p>
            <a:r>
              <a:rPr lang="ko-KR" altLang="en-US" dirty="0"/>
              <a:t>동적 </a:t>
            </a:r>
            <a:r>
              <a:rPr lang="en-US" altLang="ko-KR" dirty="0"/>
              <a:t>Attribute </a:t>
            </a:r>
            <a:r>
              <a:rPr lang="ko-KR" altLang="en-US" dirty="0"/>
              <a:t>추가 방법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6778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SimpleTagSupport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SimpleTag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상속하는 객체</a:t>
            </a:r>
            <a:endParaRPr lang="en-US" altLang="ko-KR" dirty="0" smtClean="0"/>
          </a:p>
          <a:p>
            <a:r>
              <a:rPr lang="ko-KR" altLang="en-US" dirty="0" smtClean="0"/>
              <a:t>태그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객체를 </a:t>
            </a:r>
            <a:r>
              <a:rPr lang="en-US" altLang="ko-KR" dirty="0" smtClean="0"/>
              <a:t>1.2</a:t>
            </a:r>
            <a:r>
              <a:rPr lang="ko-KR" altLang="en-US" dirty="0" smtClean="0"/>
              <a:t>버전보다 간편하게 작성함</a:t>
            </a:r>
            <a:endParaRPr lang="en-US" altLang="ko-KR" dirty="0" smtClean="0"/>
          </a:p>
          <a:p>
            <a:r>
              <a:rPr lang="en-US" altLang="ko-KR" dirty="0" smtClean="0"/>
              <a:t>JSP2.0</a:t>
            </a:r>
            <a:r>
              <a:rPr lang="ko-KR" altLang="en-US" dirty="0" smtClean="0"/>
              <a:t>이상 버전으로 작성시 </a:t>
            </a:r>
            <a:r>
              <a:rPr lang="ko-KR" altLang="en-US" dirty="0" err="1" smtClean="0"/>
              <a:t>상속해야하는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err="1" smtClean="0"/>
              <a:t>SimpleTagSupport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7278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84784"/>
            <a:ext cx="73247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9552" y="836712"/>
            <a:ext cx="8229600" cy="4389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SimpleTagSupport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4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JspFragment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몸체를 처리하는 객체</a:t>
            </a:r>
            <a:endParaRPr lang="en-US" altLang="ko-KR" dirty="0" smtClean="0"/>
          </a:p>
          <a:p>
            <a:r>
              <a:rPr lang="en-US" altLang="ko-KR" dirty="0" err="1" smtClean="0"/>
              <a:t>SimpleTagSupport</a:t>
            </a:r>
            <a:r>
              <a:rPr lang="ko-KR" altLang="en-US" dirty="0" smtClean="0"/>
              <a:t>의  </a:t>
            </a:r>
            <a:r>
              <a:rPr lang="en-US" altLang="ko-KR" dirty="0" err="1" smtClean="0"/>
              <a:t>getJspBody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en-US" altLang="ko-KR" dirty="0" err="1" smtClean="0"/>
              <a:t>JspFragment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79" y="3573016"/>
            <a:ext cx="794406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853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정보를 가지고 있는 객체</a:t>
            </a:r>
            <a:endParaRPr lang="en-US" altLang="ko-KR" dirty="0" smtClean="0"/>
          </a:p>
          <a:p>
            <a:r>
              <a:rPr lang="en-US" altLang="ko-KR" dirty="0" err="1" smtClean="0"/>
              <a:t>SimpleTagSupport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getJspContext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리턴</a:t>
            </a:r>
            <a:endParaRPr lang="en-US" altLang="ko-KR" dirty="0" smtClean="0"/>
          </a:p>
          <a:p>
            <a:r>
              <a:rPr lang="en-US" altLang="ko-KR" dirty="0" err="1" smtClean="0"/>
              <a:t>JspContext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8999"/>
            <a:ext cx="72961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63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99592" y="1071563"/>
            <a:ext cx="7315721" cy="4362450"/>
            <a:chOff x="899592" y="1071563"/>
            <a:chExt cx="7315721" cy="4362450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198"/>
            <a:stretch/>
          </p:blipFill>
          <p:spPr bwMode="auto">
            <a:xfrm>
              <a:off x="928688" y="1423988"/>
              <a:ext cx="7286625" cy="401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071563"/>
              <a:ext cx="72294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5069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57225"/>
            <a:ext cx="6048672" cy="595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977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83568" y="1539627"/>
            <a:ext cx="7286625" cy="4295775"/>
            <a:chOff x="683568" y="1539627"/>
            <a:chExt cx="7286625" cy="4295775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539627"/>
              <a:ext cx="7286625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416052"/>
              <a:ext cx="7286625" cy="2419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249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15441" y="980728"/>
            <a:ext cx="7277100" cy="4872583"/>
            <a:chOff x="515441" y="980728"/>
            <a:chExt cx="7277100" cy="4872583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91" y="980728"/>
              <a:ext cx="7258050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"/>
            <a:stretch/>
          </p:blipFill>
          <p:spPr bwMode="auto">
            <a:xfrm>
              <a:off x="515441" y="2852936"/>
              <a:ext cx="7277100" cy="300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827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기반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사용할 때 호출되는 자바 클래스</a:t>
            </a:r>
            <a:endParaRPr lang="en-US" altLang="ko-KR" dirty="0"/>
          </a:p>
          <a:p>
            <a:r>
              <a:rPr lang="ko-KR" altLang="en-US" dirty="0"/>
              <a:t>태그 라이브러리 </a:t>
            </a:r>
            <a:r>
              <a:rPr lang="ko-KR" altLang="en-US" dirty="0" err="1" smtClean="0"/>
              <a:t>디스크립터</a:t>
            </a:r>
            <a:r>
              <a:rPr lang="en-US" altLang="ko-KR" dirty="0" smtClean="0"/>
              <a:t>(TLD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태그의 환경설정 파일</a:t>
            </a:r>
            <a:endParaRPr lang="en-US" altLang="ko-KR" dirty="0"/>
          </a:p>
          <a:p>
            <a:r>
              <a:rPr lang="en-US" altLang="ko-KR" dirty="0"/>
              <a:t>TLD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TDL </a:t>
            </a:r>
            <a:r>
              <a:rPr lang="ko-KR" altLang="en-US" dirty="0" smtClean="0"/>
              <a:t>파일을 서버에서 인식하도록 등록</a:t>
            </a:r>
            <a:endParaRPr lang="en-US" altLang="ko-KR" dirty="0"/>
          </a:p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smtClean="0"/>
              <a:t>지시자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파일에서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선언하는 태그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69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3247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559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0" y="637679"/>
            <a:ext cx="7800975" cy="59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44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3789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485659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722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몸체 처리 예제</a:t>
            </a:r>
            <a:endParaRPr lang="ko-KR" altLang="en-US" sz="2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2" y="1700808"/>
            <a:ext cx="72961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02" y="1462683"/>
            <a:ext cx="1676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444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몸체 처리 예제</a:t>
            </a:r>
            <a:endParaRPr lang="ko-KR" altLang="en-US" sz="2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286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548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몸체 처리 예제</a:t>
            </a:r>
            <a:endParaRPr lang="ko-KR" altLang="en-US" sz="2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2771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492173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675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실행 제어 예제</a:t>
            </a:r>
            <a:endParaRPr lang="ko-KR" alt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" y="1124744"/>
            <a:ext cx="73056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74" y="4712395"/>
            <a:ext cx="4556125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75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속성 정의 예제</a:t>
            </a:r>
            <a:endParaRPr lang="ko-KR" altLang="en-US" sz="20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25805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8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속성 정의 예제</a:t>
            </a:r>
            <a:endParaRPr lang="ko-KR" alt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2754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203"/>
          <a:stretch/>
        </p:blipFill>
        <p:spPr bwMode="auto">
          <a:xfrm>
            <a:off x="899592" y="1112168"/>
            <a:ext cx="72294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속성 정의 예제</a:t>
            </a:r>
            <a:endParaRPr lang="ko-KR" altLang="en-US" sz="2000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7"/>
          <a:stretch/>
        </p:blipFill>
        <p:spPr bwMode="auto">
          <a:xfrm>
            <a:off x="827584" y="1844824"/>
            <a:ext cx="70032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Tag</a:t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/>
              <a:t>태그 </a:t>
            </a:r>
            <a:r>
              <a:rPr lang="ko-KR" altLang="en-US" dirty="0" err="1"/>
              <a:t>핸들러</a:t>
            </a:r>
            <a:r>
              <a:rPr lang="ko-KR" altLang="en-US" dirty="0"/>
              <a:t> 클래스가 상속하는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r>
              <a:rPr lang="en-US" altLang="ko-KR" dirty="0" err="1" smtClean="0"/>
              <a:t>IterationTag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반복 </a:t>
            </a:r>
            <a:r>
              <a:rPr lang="ko-KR" altLang="en-US" dirty="0"/>
              <a:t>수행</a:t>
            </a:r>
            <a:r>
              <a:rPr lang="en-US" altLang="ko-KR" dirty="0"/>
              <a:t>(loop)</a:t>
            </a:r>
            <a:r>
              <a:rPr lang="ko-KR" altLang="en-US" dirty="0"/>
              <a:t>하기 </a:t>
            </a:r>
            <a:r>
              <a:rPr lang="ko-KR" altLang="en-US" dirty="0" smtClean="0"/>
              <a:t>위해 </a:t>
            </a:r>
            <a:r>
              <a:rPr lang="ko-KR" altLang="en-US" dirty="0"/>
              <a:t>사용되는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인터페이스</a:t>
            </a:r>
            <a:endParaRPr lang="en-US" altLang="ko-KR" dirty="0"/>
          </a:p>
          <a:p>
            <a:r>
              <a:rPr lang="en-US" altLang="ko-KR" dirty="0" err="1" smtClean="0"/>
              <a:t>BodyTag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JSP</a:t>
            </a:r>
            <a:r>
              <a:rPr lang="ko-KR" altLang="en-US" dirty="0"/>
              <a:t>에서 몸체를 처리하는 태그를 사용할 때 몸체를 처리하기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인터페이스</a:t>
            </a:r>
            <a:endParaRPr lang="en-US" altLang="ko-KR" dirty="0"/>
          </a:p>
          <a:p>
            <a:r>
              <a:rPr lang="en-US" altLang="ko-KR" dirty="0" err="1" smtClean="0"/>
              <a:t>TagSupport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개발자가 </a:t>
            </a:r>
            <a:r>
              <a:rPr lang="ko-KR" altLang="en-US" dirty="0"/>
              <a:t>태그 라이브러리를 손쉽게 개발할 수 있도록 만들어진 객체로서 기본적으로 반복 수행을 위한 태그를 생성할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r>
              <a:rPr lang="en-US" altLang="ko-KR" dirty="0" err="1" smtClean="0"/>
              <a:t>BodyTagSupport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개발자가 </a:t>
            </a:r>
            <a:r>
              <a:rPr lang="ko-KR" altLang="en-US" dirty="0"/>
              <a:t>몸체가 있는 태그 라이브러리를 손쉽게 개발할 수 있도록 만들어진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r>
              <a:rPr lang="en-US" altLang="ko-KR" dirty="0" err="1" smtClean="0"/>
              <a:t>SimpleTag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JSP2.0</a:t>
            </a:r>
            <a:r>
              <a:rPr lang="ko-KR" altLang="en-US" dirty="0"/>
              <a:t>에서 </a:t>
            </a:r>
            <a:r>
              <a:rPr lang="ko-KR" altLang="en-US" dirty="0" err="1"/>
              <a:t>커스텀</a:t>
            </a:r>
            <a:r>
              <a:rPr lang="ko-KR" altLang="en-US" dirty="0"/>
              <a:t> 태그 작성의 간편화를 위해 추가된 </a:t>
            </a:r>
            <a:r>
              <a:rPr lang="ko-KR" altLang="en-US" dirty="0" smtClean="0"/>
              <a:t>인터페이스</a:t>
            </a:r>
            <a:endParaRPr lang="en-US" altLang="ko-KR" dirty="0"/>
          </a:p>
          <a:p>
            <a:r>
              <a:rPr lang="en-US" altLang="ko-KR" dirty="0" err="1" smtClean="0"/>
              <a:t>SimpleTagSupport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JSP2.0</a:t>
            </a:r>
            <a:r>
              <a:rPr lang="ko-KR" altLang="en-US" dirty="0"/>
              <a:t>에 추가되었으며 </a:t>
            </a:r>
            <a:r>
              <a:rPr lang="en-US" altLang="ko-KR" dirty="0" err="1"/>
              <a:t>SimpleTag</a:t>
            </a:r>
            <a:r>
              <a:rPr lang="ko-KR" altLang="en-US" dirty="0"/>
              <a:t>를 구현하고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태그 </a:t>
            </a:r>
            <a:r>
              <a:rPr lang="ko-KR" altLang="en-US" sz="2000" dirty="0" err="1" smtClean="0"/>
              <a:t>핸들러</a:t>
            </a:r>
            <a:r>
              <a:rPr lang="ko-KR" altLang="en-US" sz="2000" dirty="0" smtClean="0"/>
              <a:t> 클래스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22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JSP2.1 </a:t>
            </a:r>
            <a:r>
              <a:rPr lang="ko-KR" altLang="en-US" sz="2000" dirty="0" smtClean="0"/>
              <a:t>속성 정의 예제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10816" y="1052736"/>
            <a:ext cx="7239000" cy="2542778"/>
            <a:chOff x="827584" y="1556792"/>
            <a:chExt cx="7239000" cy="254277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56792"/>
              <a:ext cx="72390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" r="462"/>
            <a:stretch/>
          </p:blipFill>
          <p:spPr bwMode="auto">
            <a:xfrm>
              <a:off x="827584" y="2708920"/>
              <a:ext cx="723900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5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15" y="4005064"/>
            <a:ext cx="6190963" cy="1944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태그 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지시자</a:t>
            </a:r>
            <a:endParaRPr lang="en-US" altLang="ko-KR" dirty="0" smtClean="0"/>
          </a:p>
          <a:p>
            <a:r>
              <a:rPr lang="ko-KR" altLang="en-US" dirty="0" smtClean="0"/>
              <a:t>태그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기능 구현</a:t>
            </a:r>
            <a:endParaRPr lang="en-US" altLang="ko-KR" dirty="0" smtClean="0"/>
          </a:p>
          <a:p>
            <a:r>
              <a:rPr lang="ko-KR" altLang="en-US" dirty="0" err="1" smtClean="0"/>
              <a:t>확장자를</a:t>
            </a:r>
            <a:r>
              <a:rPr lang="ko-KR" altLang="en-US" dirty="0" smtClean="0"/>
              <a:t> 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로 저장함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12976"/>
            <a:ext cx="58171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0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태그 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태그 파일을 작성하여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저장되는 위치는 </a:t>
            </a:r>
            <a:r>
              <a:rPr lang="en-US" altLang="ko-KR" dirty="0"/>
              <a:t>/WEB-INF/tags </a:t>
            </a:r>
            <a:r>
              <a:rPr lang="ko-KR" altLang="en-US" dirty="0"/>
              <a:t>폴더 또는 하위 폴더만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사용하기 위한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지시자를</a:t>
            </a:r>
            <a:r>
              <a:rPr lang="ko-KR" altLang="en-US" dirty="0"/>
              <a:t> 다음과 같이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prefix="my" </a:t>
            </a:r>
            <a:r>
              <a:rPr lang="en-US" altLang="ko-KR" dirty="0" err="1"/>
              <a:t>tagdir</a:t>
            </a:r>
            <a:r>
              <a:rPr lang="en-US" altLang="ko-KR" dirty="0"/>
              <a:t>="/WEB-INF/tags"%&gt;</a:t>
            </a:r>
          </a:p>
          <a:p>
            <a:r>
              <a:rPr lang="ko-KR" altLang="en-US" dirty="0"/>
              <a:t>태그 파일을 </a:t>
            </a:r>
            <a:r>
              <a:rPr lang="ko-KR" altLang="en-US" dirty="0" err="1"/>
              <a:t>커스텀</a:t>
            </a:r>
            <a:r>
              <a:rPr lang="ko-KR" altLang="en-US" dirty="0"/>
              <a:t> 태그로 사용할 때는 </a:t>
            </a:r>
            <a:r>
              <a:rPr lang="en-US" altLang="ko-KR" dirty="0" err="1"/>
              <a:t>taglib</a:t>
            </a:r>
            <a:r>
              <a:rPr lang="ko-KR" altLang="en-US" dirty="0"/>
              <a:t>의 </a:t>
            </a:r>
            <a:r>
              <a:rPr lang="en-US" altLang="ko-KR" dirty="0" err="1"/>
              <a:t>tagdir</a:t>
            </a:r>
            <a:r>
              <a:rPr lang="en-US" altLang="ko-KR" dirty="0"/>
              <a:t> </a:t>
            </a:r>
            <a:r>
              <a:rPr lang="ko-KR" altLang="en-US" dirty="0"/>
              <a:t>속성에 태그 파일</a:t>
            </a:r>
            <a:r>
              <a:rPr lang="en-US" altLang="ko-KR" dirty="0"/>
              <a:t>(.tag)</a:t>
            </a:r>
            <a:r>
              <a:rPr lang="ko-KR" altLang="en-US" dirty="0"/>
              <a:t>들이 위치한 폴더를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 err="1"/>
              <a:t>tagdir</a:t>
            </a:r>
            <a:r>
              <a:rPr lang="en-US" altLang="ko-KR" dirty="0"/>
              <a:t> </a:t>
            </a:r>
            <a:r>
              <a:rPr lang="ko-KR" altLang="en-US" dirty="0"/>
              <a:t>속성에 지정한 폴더의 태그 파일</a:t>
            </a:r>
            <a:r>
              <a:rPr lang="en-US" altLang="ko-KR" dirty="0"/>
              <a:t>(.tag)</a:t>
            </a:r>
            <a:r>
              <a:rPr lang="ko-KR" altLang="en-US" dirty="0"/>
              <a:t>들은 각각 파일 하나당 하나의 </a:t>
            </a:r>
            <a:r>
              <a:rPr lang="ko-KR" altLang="en-US" dirty="0" err="1"/>
              <a:t>커스텀</a:t>
            </a:r>
            <a:r>
              <a:rPr lang="ko-KR" altLang="en-US" dirty="0"/>
              <a:t> 태그로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5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기본적인 정보를 설정하는 기능</a:t>
            </a:r>
            <a:endParaRPr lang="en-US" altLang="ko-KR" dirty="0" smtClean="0"/>
          </a:p>
          <a:p>
            <a:pPr lvl="0"/>
            <a:r>
              <a:rPr lang="x-none" altLang="ko-KR"/>
              <a:t>body-content: </a:t>
            </a:r>
            <a:r>
              <a:rPr lang="ko-KR" altLang="ko-KR"/>
              <a:t>커스텀 태그의 몸체 내용을 어떻게 </a:t>
            </a:r>
            <a:r>
              <a:rPr lang="ko-KR" altLang="ko-KR"/>
              <a:t>처리할지 </a:t>
            </a:r>
            <a:r>
              <a:rPr lang="ko-KR" altLang="ko-KR" smtClean="0"/>
              <a:t>지정</a:t>
            </a:r>
            <a:r>
              <a:rPr lang="x-none" altLang="ko-KR" smtClean="0"/>
              <a:t>. </a:t>
            </a:r>
            <a:endParaRPr lang="en-US" altLang="ko-KR" dirty="0" smtClean="0"/>
          </a:p>
          <a:p>
            <a:pPr lvl="1"/>
            <a:r>
              <a:rPr lang="x-none" altLang="ko-KR" smtClean="0"/>
              <a:t>empty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ko-KR" altLang="ko-KR" dirty="0"/>
              <a:t>몸체가 없음을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1"/>
            <a:r>
              <a:rPr lang="x-none" altLang="ko-KR" smtClean="0"/>
              <a:t>tagdependent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몸체 </a:t>
            </a:r>
            <a:r>
              <a:rPr lang="ko-KR" altLang="ko-KR" dirty="0"/>
              <a:t>내용을 그대로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 </a:t>
            </a:r>
            <a:r>
              <a:rPr lang="x-none" altLang="ko-KR" smtClean="0"/>
              <a:t>scriptless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액션 </a:t>
            </a:r>
            <a:r>
              <a:rPr lang="ko-KR" altLang="ko-KR" dirty="0"/>
              <a:t>처리 후 </a:t>
            </a:r>
            <a:r>
              <a:rPr lang="ko-KR" altLang="ko-KR" dirty="0" err="1"/>
              <a:t>결괏값을</a:t>
            </a:r>
            <a:r>
              <a:rPr lang="ko-KR" altLang="ko-KR" dirty="0"/>
              <a:t> </a:t>
            </a:r>
            <a:r>
              <a:rPr lang="ko-KR" altLang="ko-KR" dirty="0" smtClean="0"/>
              <a:t>사용</a:t>
            </a:r>
            <a:r>
              <a:rPr lang="x-none" altLang="ko-KR" smtClean="0"/>
              <a:t>. </a:t>
            </a:r>
            <a:r>
              <a:rPr lang="ko-KR" altLang="ko-KR"/>
              <a:t>기본값은</a:t>
            </a:r>
            <a:r>
              <a:rPr lang="x-none" altLang="ko-KR"/>
              <a:t> </a:t>
            </a:r>
            <a:r>
              <a:rPr lang="x-none" altLang="ko-KR" smtClean="0"/>
              <a:t>scriptless</a:t>
            </a:r>
            <a:endParaRPr lang="ko-KR" altLang="ko-KR"/>
          </a:p>
          <a:p>
            <a:pPr lvl="0"/>
            <a:r>
              <a:rPr lang="x-none" altLang="ko-KR"/>
              <a:t>deferredSyntaxAllowedAsLiteral: #,{ </a:t>
            </a:r>
            <a:r>
              <a:rPr lang="ko-KR" altLang="ko-KR"/>
              <a:t>문자의 사용 </a:t>
            </a:r>
            <a:r>
              <a:rPr lang="ko-KR" altLang="ko-KR"/>
              <a:t>여부를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description: </a:t>
            </a:r>
            <a:r>
              <a:rPr lang="ko-KR" altLang="ko-KR"/>
              <a:t>기능 </a:t>
            </a:r>
            <a:r>
              <a:rPr lang="ko-KR" altLang="ko-KR"/>
              <a:t>설명을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display-name: </a:t>
            </a:r>
            <a:r>
              <a:rPr lang="ko-KR" altLang="ko-KR"/>
              <a:t>표시 </a:t>
            </a:r>
            <a:r>
              <a:rPr lang="ko-KR" altLang="ko-KR"/>
              <a:t>이름을 </a:t>
            </a:r>
            <a:r>
              <a:rPr lang="ko-KR" altLang="ko-KR" smtClean="0"/>
              <a:t>지정</a:t>
            </a:r>
            <a:r>
              <a:rPr lang="x-none" altLang="ko-KR" smtClean="0"/>
              <a:t>. </a:t>
            </a:r>
            <a:r>
              <a:rPr lang="ko-KR" altLang="ko-KR"/>
              <a:t>기본값은 확장자를 </a:t>
            </a:r>
            <a:r>
              <a:rPr lang="ko-KR" altLang="ko-KR"/>
              <a:t>제외한 </a:t>
            </a:r>
            <a:r>
              <a:rPr lang="ko-KR" altLang="ko-KR" smtClean="0"/>
              <a:t>파일명</a:t>
            </a:r>
            <a:endParaRPr lang="ko-KR" altLang="ko-KR"/>
          </a:p>
          <a:p>
            <a:pPr lvl="0"/>
            <a:r>
              <a:rPr lang="x-none" altLang="ko-KR"/>
              <a:t>dynamic-attributes: </a:t>
            </a:r>
            <a:r>
              <a:rPr lang="ko-KR" altLang="ko-KR"/>
              <a:t>속성을 동적으로 지정하여 사용하고자 할 때 속성을 저장할 변수 </a:t>
            </a:r>
            <a:r>
              <a:rPr lang="ko-KR" altLang="ko-KR"/>
              <a:t>이름을 </a:t>
            </a:r>
            <a:r>
              <a:rPr lang="ko-KR" altLang="ko-KR" smtClean="0"/>
              <a:t>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63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x-none" altLang="ko-KR" smtClean="0"/>
              <a:t>example</a:t>
            </a:r>
            <a:r>
              <a:rPr lang="x-none" altLang="ko-KR"/>
              <a:t>: </a:t>
            </a:r>
            <a:r>
              <a:rPr lang="ko-KR" altLang="ko-KR"/>
              <a:t>태그 사용 </a:t>
            </a:r>
            <a:r>
              <a:rPr lang="ko-KR" altLang="ko-KR"/>
              <a:t>예를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import: </a:t>
            </a:r>
            <a:r>
              <a:rPr lang="ko-KR" altLang="ko-KR"/>
              <a:t>사용하는 객체가 속한 </a:t>
            </a:r>
            <a:r>
              <a:rPr lang="ko-KR" altLang="ko-KR"/>
              <a:t>패키지를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isELIgnored: EL </a:t>
            </a:r>
            <a:r>
              <a:rPr lang="ko-KR" altLang="ko-KR"/>
              <a:t>지원 </a:t>
            </a:r>
            <a:r>
              <a:rPr lang="ko-KR" altLang="ko-KR"/>
              <a:t>여부를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language: </a:t>
            </a:r>
            <a:r>
              <a:rPr lang="ko-KR" altLang="ko-KR"/>
              <a:t>사용하는 </a:t>
            </a:r>
            <a:r>
              <a:rPr lang="ko-KR" altLang="ko-KR"/>
              <a:t>언어를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large-icon: </a:t>
            </a:r>
            <a:r>
              <a:rPr lang="ko-KR" altLang="ko-KR"/>
              <a:t>태그와 함께 표시하는 큰 아이콘으로 사용하는 </a:t>
            </a:r>
            <a:r>
              <a:rPr lang="ko-KR" altLang="ko-KR"/>
              <a:t>이미지를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pageEncoding: </a:t>
            </a:r>
            <a:r>
              <a:rPr lang="ko-KR" altLang="ko-KR"/>
              <a:t>페이지를 인코딩할 때 사용할 </a:t>
            </a:r>
            <a:r>
              <a:rPr lang="ko-KR" altLang="ko-KR"/>
              <a:t>문자코드를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small-icon: </a:t>
            </a:r>
            <a:r>
              <a:rPr lang="ko-KR" altLang="ko-KR"/>
              <a:t>태그와 함께 표시하는 작은 아이콘으로 사용하는 </a:t>
            </a:r>
            <a:r>
              <a:rPr lang="ko-KR" altLang="ko-KR"/>
              <a:t>이미지를 </a:t>
            </a:r>
            <a:r>
              <a:rPr lang="ko-KR" altLang="ko-KR" smtClean="0"/>
              <a:t>지정</a:t>
            </a:r>
            <a:endParaRPr lang="ko-KR" altLang="ko-KR"/>
          </a:p>
          <a:p>
            <a:pPr lvl="0"/>
            <a:r>
              <a:rPr lang="x-none" altLang="ko-KR"/>
              <a:t>trimDirectiveWhitespaces: </a:t>
            </a:r>
            <a:r>
              <a:rPr lang="ko-KR" altLang="ko-KR"/>
              <a:t>출력 결과에서 텍스트의 공백문자 제거 </a:t>
            </a:r>
            <a:r>
              <a:rPr lang="ko-KR" altLang="ko-KR"/>
              <a:t>여부를 </a:t>
            </a:r>
            <a:r>
              <a:rPr lang="ko-KR" altLang="ko-KR" smtClean="0"/>
              <a:t>지정</a:t>
            </a:r>
            <a:endParaRPr lang="ko-KR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tag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tag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39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9" y="3416424"/>
            <a:ext cx="72485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542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tag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213"/>
            <a:ext cx="72771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0" y="2852738"/>
            <a:ext cx="73437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878138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510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속성을 정의함</a:t>
            </a:r>
            <a:endParaRPr lang="en-US" altLang="ko-KR" dirty="0" smtClean="0"/>
          </a:p>
          <a:p>
            <a:pPr lvl="0"/>
            <a:r>
              <a:rPr lang="en-US" altLang="ko-KR" dirty="0"/>
              <a:t>name: </a:t>
            </a:r>
            <a:r>
              <a:rPr lang="ko-KR" altLang="ko-KR" dirty="0"/>
              <a:t>속성의 이름을 </a:t>
            </a:r>
            <a:r>
              <a:rPr lang="ko-KR" altLang="ko-KR" dirty="0" smtClean="0"/>
              <a:t>지정</a:t>
            </a:r>
            <a:endParaRPr lang="ko-KR" altLang="ko-KR" dirty="0"/>
          </a:p>
          <a:p>
            <a:pPr lvl="0"/>
            <a:r>
              <a:rPr lang="en-US" altLang="ko-KR" dirty="0"/>
              <a:t>description: </a:t>
            </a:r>
            <a:r>
              <a:rPr lang="ko-KR" altLang="ko-KR" dirty="0"/>
              <a:t>속성에 대한 설명을 </a:t>
            </a:r>
            <a:r>
              <a:rPr lang="ko-KR" altLang="ko-KR" dirty="0" smtClean="0"/>
              <a:t>지정</a:t>
            </a:r>
            <a:endParaRPr lang="ko-KR" altLang="ko-KR" dirty="0"/>
          </a:p>
          <a:p>
            <a:pPr lvl="0"/>
            <a:r>
              <a:rPr lang="en-US" altLang="ko-KR" dirty="0"/>
              <a:t>fragment: </a:t>
            </a:r>
            <a:r>
              <a:rPr lang="ko-KR" altLang="ko-KR" dirty="0"/>
              <a:t>속성값을 전달할 때 사용하는 속성으로</a:t>
            </a:r>
            <a:r>
              <a:rPr lang="en-US" altLang="ko-KR" dirty="0"/>
              <a:t> true</a:t>
            </a:r>
            <a:r>
              <a:rPr lang="ko-KR" altLang="ko-KR" dirty="0"/>
              <a:t>로 지정하면</a:t>
            </a:r>
            <a:r>
              <a:rPr lang="en-US" altLang="ko-KR" dirty="0"/>
              <a:t> </a:t>
            </a:r>
            <a:r>
              <a:rPr lang="en-US" altLang="ko-KR" dirty="0" err="1"/>
              <a:t>rtexprvalue</a:t>
            </a:r>
            <a:r>
              <a:rPr lang="en-US" altLang="ko-KR" dirty="0"/>
              <a:t> </a:t>
            </a:r>
            <a:r>
              <a:rPr lang="ko-KR" altLang="ko-KR" dirty="0"/>
              <a:t>속성값은</a:t>
            </a:r>
            <a:r>
              <a:rPr lang="en-US" altLang="ko-KR" dirty="0"/>
              <a:t> false</a:t>
            </a:r>
            <a:r>
              <a:rPr lang="ko-KR" altLang="ko-KR" dirty="0"/>
              <a:t>가 되며</a:t>
            </a:r>
            <a:r>
              <a:rPr lang="en-US" altLang="ko-KR" dirty="0"/>
              <a:t>, </a:t>
            </a:r>
            <a:r>
              <a:rPr lang="ko-KR" altLang="ko-KR" dirty="0"/>
              <a:t>속성값의 타입은</a:t>
            </a:r>
            <a:r>
              <a:rPr lang="en-US" altLang="ko-KR" dirty="0"/>
              <a:t> </a:t>
            </a:r>
            <a:r>
              <a:rPr lang="en-US" altLang="ko-KR" dirty="0" err="1"/>
              <a:t>javax.servlet.jsp.tagext.JspFragment</a:t>
            </a:r>
            <a:r>
              <a:rPr lang="ko-KR" altLang="ko-KR" dirty="0"/>
              <a:t>가 </a:t>
            </a:r>
            <a:r>
              <a:rPr lang="ko-KR" altLang="en-US" dirty="0"/>
              <a:t>됨</a:t>
            </a:r>
            <a:endParaRPr lang="ko-KR" altLang="ko-KR" dirty="0"/>
          </a:p>
          <a:p>
            <a:pPr lvl="0"/>
            <a:r>
              <a:rPr lang="en-US" altLang="ko-KR" dirty="0"/>
              <a:t>required: </a:t>
            </a:r>
            <a:r>
              <a:rPr lang="ko-KR" altLang="ko-KR" dirty="0"/>
              <a:t>필수 사용 속성인지를 </a:t>
            </a:r>
            <a:r>
              <a:rPr lang="ko-KR" altLang="ko-KR" dirty="0" smtClean="0"/>
              <a:t>지정</a:t>
            </a:r>
            <a:endParaRPr lang="ko-KR" altLang="ko-KR" dirty="0"/>
          </a:p>
          <a:p>
            <a:pPr lvl="0"/>
            <a:r>
              <a:rPr lang="en-US" altLang="ko-KR" dirty="0" err="1"/>
              <a:t>rtexprvalue</a:t>
            </a:r>
            <a:r>
              <a:rPr lang="en-US" altLang="ko-KR" dirty="0"/>
              <a:t>: </a:t>
            </a:r>
            <a:r>
              <a:rPr lang="ko-KR" altLang="ko-KR" dirty="0"/>
              <a:t>속성값으로 </a:t>
            </a:r>
            <a:r>
              <a:rPr lang="ko-KR" altLang="ko-KR" dirty="0" err="1"/>
              <a:t>표현식을</a:t>
            </a:r>
            <a:r>
              <a:rPr lang="ko-KR" altLang="ko-KR" dirty="0"/>
              <a:t> 사용할지를 </a:t>
            </a:r>
            <a:r>
              <a:rPr lang="ko-KR" altLang="ko-KR" dirty="0" smtClean="0"/>
              <a:t>지정</a:t>
            </a:r>
            <a:endParaRPr lang="ko-KR" altLang="ko-KR" dirty="0"/>
          </a:p>
          <a:p>
            <a:pPr lvl="0"/>
            <a:r>
              <a:rPr lang="en-US" altLang="ko-KR" dirty="0"/>
              <a:t>type: </a:t>
            </a:r>
            <a:r>
              <a:rPr lang="ko-KR" altLang="ko-KR" dirty="0"/>
              <a:t>속성값의 데이터 타입을 </a:t>
            </a:r>
            <a:r>
              <a:rPr lang="ko-KR" altLang="ko-KR" dirty="0" smtClean="0"/>
              <a:t>지정</a:t>
            </a:r>
            <a:r>
              <a:rPr lang="en-US" altLang="ko-KR" dirty="0" smtClean="0"/>
              <a:t>. </a:t>
            </a:r>
            <a:r>
              <a:rPr lang="ko-KR" altLang="ko-KR" dirty="0"/>
              <a:t>객체 형태로 지정해야 하며 기본값은</a:t>
            </a:r>
            <a:r>
              <a:rPr lang="en-US" altLang="ko-KR" dirty="0"/>
              <a:t> </a:t>
            </a:r>
            <a:r>
              <a:rPr lang="en-US" altLang="ko-KR" dirty="0" smtClean="0"/>
              <a:t>String</a:t>
            </a:r>
            <a:r>
              <a:rPr lang="ko-KR" altLang="en-US" dirty="0"/>
              <a:t>임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attribute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7293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attribute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" y="1340768"/>
            <a:ext cx="7248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3" y="3645024"/>
            <a:ext cx="72866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4549105"/>
            <a:ext cx="3584661" cy="15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19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/>
              <a:t>태그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클래스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61498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81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사용하는 변수를 선언</a:t>
            </a:r>
            <a:endParaRPr lang="en-US" altLang="ko-KR" dirty="0" smtClean="0"/>
          </a:p>
          <a:p>
            <a:r>
              <a:rPr lang="en-US" altLang="ko-KR" dirty="0"/>
              <a:t>description: </a:t>
            </a:r>
            <a:r>
              <a:rPr lang="ko-KR" altLang="en-US" dirty="0"/>
              <a:t>변수에 대한 설명을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/>
              <a:t>name-from-attribute: attribute</a:t>
            </a:r>
            <a:r>
              <a:rPr lang="ko-KR" altLang="en-US" dirty="0"/>
              <a:t>로 설정한 내용을 </a:t>
            </a:r>
            <a:r>
              <a:rPr lang="en-US" altLang="ko-KR" dirty="0"/>
              <a:t>EL</a:t>
            </a:r>
            <a:r>
              <a:rPr lang="ko-KR" altLang="en-US" dirty="0"/>
              <a:t>에서 사용할 변수로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/>
              <a:t>name-given: EL</a:t>
            </a:r>
            <a:r>
              <a:rPr lang="ko-KR" altLang="en-US" dirty="0"/>
              <a:t>에서 사용할 변수의 이름을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/>
              <a:t>scope: </a:t>
            </a:r>
            <a:r>
              <a:rPr lang="ko-KR" altLang="en-US" dirty="0"/>
              <a:t>변수의 사용 범위를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/>
              <a:t>AT_BEGIN: </a:t>
            </a:r>
            <a:r>
              <a:rPr lang="ko-KR" altLang="en-US" dirty="0"/>
              <a:t>시작 태그부터 사용</a:t>
            </a:r>
          </a:p>
          <a:p>
            <a:pPr lvl="1"/>
            <a:r>
              <a:rPr lang="en-US" altLang="ko-KR" dirty="0"/>
              <a:t>NESTED: </a:t>
            </a:r>
            <a:r>
              <a:rPr lang="ko-KR" altLang="en-US" dirty="0"/>
              <a:t>시작 태그와 끝 태그 사이에서 사용</a:t>
            </a:r>
          </a:p>
          <a:p>
            <a:pPr lvl="1"/>
            <a:r>
              <a:rPr lang="en-US" altLang="ko-KR" dirty="0"/>
              <a:t>AT_END: </a:t>
            </a:r>
            <a:r>
              <a:rPr lang="ko-KR" altLang="en-US" dirty="0"/>
              <a:t>끝 태그 이후부터 사용</a:t>
            </a:r>
          </a:p>
          <a:p>
            <a:r>
              <a:rPr lang="en-US" altLang="ko-KR" dirty="0"/>
              <a:t>variable-class : </a:t>
            </a:r>
            <a:r>
              <a:rPr lang="ko-KR" altLang="en-US" dirty="0"/>
              <a:t>변수의 타입을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variable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7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variable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지시자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96400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996952"/>
            <a:ext cx="444362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6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jsp:doBody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몸체 설정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body-content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empty : </a:t>
            </a:r>
            <a:r>
              <a:rPr lang="ko-KR" altLang="en-US" dirty="0" smtClean="0"/>
              <a:t>몸체를 갖지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tagdependent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몸체를 그대로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scriptless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몸체를 </a:t>
            </a:r>
            <a:r>
              <a:rPr lang="ko-KR" altLang="en-US" dirty="0" err="1" smtClean="0"/>
              <a:t>실행문으로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몸체를 변수로 저장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태그 처리</a:t>
            </a:r>
            <a:endParaRPr lang="ko-KR" altLang="en-US" sz="2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234394" cy="42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17232"/>
            <a:ext cx="7318511" cy="35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204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태그 처리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323975"/>
            <a:ext cx="72485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325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태그 처리</a:t>
            </a:r>
            <a:endParaRPr lang="ko-KR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47800"/>
            <a:ext cx="72675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83794"/>
            <a:ext cx="3489772" cy="25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283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속성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속성을 미리 정의하지 않고 동적으로 지정</a:t>
            </a:r>
            <a:endParaRPr lang="en-US" altLang="ko-KR" dirty="0" smtClean="0"/>
          </a:p>
          <a:p>
            <a:r>
              <a:rPr lang="en-US" altLang="ko-KR" dirty="0" smtClean="0"/>
              <a:t>MAP </a:t>
            </a:r>
            <a:r>
              <a:rPr lang="ko-KR" altLang="en-US" dirty="0" smtClean="0"/>
              <a:t>형태도 가능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dynamic-attributes :  </a:t>
            </a:r>
            <a:r>
              <a:rPr lang="ko-KR" altLang="en-US" dirty="0" smtClean="0"/>
              <a:t>변수의 이름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태그 처리</a:t>
            </a:r>
            <a:endParaRPr lang="ko-KR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82974"/>
            <a:ext cx="5028371" cy="37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248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태그 처리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323975"/>
            <a:ext cx="72675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78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13.2  </a:t>
            </a:r>
            <a:r>
              <a:rPr lang="ko-KR" altLang="en-US" sz="2000" dirty="0" smtClean="0"/>
              <a:t>태그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ko-KR" altLang="en-US" sz="2000" dirty="0" smtClean="0"/>
              <a:t>태그 처리</a:t>
            </a:r>
            <a:endParaRPr lang="ko-KR" alt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2771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27387"/>
            <a:ext cx="3292328" cy="207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13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라이브러리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err="1" smtClean="0"/>
              <a:t>tlib</a:t>
            </a:r>
            <a:r>
              <a:rPr lang="en-US" altLang="ko-KR" dirty="0" smtClean="0"/>
              <a:t>-version</a:t>
            </a:r>
            <a:r>
              <a:rPr lang="en-US" altLang="ko-KR" dirty="0"/>
              <a:t>: </a:t>
            </a:r>
            <a:r>
              <a:rPr lang="ko-KR" altLang="en-US" dirty="0"/>
              <a:t>태그 라이브러리 버전을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-version</a:t>
            </a:r>
            <a:r>
              <a:rPr lang="en-US" altLang="ko-KR" dirty="0"/>
              <a:t>: JSP </a:t>
            </a:r>
            <a:r>
              <a:rPr lang="ko-KR" altLang="en-US" dirty="0"/>
              <a:t>버전을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 smtClean="0"/>
              <a:t>short-name</a:t>
            </a:r>
            <a:r>
              <a:rPr lang="en-US" altLang="ko-KR" dirty="0"/>
              <a:t>: </a:t>
            </a:r>
            <a:r>
              <a:rPr lang="ko-KR" altLang="en-US" dirty="0"/>
              <a:t>태그 라이브러리의 이름을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 err="1" smtClean="0"/>
              <a:t>uri</a:t>
            </a:r>
            <a:r>
              <a:rPr lang="en-US" altLang="ko-KR" dirty="0"/>
              <a:t>: JSP </a:t>
            </a:r>
            <a:r>
              <a:rPr lang="ko-KR" altLang="en-US" dirty="0"/>
              <a:t>페이지에서 </a:t>
            </a:r>
            <a:r>
              <a:rPr lang="en-US" altLang="ko-KR" dirty="0"/>
              <a:t>TLD </a:t>
            </a:r>
            <a:r>
              <a:rPr lang="ko-KR" altLang="en-US" dirty="0"/>
              <a:t>파일을 연결할 때 사용할 이름을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TLD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3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라이브러리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&lt;tag&gt;</a:t>
            </a:r>
          </a:p>
          <a:p>
            <a:pPr lvl="1"/>
            <a:r>
              <a:rPr lang="x-none" altLang="ko-KR" smtClean="0"/>
              <a:t>name</a:t>
            </a:r>
            <a:r>
              <a:rPr lang="x-none" altLang="ko-KR"/>
              <a:t>: </a:t>
            </a:r>
            <a:r>
              <a:rPr lang="ko-KR" altLang="ko-KR"/>
              <a:t>커스텀 태그의 이름을 </a:t>
            </a:r>
            <a:r>
              <a:rPr lang="ko-KR" altLang="ko-KR" smtClean="0"/>
              <a:t>지정</a:t>
            </a:r>
          </a:p>
          <a:p>
            <a:pPr lvl="1"/>
            <a:r>
              <a:rPr lang="x-none" altLang="ko-KR" smtClean="0"/>
              <a:t>tag-class: </a:t>
            </a:r>
            <a:r>
              <a:rPr lang="ko-KR" altLang="ko-KR" smtClean="0"/>
              <a:t>커스텀 태그와 연결되는</a:t>
            </a:r>
            <a:r>
              <a:rPr lang="x-none" altLang="ko-KR" smtClean="0"/>
              <a:t> Tag Handler </a:t>
            </a:r>
            <a:r>
              <a:rPr lang="ko-KR" altLang="ko-KR" smtClean="0"/>
              <a:t>객체를 지정</a:t>
            </a:r>
          </a:p>
          <a:p>
            <a:pPr lvl="1"/>
            <a:r>
              <a:rPr lang="x-none" altLang="ko-KR" smtClean="0"/>
              <a:t>body-content</a:t>
            </a:r>
            <a:r>
              <a:rPr lang="x-none" altLang="ko-KR"/>
              <a:t>: </a:t>
            </a:r>
            <a:r>
              <a:rPr lang="ko-KR" altLang="ko-KR"/>
              <a:t>커스텀 태그 몸체의</a:t>
            </a:r>
            <a:r>
              <a:rPr lang="x-none" altLang="ko-KR"/>
              <a:t> content type</a:t>
            </a:r>
            <a:r>
              <a:rPr lang="ko-KR" altLang="ko-KR"/>
              <a:t>을 </a:t>
            </a:r>
            <a:r>
              <a:rPr lang="ko-KR" altLang="ko-KR" smtClean="0"/>
              <a:t>지정</a:t>
            </a:r>
            <a:endParaRPr lang="ko-KR" altLang="ko-KR"/>
          </a:p>
          <a:p>
            <a:pPr lvl="1"/>
            <a:r>
              <a:rPr lang="x-none" altLang="ko-KR"/>
              <a:t>attribute: </a:t>
            </a:r>
            <a:r>
              <a:rPr lang="ko-KR" altLang="ko-KR"/>
              <a:t>커스텀 태그의 속성에 대한 정보를 </a:t>
            </a:r>
            <a:r>
              <a:rPr lang="ko-KR" altLang="ko-KR" smtClean="0"/>
              <a:t>지정</a:t>
            </a:r>
            <a:endParaRPr lang="ko-KR" altLang="ko-KR"/>
          </a:p>
          <a:p>
            <a:pPr lvl="1"/>
            <a:r>
              <a:rPr lang="x-none" altLang="ko-KR"/>
              <a:t>tei-class: </a:t>
            </a:r>
            <a:r>
              <a:rPr lang="ko-KR" altLang="ko-KR"/>
              <a:t>커스텀 태그에 부가적인 기능을 </a:t>
            </a:r>
            <a:r>
              <a:rPr lang="ko-KR" altLang="ko-KR" smtClean="0"/>
              <a:t>추가</a:t>
            </a:r>
            <a:endParaRPr lang="ko-KR" altLang="ko-KR"/>
          </a:p>
          <a:p>
            <a:pPr lvl="1"/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13.1  </a:t>
            </a:r>
            <a:r>
              <a:rPr lang="ko-KR" altLang="en-US" sz="2000" dirty="0" smtClean="0"/>
              <a:t>클래스 기반 </a:t>
            </a: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/>
              <a:t> – </a:t>
            </a:r>
            <a:r>
              <a:rPr lang="en-US" altLang="ko-KR" sz="2000" dirty="0" smtClean="0"/>
              <a:t>TLD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EF7C-5847-47B5-B415-A1FBB245D1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1531</Words>
  <Application>Microsoft Office PowerPoint</Application>
  <PresentationFormat>화면 슬라이드 쇼(4:3)</PresentationFormat>
  <Paragraphs>349</Paragraphs>
  <Slides>77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흐름</vt:lpstr>
      <vt:lpstr>13 커스텀 태그</vt:lpstr>
      <vt:lpstr>커스텀 태그 장점</vt:lpstr>
      <vt:lpstr>13.1 클래스 기반 커스텀 태그</vt:lpstr>
      <vt:lpstr>클래스 기반 구성 요소</vt:lpstr>
      <vt:lpstr>클래스 기반 구성 요소</vt:lpstr>
      <vt:lpstr>태그 핸들러 클래스</vt:lpstr>
      <vt:lpstr>PowerPoint 프레젠테이션</vt:lpstr>
      <vt:lpstr>태그 라이브러리 디스크립터</vt:lpstr>
      <vt:lpstr>태그 라이브러리 디스크립터</vt:lpstr>
      <vt:lpstr>태그 라이브러리 디스크립터</vt:lpstr>
      <vt:lpstr>TLD 파일 등록</vt:lpstr>
      <vt:lpstr>taglib 지시자</vt:lpstr>
      <vt:lpstr>JSP1.2</vt:lpstr>
      <vt:lpstr>예제 파일 구조</vt:lpstr>
      <vt:lpstr>PowerPoint 프레젠테이션</vt:lpstr>
      <vt:lpstr>PowerPoint 프레젠테이션</vt:lpstr>
      <vt:lpstr>PowerPoint 프레젠테이션</vt:lpstr>
      <vt:lpstr>PowerPoint 프레젠테이션</vt:lpstr>
      <vt:lpstr>몸체 처리 : &lt;body-content&gt;</vt:lpstr>
      <vt:lpstr>실행 제어</vt:lpstr>
      <vt:lpstr>EVAL_BODY_INCLUDE</vt:lpstr>
      <vt:lpstr>EVAL_BODY_INCLUDE</vt:lpstr>
      <vt:lpstr>SKIP_BODY</vt:lpstr>
      <vt:lpstr>EVAL_BODY_AGAIN</vt:lpstr>
      <vt:lpstr>EVAL_BODY_AGAIN</vt:lpstr>
      <vt:lpstr>EVAL_PAGE</vt:lpstr>
      <vt:lpstr>SKIP_PAGE</vt:lpstr>
      <vt:lpstr>속성 정의</vt:lpstr>
      <vt:lpstr>PowerPoint 프레젠테이션</vt:lpstr>
      <vt:lpstr>PowerPoint 프레젠테이션</vt:lpstr>
      <vt:lpstr>PowerPoint 프레젠테이션</vt:lpstr>
      <vt:lpstr> TEI 객체</vt:lpstr>
      <vt:lpstr> TagExtraInfo</vt:lpstr>
      <vt:lpstr>TagInfo</vt:lpstr>
      <vt:lpstr>PowerPoint 프레젠테이션</vt:lpstr>
      <vt:lpstr>TagData</vt:lpstr>
      <vt:lpstr>PowerPoint 프레젠테이션</vt:lpstr>
      <vt:lpstr>PowerPoint 프레젠테이션</vt:lpstr>
      <vt:lpstr>PowerPoint 프레젠테이션</vt:lpstr>
      <vt:lpstr>JSP2.1</vt:lpstr>
      <vt:lpstr>JSP1.2과 jSP2.0 차이점</vt:lpstr>
      <vt:lpstr>SimpleTagSupport</vt:lpstr>
      <vt:lpstr>PowerPoint 프레젠테이션</vt:lpstr>
      <vt:lpstr>JspFragment</vt:lpstr>
      <vt:lpstr>JspContext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13.2 태그 기반 커스텀 태그 </vt:lpstr>
      <vt:lpstr>개요</vt:lpstr>
      <vt:lpstr>태그 기반 커스텀 태그 사용방법</vt:lpstr>
      <vt:lpstr>tag 지시자</vt:lpstr>
      <vt:lpstr>tag 지시자</vt:lpstr>
      <vt:lpstr>PowerPoint 프레젠테이션</vt:lpstr>
      <vt:lpstr>PowerPoint 프레젠테이션</vt:lpstr>
      <vt:lpstr>attribute 지시자</vt:lpstr>
      <vt:lpstr>PowerPoint 프레젠테이션</vt:lpstr>
      <vt:lpstr>variable 지시자</vt:lpstr>
      <vt:lpstr>PowerPoint 프레젠테이션</vt:lpstr>
      <vt:lpstr>&lt;jsp:doBody&gt;</vt:lpstr>
      <vt:lpstr>PowerPoint 프레젠테이션</vt:lpstr>
      <vt:lpstr>PowerPoint 프레젠테이션</vt:lpstr>
      <vt:lpstr>동적 속성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커스텀 태그</dc:title>
  <dc:creator>house</dc:creator>
  <cp:lastModifiedBy>house</cp:lastModifiedBy>
  <cp:revision>47</cp:revision>
  <dcterms:created xsi:type="dcterms:W3CDTF">2017-04-24T09:13:40Z</dcterms:created>
  <dcterms:modified xsi:type="dcterms:W3CDTF">2017-04-25T05:34:32Z</dcterms:modified>
</cp:coreProperties>
</file>