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6" r:id="rId19"/>
    <p:sldId id="275" r:id="rId20"/>
    <p:sldId id="277" r:id="rId21"/>
    <p:sldId id="259" r:id="rId22"/>
    <p:sldId id="278" r:id="rId23"/>
    <p:sldId id="279" r:id="rId24"/>
    <p:sldId id="280" r:id="rId25"/>
    <p:sldId id="281" r:id="rId26"/>
    <p:sldId id="26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F645D-9357-4653-A765-9AB400D621FE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B5A55-7BF7-4983-91B4-389C01E9E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1DC-114F-4807-8394-F477A9B6DA7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22D-AD69-4090-82CC-1451F299C4E6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DE0-6073-42AE-9E52-FB2DDB83EF5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9BC0-23FF-492C-8A4A-B47670CBB031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B9B8-93ED-4C4E-B692-4F28619F9C64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F4CF-5074-4DDC-A1FD-3C1B13B335F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0BB0-6C4D-4968-85A8-4EE9AABEF7B9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537-C74B-4641-ACF5-0C4A982B4E2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EC7D-F643-4926-A466-F707F074E214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0B02-1C28-4E7E-97F2-ABD034EC1B9B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DCB-BA6D-4CE4-BA0C-DA01F67C1141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020E04-D903-4EB0-B3ED-504CAA4BF88A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DB158F-071A-4298-B9C5-975D217CB3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웹 애플리케이션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4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062038"/>
            <a:ext cx="72961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0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11560" y="1628800"/>
            <a:ext cx="7284467" cy="3742184"/>
            <a:chOff x="529728" y="692696"/>
            <a:chExt cx="7284467" cy="374218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28" y="692696"/>
              <a:ext cx="7267575" cy="2390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95" y="3091855"/>
              <a:ext cx="7277100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04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0" y="1052736"/>
            <a:ext cx="72675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85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57313"/>
            <a:ext cx="72961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6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 실행 결과</a:t>
            </a:r>
            <a:endParaRPr lang="ko-KR" altLang="en-US" sz="20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0"/>
            <a:ext cx="3903663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88" y="3861048"/>
            <a:ext cx="399891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51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331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70" y="1081088"/>
            <a:ext cx="399891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51768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 실행 결과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41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MVC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View </a:t>
            </a:r>
          </a:p>
          <a:p>
            <a:pPr lvl="1"/>
            <a:r>
              <a:rPr lang="ko-KR" altLang="en-US" dirty="0" smtClean="0"/>
              <a:t>클라이언트가 보는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요청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처리 결과 출력 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JSP, HTML, CSS, JavaScript </a:t>
            </a:r>
            <a:r>
              <a:rPr lang="ko-KR" altLang="en-US" dirty="0" smtClean="0"/>
              <a:t>사용하여 구현함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memberInput.jsp</a:t>
            </a:r>
            <a:endParaRPr lang="en-US" altLang="ko-KR" dirty="0" smtClean="0"/>
          </a:p>
          <a:p>
            <a:r>
              <a:rPr lang="en-US" altLang="ko-KR" dirty="0" smtClean="0"/>
              <a:t>Controller</a:t>
            </a:r>
          </a:p>
          <a:p>
            <a:pPr lvl="1"/>
            <a:r>
              <a:rPr lang="ko-KR" altLang="en-US" dirty="0" err="1"/>
              <a:t>뷰에서</a:t>
            </a:r>
            <a:r>
              <a:rPr lang="ko-KR" altLang="en-US" dirty="0"/>
              <a:t> 들어온 요청을 </a:t>
            </a:r>
            <a:r>
              <a:rPr lang="ko-KR" altLang="en-US" dirty="0" smtClean="0"/>
              <a:t>받아 실행됨</a:t>
            </a:r>
            <a:endParaRPr lang="en-US" altLang="ko-KR" dirty="0"/>
          </a:p>
          <a:p>
            <a:pPr lvl="1"/>
            <a:r>
              <a:rPr lang="ko-KR" altLang="en-US" dirty="0"/>
              <a:t>클라이언트가 전달한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smtClean="0"/>
              <a:t>추출함</a:t>
            </a:r>
            <a:endParaRPr lang="en-US" altLang="ko-KR" dirty="0"/>
          </a:p>
          <a:p>
            <a:pPr lvl="1"/>
            <a:r>
              <a:rPr lang="ko-KR" altLang="en-US" dirty="0" err="1"/>
              <a:t>파라미터의</a:t>
            </a:r>
            <a:r>
              <a:rPr lang="ko-KR" altLang="en-US" dirty="0"/>
              <a:t> 유효성을 </a:t>
            </a:r>
            <a:r>
              <a:rPr lang="ko-KR" altLang="en-US" dirty="0" smtClean="0"/>
              <a:t>검사한 후</a:t>
            </a:r>
            <a:r>
              <a:rPr lang="en-US" altLang="ko-KR" dirty="0" smtClean="0"/>
              <a:t> </a:t>
            </a:r>
            <a:r>
              <a:rPr lang="ko-KR" altLang="en-US" dirty="0"/>
              <a:t>유효성 검사에 실패하면 다시 입력 </a:t>
            </a:r>
            <a:r>
              <a:rPr lang="ko-KR" altLang="en-US" dirty="0" err="1"/>
              <a:t>뷰로</a:t>
            </a:r>
            <a:r>
              <a:rPr lang="ko-KR" altLang="en-US" dirty="0"/>
              <a:t> </a:t>
            </a:r>
            <a:r>
              <a:rPr lang="ko-KR" altLang="en-US" dirty="0" smtClean="0"/>
              <a:t>이동시킴</a:t>
            </a:r>
            <a:endParaRPr lang="en-US" altLang="ko-KR" dirty="0"/>
          </a:p>
          <a:p>
            <a:pPr lvl="1"/>
            <a:r>
              <a:rPr lang="ko-KR" altLang="en-US" dirty="0"/>
              <a:t>서비스 객체의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호출하며 </a:t>
            </a:r>
            <a:r>
              <a:rPr lang="ko-KR" altLang="en-US" dirty="0" err="1"/>
              <a:t>파라미터를</a:t>
            </a:r>
            <a:r>
              <a:rPr lang="ko-KR" altLang="en-US" dirty="0"/>
              <a:t> 서비스 객체로 </a:t>
            </a:r>
            <a:r>
              <a:rPr lang="ko-KR" altLang="en-US" dirty="0" smtClean="0"/>
              <a:t>전달함</a:t>
            </a:r>
            <a:endParaRPr lang="en-US" altLang="ko-KR" dirty="0"/>
          </a:p>
          <a:p>
            <a:pPr lvl="1"/>
            <a:r>
              <a:rPr lang="ko-KR" altLang="en-US" dirty="0"/>
              <a:t>출력 </a:t>
            </a:r>
            <a:r>
              <a:rPr lang="ko-KR" altLang="en-US" dirty="0" err="1"/>
              <a:t>뷰</a:t>
            </a:r>
            <a:r>
              <a:rPr lang="ko-KR" altLang="en-US" dirty="0"/>
              <a:t> 페이지로 </a:t>
            </a:r>
            <a:r>
              <a:rPr lang="ko-KR" altLang="en-US" dirty="0" smtClean="0"/>
              <a:t>이동시킴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JSP, Servlet </a:t>
            </a:r>
            <a:r>
              <a:rPr lang="ko-KR" altLang="en-US" dirty="0" smtClean="0"/>
              <a:t>사용하여 구현함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memberProc.jsp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003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	</a:t>
            </a:r>
          </a:p>
          <a:p>
            <a:pPr lvl="1"/>
            <a:r>
              <a:rPr lang="en-US" altLang="ko-KR" dirty="0" smtClean="0"/>
              <a:t>Service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서비스 처리를 위해 구현된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POJO</a:t>
            </a:r>
            <a:r>
              <a:rPr lang="ko-KR" altLang="en-US" dirty="0" smtClean="0"/>
              <a:t>로 구현함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MemberService.java</a:t>
            </a:r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</a:t>
            </a:r>
            <a:r>
              <a:rPr lang="ko-KR" altLang="en-US" dirty="0" smtClean="0"/>
              <a:t>처리를 위해 구현된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POJO</a:t>
            </a:r>
            <a:r>
              <a:rPr lang="ko-KR" altLang="en-US" dirty="0" smtClean="0"/>
              <a:t>로 구현함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MemberDAO.java</a:t>
            </a:r>
          </a:p>
          <a:p>
            <a:pPr lvl="2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35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0866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55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계층 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계층으로 나누어 실행하는 구조</a:t>
            </a:r>
            <a:endParaRPr lang="en-US" altLang="ko-KR" dirty="0" smtClean="0"/>
          </a:p>
          <a:p>
            <a:pPr fontAlgn="base"/>
            <a:r>
              <a:rPr lang="ko-KR" altLang="ko-KR" dirty="0"/>
              <a:t>프레젠테이션 계층</a:t>
            </a:r>
            <a:r>
              <a:rPr lang="x-none" altLang="ko-KR"/>
              <a:t>(Presentation tier</a:t>
            </a:r>
            <a:r>
              <a:rPr lang="x-none" altLang="ko-KR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클라이언트와 애플리케이션간의 상호작용 영역</a:t>
            </a:r>
            <a:endParaRPr lang="ko-KR" altLang="ko-KR" dirty="0"/>
          </a:p>
          <a:p>
            <a:pPr fontAlgn="base"/>
            <a:r>
              <a:rPr lang="ko-KR" altLang="ko-KR" dirty="0"/>
              <a:t>비즈니스 계층</a:t>
            </a:r>
            <a:r>
              <a:rPr lang="x-none" altLang="ko-KR"/>
              <a:t>(Business tier</a:t>
            </a:r>
            <a:r>
              <a:rPr lang="x-none" altLang="ko-KR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실제 클라이언트가 요청한 서비스를 처리하는 영역</a:t>
            </a:r>
            <a:endParaRPr lang="en-US" altLang="ko-KR" dirty="0"/>
          </a:p>
          <a:p>
            <a:pPr fontAlgn="base"/>
            <a:r>
              <a:rPr lang="ko-KR" altLang="ko-KR" dirty="0"/>
              <a:t>영속 계층</a:t>
            </a:r>
            <a:r>
              <a:rPr lang="x-none" altLang="ko-KR"/>
              <a:t>(Persistent tier</a:t>
            </a:r>
            <a:r>
              <a:rPr lang="x-none" altLang="ko-KR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서버나 파일 시스템에 접근하여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기능을 담당하는 영역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– 3</a:t>
            </a:r>
            <a:r>
              <a:rPr lang="ko-KR" altLang="en-US" sz="2000" dirty="0" smtClean="0"/>
              <a:t>계층 아키텍처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724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 기본 예제</a:t>
            </a:r>
            <a:endParaRPr lang="en-US" altLang="ko-KR" dirty="0" smtClean="0"/>
          </a:p>
          <a:p>
            <a:r>
              <a:rPr lang="en-US" altLang="ko-KR" dirty="0" smtClean="0"/>
              <a:t>MVC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계층 아키텍처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192688" cy="602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– 3</a:t>
            </a:r>
            <a:r>
              <a:rPr lang="ko-KR" altLang="en-US" sz="2000" dirty="0" smtClean="0"/>
              <a:t>계층 아키텍처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93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프레임워크 정의와 장단점</a:t>
            </a:r>
            <a:endParaRPr lang="en-US" altLang="ko-KR" dirty="0" smtClean="0"/>
          </a:p>
          <a:p>
            <a:r>
              <a:rPr lang="ko-KR" altLang="en-US" dirty="0" smtClean="0"/>
              <a:t>프레임워크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14.2  </a:t>
            </a:r>
            <a:r>
              <a:rPr lang="ko-KR" altLang="en-US" sz="2000" dirty="0" smtClean="0"/>
              <a:t>프레임워크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83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프레임워크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개발을 위한 틀이 완성되어 있음</a:t>
            </a:r>
            <a:endParaRPr lang="en-US" altLang="ko-KR" dirty="0" smtClean="0"/>
          </a:p>
          <a:p>
            <a:r>
              <a:rPr lang="ko-KR" altLang="en-US" dirty="0" smtClean="0"/>
              <a:t>개발을 위한 기능을 미리 구현하여 지원함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계층 단위로 프레임워크가 존재함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14.2  </a:t>
            </a:r>
            <a:r>
              <a:rPr lang="ko-KR" altLang="en-US" sz="2000" dirty="0" smtClean="0"/>
              <a:t>프레임워크</a:t>
            </a:r>
            <a:endParaRPr lang="ko-KR" alt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17811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27660"/>
            <a:ext cx="31146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98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프레임워크의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개발기간 단축</a:t>
            </a:r>
            <a:endParaRPr lang="en-US" altLang="ko-KR" dirty="0" smtClean="0"/>
          </a:p>
          <a:p>
            <a:r>
              <a:rPr lang="ko-KR" altLang="en-US" dirty="0" smtClean="0"/>
              <a:t>성능 향상</a:t>
            </a:r>
            <a:endParaRPr lang="en-US" altLang="ko-KR" dirty="0" smtClean="0"/>
          </a:p>
          <a:p>
            <a:r>
              <a:rPr lang="ko-KR" altLang="en-US" dirty="0" smtClean="0"/>
              <a:t>유지보수성 향상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14.2  </a:t>
            </a:r>
            <a:r>
              <a:rPr lang="ko-KR" altLang="en-US" sz="2000" dirty="0" smtClean="0"/>
              <a:t>프레임워크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137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프레임워크의 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프레임워크 학습 필요</a:t>
            </a:r>
            <a:endParaRPr lang="en-US" altLang="ko-KR" dirty="0" smtClean="0"/>
          </a:p>
          <a:p>
            <a:r>
              <a:rPr lang="ko-KR" altLang="en-US" dirty="0" smtClean="0"/>
              <a:t>프레임워크 선택 어려움</a:t>
            </a:r>
            <a:endParaRPr lang="en-US" altLang="ko-KR" dirty="0" smtClean="0"/>
          </a:p>
          <a:p>
            <a:r>
              <a:rPr lang="ko-KR" altLang="en-US" dirty="0" smtClean="0"/>
              <a:t>유연성 부족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14.2  </a:t>
            </a:r>
            <a:r>
              <a:rPr lang="ko-KR" altLang="en-US" sz="2000" dirty="0" smtClean="0"/>
              <a:t>프레임워크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프레임워크의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프레젠테이션 프레임워크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Struts1, Struts2</a:t>
            </a:r>
          </a:p>
          <a:p>
            <a:pPr lvl="1"/>
            <a:r>
              <a:rPr lang="en-US" altLang="ko-KR" dirty="0" smtClean="0"/>
              <a:t>Spring MVC</a:t>
            </a:r>
          </a:p>
          <a:p>
            <a:r>
              <a:rPr lang="ko-KR" altLang="en-US" dirty="0" smtClean="0"/>
              <a:t>비즈니스 프레임워크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, AOP</a:t>
            </a:r>
          </a:p>
          <a:p>
            <a:r>
              <a:rPr lang="ko-KR" altLang="en-US" dirty="0" smtClean="0"/>
              <a:t>영속 프레임워크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Hibernate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14.2  </a:t>
            </a:r>
            <a:r>
              <a:rPr lang="ko-KR" altLang="en-US" sz="2000" dirty="0" smtClean="0"/>
              <a:t>프레임워크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88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프런트 컨트롤러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프런트 컨트롤러 설정</a:t>
            </a:r>
            <a:endParaRPr lang="en-US" altLang="ko-KR" dirty="0" smtClean="0"/>
          </a:p>
          <a:p>
            <a:r>
              <a:rPr lang="ko-KR" altLang="en-US" dirty="0" smtClean="0"/>
              <a:t>서브 컨트롤러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일대일로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처리되는 구조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일대일로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ko-KR" altLang="en-US" dirty="0" smtClean="0"/>
              <a:t>요청에 대한 통제가 어려운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14.3  </a:t>
            </a:r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컨트롤러 디자인 패턴</a:t>
            </a:r>
            <a:endParaRPr lang="ko-KR" altLang="en-US" sz="20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4175373" cy="314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797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 Controller </a:t>
            </a:r>
            <a:r>
              <a:rPr lang="ko-KR" altLang="en-US" dirty="0" smtClean="0"/>
              <a:t>디자인 </a:t>
            </a:r>
            <a:r>
              <a:rPr lang="ko-KR" altLang="en-US" dirty="0" err="1" smtClean="0"/>
              <a:t>패터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클라이언트의 모든 요청을 받음</a:t>
            </a:r>
            <a:endParaRPr lang="en-US" altLang="ko-KR" dirty="0" smtClean="0"/>
          </a:p>
          <a:p>
            <a:r>
              <a:rPr lang="ko-KR" altLang="en-US" dirty="0" smtClean="0"/>
              <a:t>요청되는 모든 요청을 일괄처리가 가능함</a:t>
            </a:r>
            <a:endParaRPr lang="en-US" altLang="ko-KR" dirty="0" smtClean="0"/>
          </a:p>
          <a:p>
            <a:r>
              <a:rPr lang="en-US" altLang="ko-KR" dirty="0" smtClean="0"/>
              <a:t>Front Controller </a:t>
            </a:r>
            <a:r>
              <a:rPr lang="ko-KR" altLang="en-US" dirty="0" smtClean="0"/>
              <a:t>는 실제 서비스 처리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을 실행시켜야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14.3  </a:t>
            </a:r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컨트롤러 디자인 패턴</a:t>
            </a:r>
            <a:endParaRPr lang="ko-KR" alt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46291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837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패턴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Front Controller </a:t>
            </a:r>
            <a:r>
              <a:rPr lang="ko-KR" altLang="en-US" dirty="0" smtClean="0"/>
              <a:t>가 모든 요청을 받아 실행되기 위해 일정한 규칙의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지정하여 사용함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14.3  </a:t>
            </a:r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컨트롤러 디자인 패턴</a:t>
            </a:r>
            <a:endParaRPr lang="ko-KR" altLang="en-U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12976"/>
            <a:ext cx="655707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5"/>
          <a:stretch/>
        </p:blipFill>
        <p:spPr bwMode="auto">
          <a:xfrm>
            <a:off x="683568" y="476672"/>
            <a:ext cx="3168352" cy="64182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16" y="1988840"/>
            <a:ext cx="32289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848745" y="2533650"/>
            <a:ext cx="1159866" cy="25456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46859" y="2969764"/>
            <a:ext cx="1645021" cy="24016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5696" y="3861048"/>
            <a:ext cx="1478903" cy="24422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58094" y="5805264"/>
            <a:ext cx="1557722" cy="93610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 Controller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요청을 받아 처리하는 </a:t>
            </a:r>
            <a:r>
              <a:rPr lang="en-US" altLang="ko-KR" dirty="0" smtClean="0"/>
              <a:t>Front controller</a:t>
            </a:r>
            <a:r>
              <a:rPr lang="ko-KR" altLang="en-US" dirty="0" smtClean="0"/>
              <a:t>를 웹 서버에 등록함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14.3  </a:t>
            </a:r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컨트롤러 디자인 패턴</a:t>
            </a:r>
            <a:endParaRPr lang="ko-KR" altLang="en-US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9" y="2996952"/>
            <a:ext cx="72675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166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 Controller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요청을 받아 </a:t>
            </a:r>
            <a:r>
              <a:rPr lang="en-US" altLang="ko-KR" dirty="0" smtClean="0"/>
              <a:t>Front Controller</a:t>
            </a:r>
            <a:r>
              <a:rPr lang="ko-KR" altLang="en-US" dirty="0" smtClean="0"/>
              <a:t>가 실행된 후 반드시 실제 서비스를 처리하는 </a:t>
            </a:r>
            <a:r>
              <a:rPr lang="en-US" altLang="ko-KR" dirty="0" smtClean="0"/>
              <a:t>Sub Controller</a:t>
            </a:r>
            <a:r>
              <a:rPr lang="ko-KR" altLang="en-US" dirty="0" smtClean="0"/>
              <a:t>가 실행되어야 함</a:t>
            </a:r>
            <a:endParaRPr lang="en-US" altLang="ko-KR" dirty="0" smtClean="0"/>
          </a:p>
          <a:p>
            <a:r>
              <a:rPr lang="en-US" altLang="ko-KR" dirty="0" smtClean="0"/>
              <a:t>Front Controller</a:t>
            </a:r>
            <a:r>
              <a:rPr lang="ko-KR" altLang="en-US" dirty="0" smtClean="0"/>
              <a:t>는 요청에 대한 서비스를 처리하는 </a:t>
            </a:r>
            <a:r>
              <a:rPr lang="en-US" altLang="ko-KR" dirty="0" smtClean="0"/>
              <a:t>Sub Controller</a:t>
            </a:r>
            <a:r>
              <a:rPr lang="ko-KR" altLang="en-US" dirty="0" smtClean="0"/>
              <a:t>에 대한 정보를 알고 있어야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14.3  </a:t>
            </a:r>
            <a:r>
              <a:rPr lang="ko-KR" altLang="en-US" sz="2000" dirty="0" err="1" smtClean="0"/>
              <a:t>프론트</a:t>
            </a:r>
            <a:r>
              <a:rPr lang="ko-KR" altLang="en-US" sz="2000" dirty="0" smtClean="0"/>
              <a:t> 컨트롤러 디자인 패턴</a:t>
            </a:r>
            <a:endParaRPr lang="ko-KR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487582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97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480720" cy="595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611560" y="764704"/>
            <a:ext cx="7267576" cy="4619476"/>
            <a:chOff x="755576" y="1268760"/>
            <a:chExt cx="7267576" cy="461947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268760"/>
              <a:ext cx="7267575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" r="71"/>
            <a:stretch/>
          </p:blipFill>
          <p:spPr bwMode="auto">
            <a:xfrm>
              <a:off x="755576" y="3183136"/>
              <a:ext cx="7267576" cy="270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6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94" y="4581128"/>
            <a:ext cx="5176838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0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826466" y="980728"/>
            <a:ext cx="6674099" cy="5123408"/>
            <a:chOff x="544016" y="1412776"/>
            <a:chExt cx="6674099" cy="512340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4"/>
            <a:stretch/>
          </p:blipFill>
          <p:spPr bwMode="auto">
            <a:xfrm>
              <a:off x="544016" y="1412776"/>
              <a:ext cx="6674099" cy="3171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3"/>
            <a:stretch/>
          </p:blipFill>
          <p:spPr bwMode="auto">
            <a:xfrm>
              <a:off x="544016" y="4564509"/>
              <a:ext cx="6674099" cy="197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4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196752"/>
            <a:ext cx="730567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27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2771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26818"/>
            <a:ext cx="72771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54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158F-071A-4298-B9C5-975D217CB3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dirty="0" smtClean="0"/>
              <a:t>14.1  MVC </a:t>
            </a:r>
            <a:r>
              <a:rPr lang="ko-KR" altLang="en-US" sz="2000" dirty="0" smtClean="0"/>
              <a:t>디자인 패턴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MVC </a:t>
            </a:r>
            <a:r>
              <a:rPr lang="ko-KR" altLang="en-US" sz="2000" dirty="0"/>
              <a:t>디자인 패턴 기본 </a:t>
            </a:r>
            <a:r>
              <a:rPr lang="ko-KR" altLang="en-US" sz="2000" dirty="0" smtClean="0"/>
              <a:t>예제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66950"/>
            <a:ext cx="72771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68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508</Words>
  <Application>Microsoft Office PowerPoint</Application>
  <PresentationFormat>화면 슬라이드 쇼(4:3)</PresentationFormat>
  <Paragraphs>135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흐름</vt:lpstr>
      <vt:lpstr>14. 웹 애플리케이션        디자인 패턴</vt:lpstr>
      <vt:lpstr>MVC 디자인 패턴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MVC</vt:lpstr>
      <vt:lpstr>MVC</vt:lpstr>
      <vt:lpstr>PowerPoint 프레젠테이션</vt:lpstr>
      <vt:lpstr>3계층 아키텍처</vt:lpstr>
      <vt:lpstr>PowerPoint 프레젠테이션</vt:lpstr>
      <vt:lpstr>프레임워크</vt:lpstr>
      <vt:lpstr>프레임워크 정의</vt:lpstr>
      <vt:lpstr>프레임워크의 장점</vt:lpstr>
      <vt:lpstr>프레임워크의 단점</vt:lpstr>
      <vt:lpstr>프레임워크의 종류</vt:lpstr>
      <vt:lpstr>프런트 컨트롤러 디자인 패턴</vt:lpstr>
      <vt:lpstr>일대일로 매핑 처리되는 구조</vt:lpstr>
      <vt:lpstr>Front Controller 디자인 패터</vt:lpstr>
      <vt:lpstr>URL 패턴 지정</vt:lpstr>
      <vt:lpstr>Front Controller 등록</vt:lpstr>
      <vt:lpstr>Sub Controller 연결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웹 애플리케이션        디자인 패턴</dc:title>
  <dc:creator>house</dc:creator>
  <cp:lastModifiedBy>house</cp:lastModifiedBy>
  <cp:revision>15</cp:revision>
  <dcterms:created xsi:type="dcterms:W3CDTF">2017-04-25T05:36:04Z</dcterms:created>
  <dcterms:modified xsi:type="dcterms:W3CDTF">2017-04-25T11:54:23Z</dcterms:modified>
</cp:coreProperties>
</file>