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4"/>
  </p:notesMasterIdLst>
  <p:handoutMasterIdLst>
    <p:handoutMasterId r:id="rId35"/>
  </p:handoutMasterIdLst>
  <p:sldIdLst>
    <p:sldId id="501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65" r:id="rId33"/>
  </p:sldIdLst>
  <p:sldSz cx="9144000" cy="6858000" type="screen4x3"/>
  <p:notesSz cx="6934200" cy="9220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A00"/>
    <a:srgbClr val="BF2323"/>
    <a:srgbClr val="CDD658"/>
    <a:srgbClr val="EEE927"/>
    <a:srgbClr val="996633"/>
    <a:srgbClr val="FF9999"/>
    <a:srgbClr val="CC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8" autoAdjust="0"/>
    <p:restoredTop sz="93514" autoAdjust="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B4171A-D8E6-4946-853D-6450DAB0F7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4:16.0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D53AAE-C018-4ECC-9FEB-FA2655601B3F}" emma:medium="tactile" emma:mode="ink">
          <msink:context xmlns:msink="http://schemas.microsoft.com/ink/2010/main" type="inkDrawing" rotatedBoundingBox="5780,9982 8584,8644 9634,10843 6831,12182" hotPoints="9367,10435 8001,11801 6635,10435 8001,9069" semanticType="enclosure" shapeName="Circle"/>
        </emma:interpretation>
      </emma:emma>
    </inkml:annotationXML>
    <inkml:trace contextRef="#ctx0" brushRef="#br0">372 1716 0,'0'-34'0,"0"-34"16,0 34-16,-34 0 15,0-33-15,34-69 16,0 68-1,0 1 1,0-1-16,0 0 16,0 1-16,0-1 15,0 0-15,0 0 16,0-33-16,0-1 16,34 34-16,0 1 15,0-35-15,0 68 16,34 0-16,-34-33 15,-1 33-15,1 0 16,34 34-16,0-68 16,33 34-16,35 34 15,-68-34-15,101 34 16,-68 0-16,-33 0 16,34 0-16,-34 0 15,-1 0-15,1 0 16,67 0-16,-67 0 15,34 0-15,-1 0 16,1 68-16,33-34 16,-67 34-16,-34-34 15,68-1-15,-68 35 16,33-34-16,-33 0 16,0 34-1,0-34-15,0 33 16,-34-33-16,34 0 15,-1 34-15,-33-34 16,0 67-16,0-67 16,0 68-16,0-35 15,0-33-15,0 0 16,0 68-16,0-68 16,0 67-16,-33 1 15,-1-34-15,0-1 16,0 1-16,-34 0 15,34-34-15,1 33 16,-35-33-16,0 34 16,0 0-16,1-68 15,-35 67-15,34-33 16,-33 34-16,33-34 16,-34 34-16,68-68 15,-33 33-15,-1 1 16,0 0-16,34-34 15,1 0-15,-35 0 16,34 34-16,0-34 16,-68 0-1,69 0-15,-1 0 16,-34 0 0,-34 0-16,1 0 15,-1 0-15,34 0 16,1 0-16,-69-34 15,69 34-15,-1-68 16,0 35-16,0-1 16,-33-34-16,67 68 15,-34-68-15,0 34 16,35 1-16,33-1 16,-34 0-1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36.8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128718-EC8B-4A72-A838-5E6292BB6898}" emma:medium="tactile" emma:mode="ink">
          <msink:context xmlns:msink="http://schemas.microsoft.com/ink/2010/main" type="inkDrawing" rotatedBoundingBox="14400,568 14457,874 14416,882 14359,575" shapeName="Other">
            <msink:destinationLink direction="with" ref="{87EE6508-2B86-4514-8D6A-A93E3B46272D}"/>
          </msink:context>
        </emma:interpretation>
      </emma:emma>
    </inkml:annotationXML>
    <inkml:trace contextRef="#ctx0" brushRef="#br0">1524-1825 0,'34'0'63,"-34"34"-48,0-1-15,0 1 16,34 0-1,-34 0 1,0 0 0,0 0-1,0 0 1,0-1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38.5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EE6508-2B86-4514-8D6A-A93E3B46272D}" emma:medium="tactile" emma:mode="ink">
          <msink:context xmlns:msink="http://schemas.microsoft.com/ink/2010/main" type="inkDrawing" rotatedBoundingBox="14459,676 14481,2133 14414,2134 14393,677" semanticType="callout" shapeName="Other">
            <msink:sourceLink direction="with" ref="{93C766B8-C122-4768-8CBF-12AD0845F524}"/>
            <msink:sourceLink direction="with" ref="{F1128718-EC8B-4A72-A838-5E6292BB6898}"/>
          </msink:context>
        </emma:interpretation>
      </emma:emma>
    </inkml:annotationXML>
    <inkml:trace contextRef="#ctx0" brushRef="#br0">1558-1724 0,'34'0'32,"-34"34"-17,34 0-15,-34 0 16,0 67-16,0-67 15,0 0-15,0 34 16,0 0-16,0-1 16,0-33-16,0 68 15,0-34-15,0-1 16,0 1-16,0-34 16,0 68-16,0-69 15,0 1-15,0 0 16,0 34-16,0-34 15,0 0-15,0-1 16,0 1-16,0 0 16,0 0-16,0 0 31,0 0-31,0 34 47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43.5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C766B8-C122-4768-8CBF-12AD0845F524}" emma:medium="tactile" emma:mode="ink">
          <msink:context xmlns:msink="http://schemas.microsoft.com/ink/2010/main" type="inkDrawing" rotatedBoundingBox="14731,2280 16830,2242 16831,2274 14732,2312" shapeName="Other">
            <msink:destinationLink direction="with" ref="{87EE6508-2B86-4514-8D6A-A93E3B46272D}"/>
          </msink:context>
        </emma:interpretation>
      </emma:emma>
    </inkml:annotationXML>
    <inkml:trace contextRef="#ctx0" brushRef="#br0">1897-98 0,'67'0'31,"-33"0"-15,34 0-16,34 0 15,-1 0-15,69 0 16,-69-34-16,35 34 16,-35 0-16,69 0 15,-35 0-15,34 0 16,-67 0-16,33 0 16,1 0-16,-34 0 15,-1 0-15,1 0 16,-68 0-1,-1 0-15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44.8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5F246B-6D61-4757-875F-5B7653F8443E}" emma:medium="tactile" emma:mode="ink">
          <msink:context xmlns:msink="http://schemas.microsoft.com/ink/2010/main" type="inkDrawing" rotatedBoundingBox="12835,2540 14018,2382 14026,2442 12842,2599" shapeName="Other"/>
        </emma:interpretation>
      </emma:emma>
    </inkml:annotationXML>
    <inkml:trace contextRef="#ctx0" brushRef="#br0">0 139 0,'68'0'46,"34"0"-46,-35 0 16,1 0-16,34-34 16,-1 34-16,35 0 15,-69 0-15,69-68 16,-102 68-16,33 0 16,-33 0-16,0 0 15,34-34-15,-34 34 16,0 0-1,0 0-15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47.5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98573C-F1D8-4154-9837-3EE9C474A679}" emma:medium="tactile" emma:mode="ink">
          <msink:context xmlns:msink="http://schemas.microsoft.com/ink/2010/main" type="writingRegion" rotatedBoundingBox="15762,2183 16476,2892 15919,3453 15205,2744"/>
        </emma:interpretation>
      </emma:emma>
    </inkml:annotationXML>
    <inkml:traceGroup>
      <inkml:annotationXML>
        <emma:emma xmlns:emma="http://www.w3.org/2003/04/emma" version="1.0">
          <emma:interpretation id="{7DC9C588-6F43-41DA-B509-95D5B9E173A2}" emma:medium="tactile" emma:mode="ink">
            <msink:context xmlns:msink="http://schemas.microsoft.com/ink/2010/main" type="paragraph" rotatedBoundingBox="15762,2183 16476,2892 15919,3453 15205,2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EE1153-04E8-4D98-AA8D-739AF8EB95FE}" emma:medium="tactile" emma:mode="ink">
              <msink:context xmlns:msink="http://schemas.microsoft.com/ink/2010/main" type="line" rotatedBoundingBox="15762,2183 16476,2892 15919,3453 15205,2744"/>
            </emma:interpretation>
          </emma:emma>
        </inkml:annotationXML>
        <inkml:traceGroup>
          <inkml:annotationXML>
            <emma:emma xmlns:emma="http://www.w3.org/2003/04/emma" version="1.0">
              <emma:interpretation id="{59F8EC25-9039-4EDF-A0D4-EAC11460366C}" emma:medium="tactile" emma:mode="ink">
                <msink:context xmlns:msink="http://schemas.microsoft.com/ink/2010/main" type="inkWord" rotatedBoundingBox="15762,2183 16289,2706 15733,3267 15205,27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508-25 0,'0'34'32,"34"-34"-32,-34 34 15,0 0-15,0-1 16,0 1-1,0 0-15</inkml:trace>
          <inkml:trace contextRef="#ctx0" brushRef="#br0" timeOffset="407.0304">576 144 0,'34'-34'46,"0"34"-30,0 0 0,0 0-1,0 0 17</inkml:trace>
          <inkml:trace contextRef="#ctx0" brushRef="#br0" timeOffset="742.4479">746-93 0,'0'34'16,"0"0"0,33 68-16,-33-69 15,0 35-15,0-34 16,0 0-16,0 0 15,0 33 1</inkml:trace>
          <inkml:trace contextRef="#ctx0" brushRef="#br0" timeOffset="-593.707">136 280 0,'-68'0'15,"68"34"63,0-1-62,68 1-16,-34-34 16,0 0-1,0 0-15,-34 34 16,33-34-1,1 0 1,0 0 0,-34-34-1,34 0 1,-34 1 0,0-1-16,0 0 15,0 0 1,0 0-16,0 0 15,0 0 1,0 1 0,-34 33-1,34-34-15,-34 34 16,-33 0 0,67-34-16,-34 34 0,0 0 31,0 0-31,0 0 31,0 0 0,34 34-15,-34-34 0,34 34-1,0-1 1,0 35 15,-34-68-31,34 34 16,0 0 31,34 0-16,0 0-16,-34-1 1,34-33-16,-34 34 16</inkml:trace>
        </inkml:traceGroup>
        <inkml:traceGroup>
          <inkml:annotationXML>
            <emma:emma xmlns:emma="http://www.w3.org/2003/04/emma" version="1.0">
              <emma:interpretation id="{4EFE2480-C665-4D67-9149-D3C6901E5918}" emma:medium="tactile" emma:mode="ink">
                <msink:context xmlns:msink="http://schemas.microsoft.com/ink/2010/main" type="inkWord" rotatedBoundingBox="15967,2894 16222,3148 15951,3420 15696,3167"/>
              </emma:interpretation>
              <emma:one-of disjunction-type="recognition" id="oneOf1">
                <emma:interpretation id="interp1" emma:lang="" emma:confidence="0">
                  <emma:literal>으</emma:literal>
                </emma:interpretation>
                <emma:interpretation id="interp2" emma:lang="" emma:confidence="0">
                  <emma:literal>×</emma:literal>
                </emma:interpretation>
                <emma:interpretation id="interp3" emma:lang="" emma:confidence="0">
                  <emma:literal>크</emma:literal>
                </emma:interpretation>
                <emma:interpretation id="interp4" emma:lang="" emma:confidence="0">
                  <emma:literal>브</emma:literal>
                </emma:interpretation>
                <emma:interpretation id="interp5" emma:lang="" emma:confidence="0">
                  <emma:literal>〇</emma:literal>
                </emma:interpretation>
              </emma:one-of>
            </emma:emma>
          </inkml:annotationXML>
          <inkml:trace contextRef="#ctx0" brushRef="#br0" timeOffset="1830.2129">508 483 0,'0'34'31,"0"0"-15,0 0-16,0-1 15,0 1 1,0 0-16,0 0 16,34-34-1,-34 34 17,34-34-1,0 0-16,0 0 32,0 0 0,0 0 0,0 0 141,-34-34-173,0 0 1,0 0-16,0 0 15,0-33 1,0 33 0,0 0-16,0 0 15,0 0-15,-34 0 16</inkml:trace>
          <inkml:trace contextRef="#ctx0" brushRef="#br0" timeOffset="2518.3228">508 686 0,'34'0'16,"0"0"15,0 0 0,0 0 0,0 0 1,0-34-1,0 34 31,-1 0-46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7:03.6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199E7F-6FB3-439C-89CD-40495F64007D}" emma:medium="tactile" emma:mode="ink">
          <msink:context xmlns:msink="http://schemas.microsoft.com/ink/2010/main" type="inkDrawing" rotatedBoundingBox="6061,17566 12326,17492 12327,17558 6062,17632" shapeName="Other"/>
        </emma:interpretation>
      </emma:emma>
    </inkml:annotationXML>
    <inkml:trace contextRef="#ctx0" brushRef="#br0">0 154 0,'34'0'16,"0"0"-1,33 0 1,-33 0-16,0 0 16,68 0-16,-68 0 15,67 0-15,1 0 16,-1 0-16,35 0 16,-35 0-16,1 0 15,33 0-15,-33 0 16,0 0-16,-1 0 15,1 0-15,33 0 16,-101 0-16,68 0 16,67-68-16,-101 68 15,33 0-15,1 0 16,-34 0-16,0 0 16,-1 0-16,-33 0 15,0 0 1,0 0-16,34 0 15,-35 0 1,1 0-16,0 0 16,0 0-16,0 0 15,0 0-15,0 0 16,0 0-16,-1 0 31,1 0-15,0 0-1,0 0-15,34 0 16,-34 0-16,33 0 16,1 0-16,0 0 15,-34 0-15,67 0 16,-67 0-16,34 0 16,-34 0-16,0 0 15,-1 0-15,1 0 16,34 0 249,-34 0-265,0 0 16,67 0-16,-67 0 16,68 0-16,-34 0 15,33 0-15,-33 0 16,34 0-16,33 0 16,0 0-16,-67 0 15,0 0-15,0 0 16,-1 0-1,-33 0-15,34 0 16,0 0 0,-34 0-16,33 0 15,1 0-15,0 0 16,0 0-16,-1 0 16,1 0-16,0 0 15,-1 0-15,-33 0 16,0 0-16,0 0 15,0 0 1,0 0 0,34 0-1,-1 0 1,-33 0 0,0 0-1,0 0-15,0 0 16,0 0-1,33 0 1,-33 0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7:16.9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7E1998-C72F-4D4F-9152-0D0C59E347C8}" emma:medium="tactile" emma:mode="ink">
          <msink:context xmlns:msink="http://schemas.microsoft.com/ink/2010/main" type="writingRegion" rotatedBoundingBox="19122,12996 21011,13094 20987,13560 19098,13462"/>
        </emma:interpretation>
      </emma:emma>
    </inkml:annotationXML>
    <inkml:traceGroup>
      <inkml:annotationXML>
        <emma:emma xmlns:emma="http://www.w3.org/2003/04/emma" version="1.0">
          <emma:interpretation id="{20A5B5B9-33B9-4696-A2E9-AD93B47F9CA8}" emma:medium="tactile" emma:mode="ink">
            <msink:context xmlns:msink="http://schemas.microsoft.com/ink/2010/main" type="paragraph" rotatedBoundingBox="19122,12996 21011,13094 20987,13560 19098,134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4FA437-BF7F-43BB-874C-18ADD9074E38}" emma:medium="tactile" emma:mode="ink">
              <msink:context xmlns:msink="http://schemas.microsoft.com/ink/2010/main" type="line" rotatedBoundingBox="19122,12996 21011,13094 20987,13560 19098,13462"/>
            </emma:interpretation>
          </emma:emma>
        </inkml:annotationXML>
        <inkml:traceGroup>
          <inkml:annotationXML>
            <emma:emma xmlns:emma="http://www.w3.org/2003/04/emma" version="1.0">
              <emma:interpretation id="{F41E2301-5285-4003-9F2D-4B9896EA2961}" emma:medium="tactile" emma:mode="ink">
                <msink:context xmlns:msink="http://schemas.microsoft.com/ink/2010/main" type="inkWord" rotatedBoundingBox="19122,12996 20628,13074 20605,13523 19099,134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1253 33 0,'0'34'31,"0"34"-16,0 0-15,0-34 16,33 33-16,-33-33 16,68 0-16,-68 0 31,34-34 31,0 0-46,-34-34-16,0 0 16,34-33-16,0-1 31,-34 34-15,0 0-16,34 0 31</inkml:trace>
          <inkml:trace contextRef="#ctx0" brushRef="#br0" timeOffset="-1792.2154">33 0 0,'34'0'16,"0"0"-1,34 0-15,33 0 16,1 0-16,0 0 16,-1 0-16,1 0 15,-34 0-15,-35 0 16,35 0-16,-102 0 125,0 0-110,1 0 17,-1 67-32,0-67 15,0 34 1,0 34-16,34-34 16,0 0-1,-34 0 1,34-1-16,-34 1 15,1-34 1,-1 34 0,-34-34-16,34 0 15,0 34 1,0-34-16,0 0 16,-33 0-1,33 0-15,0 0 16,0 0-16,0 0 15,0 0 1,1 0 0,33-34 31</inkml:trace>
          <inkml:trace contextRef="#ctx0" brushRef="#br0" timeOffset="-662.47">1049 169 0,'-33'0'16,"-1"0"-1,0 0 1,0 0-16,0 0 15,0 0-15,0 0 16,0 0-16,1 0 16,33 34 46,0 34-46,33-35 15,35-33-15,-68 34-1,34-34 1,0 0 0,0 0-1,0 0 1,0 0 15,-1 0 0,-33-34-15,0 1 0,0-1 15,34 68 63,-34-1-94,0 1 15,34 0-15,0 0 31,-34 0 1,34-34-1,0 0-15,-34-34-1</inkml:trace>
        </inkml:traceGroup>
        <inkml:traceGroup>
          <inkml:annotationXML>
            <emma:emma xmlns:emma="http://www.w3.org/2003/04/emma" version="1.0">
              <emma:interpretation id="{8B3660B1-D9A4-4D28-B573-FF95FB5BE01C}" emma:medium="tactile" emma:mode="ink">
                <msink:context xmlns:msink="http://schemas.microsoft.com/ink/2010/main" type="inkWord" rotatedBoundingBox="20727,13138 21008,13152 20987,13560 20706,13545"/>
              </emma:interpretation>
              <emma:one-of disjunction-type="recognition" id="oneOf1">
                <emma:interpretation id="interp1" emma:lang="" emma:confidence="0">
                  <emma:literal>U</emma:literal>
                </emma:interpretation>
                <emma:interpretation id="interp2" emma:lang="" emma:confidence="0">
                  <emma:literal>나</emma:literal>
                </emma:interpretation>
                <emma:interpretation id="interp3" emma:lang="" emma:confidence="0">
                  <emma:literal>d</emma:literal>
                </emma:interpretation>
                <emma:interpretation id="interp4" emma:lang="" emma:confidence="0">
                  <emma:literal>u</emma:literal>
                </emma:interpretation>
                <emma:interpretation id="interp5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1183.7254">1659 101 0,'-34'34'94,"34"0"-63,0 0-15,0 0-1,0 0-15,0-1 16,0 35-16,0-34 15,0 34 1,0-34 47,34-34-63,0 0 62,0-34-46,-34 0-16,0-34 15,0 34 1,0 0-16,0 1 16,0-1-16,0 0 15,0 0 1,0 0 15,0 68 94,34 34-125,-1-68 16,-33 34-16,34-1 15,0 1 1,0-34 31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8:22.5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4A8FB1-2CDF-43BE-A2D6-5F8216424C85}" emma:medium="tactile" emma:mode="ink">
          <msink:context xmlns:msink="http://schemas.microsoft.com/ink/2010/main" type="inkDrawing" rotatedBoundingBox="1698,7345 1861,11176 1474,11192 1310,7362" semanticType="verticalRange" shapeName="Other">
            <msink:sourceLink direction="with" ref="{D6EBCA7A-1C0E-4233-A25B-E137095F30DC}"/>
          </msink:context>
        </emma:interpretation>
      </emma:emma>
    </inkml:annotationXML>
    <inkml:trace contextRef="#ctx0" brushRef="#br0">239 0 0,'0'34'32,"0"0"-32,0 33 15,0-33-15,0 68 16,-34 0-16,34-1 15,-33 35-15,-1-35 16,0 1-16,34-34 16,0 33-16,-68 1 15,68-1-15,0 69 16,0-103-16,0 35 16,0 33-16,0 1 15,0-1-15,0 1 16,0-1-1,0-33-15,0 0 16,0 33-16,0-67 16,34 67-16,0-67 15,0 34-15,-34-1 16,34-33-16,-1-34 16,-33 67-16,34-67 15,0 68-15,0-34 16,-34-1-16,34 1 15,0 0-15,0-34 16,-34 33-16,34-33 16,-34 0-1,33 0-15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8:30.3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EBCA7A-1C0E-4233-A25B-E137095F30DC}" emma:medium="tactile" emma:mode="ink">
          <msink:context xmlns:msink="http://schemas.microsoft.com/ink/2010/main" type="writingRegion" rotatedBoundingBox="1693,9279 2032,9279 2032,10295 1693,10295">
            <msink:destinationLink direction="with" ref="{B34A8FB1-2CDF-43BE-A2D6-5F8216424C85}"/>
          </msink:context>
        </emma:interpretation>
      </emma:emma>
    </inkml:annotationXML>
    <inkml:traceGroup>
      <inkml:annotationXML>
        <emma:emma xmlns:emma="http://www.w3.org/2003/04/emma" version="1.0">
          <emma:interpretation id="{4D0F8246-EB62-428A-8946-F3438A9477B9}" emma:medium="tactile" emma:mode="ink">
            <msink:context xmlns:msink="http://schemas.microsoft.com/ink/2010/main" type="paragraph" rotatedBoundingBox="1693,9279 2032,9279 2032,10295 1693,10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ABE5D8-152E-448B-95CC-29C54290081F}" emma:medium="tactile" emma:mode="ink">
              <msink:context xmlns:msink="http://schemas.microsoft.com/ink/2010/main" type="line" rotatedBoundingBox="1693,9279 2032,9279 2032,10295 1693,10295"/>
            </emma:interpretation>
          </emma:emma>
        </inkml:annotationXML>
        <inkml:traceGroup>
          <inkml:annotationXML>
            <emma:emma xmlns:emma="http://www.w3.org/2003/04/emma" version="1.0">
              <emma:interpretation id="{B2C38E90-5656-4DFE-A295-9358A9482269}" emma:medium="tactile" emma:mode="ink">
                <msink:context xmlns:msink="http://schemas.microsoft.com/ink/2010/main" type="inkWord" rotatedBoundingBox="1693,9279 2032,9279 2032,10295 1693,10295"/>
              </emma:interpretation>
              <emma:one-of disjunction-type="recognition" id="oneOf0">
                <emma:interpretation id="interp0" emma:lang="" emma:confidence="0">
                  <emma:literal>(</emma:literal>
                </emma:interpretation>
                <emma:interpretation id="interp1" emma:lang="" emma:confidence="0">
                  <emma:literal>〔</emma:literal>
                </emma:interpretation>
                <emma:interpretation id="interp2" emma:lang="" emma:confidence="0">
                  <emma:literal>[</emma:literal>
                </emma:interpretation>
                <emma:interpretation id="interp3" emma:lang="" emma:confidence="0">
                  <emma:literal>〈</emma:literal>
                </emma:interpretation>
                <emma:interpretation id="interp4" emma:lang="" emma:confidence="0">
                  <emma:literal>{</emma:literal>
                </emma:interpretation>
              </emma:one-of>
            </emma:emma>
          </inkml:annotationXML>
          <inkml:trace contextRef="#ctx0" brushRef="#br0">240 0 0,'0'34'0,"0"0"47,-34-34-16,34 34-15,0 0 0,-34-34-1,1 34 1,-1 0 15,34-1 0,0 1-15,-34-34 0,34 34-16,0 0 15,0 0 1,-34 0 15,34 0-15,0 0-16,-34-34 15,34 33 1,0 1 31,0 0-16,0 0-31,0 0 16,0 0-1,0 0 17,34-1-17,-34 1 32,0 0-16,0 0-15,34-34 0,-34 34-16,0 0 31,34-34 16,0 0 0,-34 34-32,33-34 1,1 0 15,-34 34-15,34-34 15,0 0-15,0 33 15,0-33-15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8:04.8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917D80-4833-437E-815B-520B35732E7B}" emma:medium="tactile" emma:mode="ink">
          <msink:context xmlns:msink="http://schemas.microsoft.com/ink/2010/main" type="inkDrawing" rotatedBoundingBox="10973,698 14234,795 14181,2595 10920,2498" hotPoints="14136,810 14207,2355 11112,2497 11042,952" semanticType="enclosure" shapeName="Rectangle"/>
        </emma:interpretation>
      </emma:emma>
    </inkml:annotationXML>
    <inkml:trace contextRef="#ctx0" brushRef="#br0">1151 1592 0,'271'0'16,"-34"0"-16,0 0 15,0 0-15,-34 0 16,68 0-16,-101 0 15,-69 0-15,35 0 16,-102 0-16,-1 0 16,1 0-16,0 0 93,0 0-77,0 0 140,-34-136-156,0 35 16,0-102-16,0 67 16,0-33-16,0 33 15,0 1-15,-34 33 16,34 35-16,0-35 15,0 68-15,0 0 16,-34 0 0,34 0-16,-34 1 62,0 33-31,-33 0-15,-1 33 0,-34-33-16,35 0 15,-35 0-15,-67 0 16,-1 0-16,35 0 16,-68 0-16,-1 0 15,1 0-15,-34-33 16,34-1-16,-34 0 15,34 34-15,33-34 16,35 0-16,33 34 16,35 0-16,33 0 15,0 0-15,0 0 16,0 0 0,0 0-1,0 0 1,1 0 124,33 34-124,0 68 0,0-1-16,33 35 15,-33-1-15,34 1 16,-34-35-16,34 1 16,-34-1-16,0 1 15,68 33-15,-68-33 16,0-34-16,0 0 15,34 33-15,-34-67 16,0 34-16,0-1 16,0 1-1,0-34 17,34-34 124,-1 0-141,69 0-15,0 0 16,33-34-16,34 0 16,1 0-16,67 34 15,-34-33-15,-34-1 16,1 34-16,-35-68 16,1 68-16,-102 0 15,67 0-15,-33-34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4:19.8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10474C-B32A-47B8-9BD3-F4E07B139126}" emma:medium="tactile" emma:mode="ink">
          <msink:context xmlns:msink="http://schemas.microsoft.com/ink/2010/main" type="writingRegion" rotatedBoundingBox="12287,9310 15711,11914 14529,13469 11105,10865">
            <msink:destinationLink direction="with" ref="{FFC35406-D6FF-42FB-B51F-8E739DB25AD2}"/>
          </msink:context>
        </emma:interpretation>
      </emma:emma>
    </inkml:annotationXML>
    <inkml:traceGroup>
      <inkml:annotationXML>
        <emma:emma xmlns:emma="http://www.w3.org/2003/04/emma" version="1.0">
          <emma:interpretation id="{B1697A19-85AA-4650-BF1E-D0D8F7CC4935}" emma:medium="tactile" emma:mode="ink">
            <msink:context xmlns:msink="http://schemas.microsoft.com/ink/2010/main" type="paragraph" rotatedBoundingBox="12287,9310 15711,11914 14529,13469 11105,108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614955-1DBB-46E3-9494-73903B29ED34}" emma:medium="tactile" emma:mode="ink">
              <msink:context xmlns:msink="http://schemas.microsoft.com/ink/2010/main" type="line" rotatedBoundingBox="12287,9310 15711,11914 14529,13469 11105,10865"/>
            </emma:interpretation>
          </emma:emma>
        </inkml:annotationXML>
        <inkml:traceGroup>
          <inkml:annotationXML>
            <emma:emma xmlns:emma="http://www.w3.org/2003/04/emma" version="1.0">
              <emma:interpretation id="{C673625D-F2F1-4853-B011-53931D7C5316}" emma:medium="tactile" emma:mode="ink">
                <msink:context xmlns:msink="http://schemas.microsoft.com/ink/2010/main" type="inkWord" rotatedBoundingBox="11338,10206 13255,10117 13306,11208 11389,112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2032-474 0,'34'0'16,"-1"0"-16,1 0 16,0 0 15,0 0-15,0 0-1,0-34 1</inkml:trace>
          <inkml:trace contextRef="#ctx0" brushRef="#br0" timeOffset="312.1408">2438-813 0,'0'102'0,"0"33"16,0-33-16,0 0 15,0-1-15,0-33 16,0-34-16,0 34 15,0-35-15,0 1 16</inkml:trace>
          <inkml:trace contextRef="#ctx0" brushRef="#br0" timeOffset="608.0991">2607-813 0,'34'0'0,"34"0"16,0 0-16,-1 0 16,1 0-16,0 0 15,-34 0-15,34 0 16,-35 0-16</inkml:trace>
          <inkml:trace contextRef="#ctx0" brushRef="#br0" timeOffset="-223.7468">2201-914 0,'0'68'15,"-34"33"-15,0 68 16,0-101-16,-33 135 16,33-101-16,34-68 15,0 34-15,0-35 16,-34 1 0</inkml:trace>
          <inkml:trace contextRef="#ctx0" brushRef="#br0" timeOffset="960.7764">2844-779 0,'0'34'0,"0"0"16,-33 0-1,33 0-15,0 67 16,0-67-16,0 0 15,0 0-15,0 0 16,0 0-16,0 0 16</inkml:trace>
          <inkml:trace contextRef="#ctx0" brushRef="#br0" timeOffset="1329.3676">3048-745 0,'67'0'16,"35"0"-16,-34 0 15,-1 0-15,1 0 16,68 0-16,-102 0 15,67 0-15,-33 0 16,-34 0-16,0 0 16</inkml:trace>
          <inkml:trace contextRef="#ctx0" brushRef="#br0" timeOffset="1680.1638">3454-711 0,'0'34'0,"0"0"16,0 0-16,0-1 16,0 35-16,0 0 15,0-34 1,0 0-1</inkml:trace>
          <inkml:trace contextRef="#ctx0" brushRef="#br0" timeOffset="2056.4055">3827-643 0,'33'67'16,"-33"-33"-16,0 102 16,0-68-16,0 33 15,0-33-15,0 0 16,0 67-16,0-101 15,0 0 1</inkml:trace>
        </inkml:traceGroup>
        <inkml:traceGroup>
          <inkml:annotationXML>
            <emma:emma xmlns:emma="http://www.w3.org/2003/04/emma" version="1.0">
              <emma:interpretation id="{1885CAB6-EAF2-4593-BB68-B957EAEC873C}" emma:medium="tactile" emma:mode="ink">
                <msink:context xmlns:msink="http://schemas.microsoft.com/ink/2010/main" type="inkWord" rotatedBoundingBox="13501,10233 13851,10500 13621,10802 13271,10535"/>
              </emma:interpretation>
              <emma:one-of disjunction-type="recognition" id="oneOf1">
                <emma:interpretation id="interp1" emma:lang="" emma:confidence="0">
                  <emma:literal>’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)</emma:literal>
                </emma:interpretation>
                <emma:interpretation id="interp4" emma:lang="" emma:confidence="0">
                  <emma:literal>ㄱ</emma:literal>
                </emma:interpretation>
                <emma:interpretation id="interp5" emma:lang="" emma:confidence="0">
                  <emma:literal>〉</emma:literal>
                </emma:interpretation>
              </emma:one-of>
            </emma:emma>
          </inkml:annotationXML>
          <inkml:trace contextRef="#ctx0" brushRef="#br0" timeOffset="2608.203">3962-711 0,'34'0'16,"34"0"-1,-34 0-15,-1 0 16,1 0-16,0 0 16,0 0-16,0 0 15,0 0 1,-34 34-1,34 0 17,-34 0-1,0-1-31,0 1 16,0 0-1,0 0 16,-34-34-31,0 34 16,-34-34 0,34 0-16,0 0 15,1 0 17,-1 0-17,0 0-15</inkml:trace>
        </inkml:traceGroup>
        <inkml:traceGroup>
          <inkml:annotationXML>
            <emma:emma xmlns:emma="http://www.w3.org/2003/04/emma" version="1.0">
              <emma:interpretation id="{6EA8CB63-CADE-43F4-8FFB-AB18C86B7DC6}" emma:medium="tactile" emma:mode="ink">
                <msink:context xmlns:msink="http://schemas.microsoft.com/ink/2010/main" type="inkWord" rotatedBoundingBox="13955,11975 15038,12799 14696,13250 13612,1242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935.8616">4504 915 0,'68'0'0,"-1"67"16,35 1-16,0 0 16,33 67-16,-33-67 15,-1-34-15,35 101 16,-69-101-16,35 34 15,-34 0-15,0-34 16,-204-68 78,34 34-94,1-34 15,-35 0-15,35 0 16,-35 0-16,35 0 16,-1 34-16,34 0 15,-33-34-15,33 34 16,34 0 0,0 0 30,0-33-14,1 33-17,-1-34 63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8:39.5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FA2FAE-BCAE-45E2-9F27-21DAB7A27F2B}" emma:medium="tactile" emma:mode="ink">
          <msink:context xmlns:msink="http://schemas.microsoft.com/ink/2010/main" type="inkDrawing" rotatedBoundingBox="12184,7776 16773,7102 17029,8847 12440,9522" hotPoints="17510,8286 15160,9039 12876,8102 15227,7349" semanticType="enclosure" shapeName="Ellipse"/>
        </emma:interpretation>
      </emma:emma>
    </inkml:annotationXML>
    <inkml:trace contextRef="#ctx0" brushRef="#br0">745 1732 0,'-34'0'78,"0"0"-63,-33-34 1,33 0-16,0 0 16,0 1-1,0-1 16,0 0-15,0 0 0,0 0-1,1 0 1,33 0 0,0-33-16,0-1 15,0 34 1,0 0-16,0 0 15,0 0-15,0-33 16,0 33-16,0 0 16,0-34-1,0 34-15,0 1 16,33-35-16,35 0 16,0 0-1,0 1-15,-34 33 16,-1 0-16,69-34 15,-68 68-15,67-68 16,-33 35-16,68-1 16,-35 0-16,35 0 15,33 0-15,0-34 16,1 34-16,-1 34 16,68-67-16,-34 67 15,34 0-15,-67 0 16,67 0-16,-68 0 15,34 0-15,-33 0 16,-35 0-16,-67 0 16,33 0-16,-33 0 15,0 0-15,-34 34 16,34-1-16,-35-33 16,35 68-16,-34 0 15,34 0-15,-34 67 16,-1-101-16,35 68 15,-68-69 1,0 1-16,0 0 16,0 34-16,34 0 15,-34-34 1,0-1-16,0 1 16,0 0-16,0 34 15,0 0 1,-34-35-16,0 35 15,0-34-15,1 0 16,-35 0-16,34 34 16,-101-35-16,67 1 15,0 0-15,-67 0 16,-35 0-16,69 0 16,-35-34-16,-67 67 15,0 1-15,33-68 16,-33 0-16,0 68 15,-34-68-15,0 68 16,0-68-16,68 0 16,-69 0-16,69 0 15,-34 0-15,34 0 16,-1 0-16,-33 0 16,68 0-1,33 0-15,0 0 16,69 0-16,-69 0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5:40.8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4D5E13-1254-46A0-847E-EC1E86802FBD}" emma:medium="tactile" emma:mode="ink">
          <msink:context xmlns:msink="http://schemas.microsoft.com/ink/2010/main" type="inkDrawing" rotatedBoundingBox="5689,7451 12903,7451 12903,7466 5689,7466" shapeName="Other"/>
        </emma:interpretation>
      </emma:emma>
    </inkml:annotationXML>
    <inkml:trace contextRef="#ctx0" brushRef="#br0">98 0 0,'-34'0'31,"0"0"0,0 0-15,68 0 140,34 0-140,0 0-16,33 0 15,1 0-15,33 0 16,-67 0-16,68 0 16,-35 0-16,35 0 15,-35 0-15,69 0 16,-35 0-16,34 0 16,-33 0-16,-35 0 15,1 0-15,0 0 16,33 0-16,-67 0 15,0 0-15,-1 0 16,69 0-16,-102 0 16,67 0-16,-33 0 15,34 0-15,-35 0 16,1 0-16,34 0 16,-35 0-16,1 0 15,0 0-15,33 0 16,-67 0-16,34 0 15,0 0 1,-34 0-16,33 0 16,-33 0-16,0 0 15,0 0-15,0 0 16,0 0-16,33 0 16,1 0-16,0 0 15,-34 0-15,67 0 16,-33 0-16,0 0 15,0 0-15,-35 0 16,69 0-16,-68 0 16,0 0-16,33 0 15,-33 0-15,34 0 16,0 0-16,0 0 16,-1 0-16,1 0 15,0 0-15,67 0 16,-101 0-16,68 0 15,-35 0-15,35 0 16,-34 0-16,-1 0 16,1 0-16,0 0 15,34 0-15,-69 0 16,69 0-16,0 0 16,-35 0-1,1 0-15,0 0 16,0 0-16,-1 0 15,-33 0-15,0 0 16,34 0 0,-1 0-16,-33 0 15,34 0-15,0 0 16,0 0-16,33 0 16,-67 0-16,68 0 15,-69 0-15,1 0 16,34 0-16,-34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4:18.1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C35406-D6FF-42FB-B51F-8E739DB25AD2}" emma:medium="tactile" emma:mode="ink">
          <msink:context xmlns:msink="http://schemas.microsoft.com/ink/2010/main" type="inkDrawing" rotatedBoundingBox="9418,11093 13834,12115 13769,12396 9353,11373" semanticType="underline" shapeName="Other">
            <msink:sourceLink direction="with" ref="{3E10474C-B32A-47B8-9BD3-F4E07B139126}"/>
          </msink:context>
        </emma:interpretation>
      </emma:emma>
    </inkml:annotationXML>
    <inkml:trace contextRef="#ctx0" brushRef="#br0">0 0 0,'67'0'16,"-33"34"-1,34-34-15,34 68 16,-1 0-16,35-35 15,-1 35-15,1-34 16,33 34-16,-34-34 16,-33 33-16,67-33 15,-33 34-15,-35-68 16,35 34-16,-102 0 16,67 0-16,-33-34 15,-34 0-15,34 33 16,-34-33-16,-1 34 15,35-34-15,-68 34 16,68-34-16,0 0 16,-35 34-16,35-34 15,34 34-15,-34-34 16,-1 34-16,1-34 16,-34 34-1,34-34-15,-1 0 16,-33 0-16,0 0 15,68 0-15,-68 0 16,-1 33-16,1-33 16,34 0-16,-34 0 15,0 0 1,0 0 0,33 0-1,-33 0-15,0 0 16,68 0-16,-68 34 15,33-34-15,1 0 16,34 0 0,-69 34-16,1-34 15,34 0 1,-68 34 0,34-34-16,0 0 15,0 0 1,0 0-16,-1 0 15,1 0 1,0 0 187,34 0-187,-34 0-1,0 0-15,-1 0 16,1 34-16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5:49.3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7A8D26-6E45-4D50-84CF-D56E8C9AD1DE}" emma:medium="tactile" emma:mode="ink">
          <msink:context xmlns:msink="http://schemas.microsoft.com/ink/2010/main" type="inkDrawing" rotatedBoundingBox="8162,2303 10600,2303 10600,2318 8162,2318" shapeName="Other"/>
        </emma:interpretation>
      </emma:emma>
    </inkml:annotationXML>
    <inkml:trace contextRef="#ctx0" brushRef="#br0">0 0 0,'33'0'63,"103"0"-63,33 0 15,1 0-15,-35 0 16,68 0-16,0 0 16,1 0-16,-1 0 15,0 0-15,0 0 16,-33 0-16,-35 0 15,-33 0 1,-35 0-16,1 0 16,-34 0-16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5:49.9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90B901-73EA-4AC3-9A3A-118CA3B1E5F7}" emma:medium="tactile" emma:mode="ink">
          <msink:context xmlns:msink="http://schemas.microsoft.com/ink/2010/main" type="inkDrawing" rotatedBoundingBox="8465,2371 10804,2593 10796,2679 8457,2457" shapeName="Other"/>
        </emma:interpretation>
      </emma:emma>
    </inkml:annotationXML>
    <inkml:trace contextRef="#ctx0" brushRef="#br0">0 0 0,'102'33'31,"0"1"-31,33-34 16,68 34-16,-33 0 16,101 0-16,-34 0 15,-68-34-15,34 0 16,-34 34-16,1-34 15,-69 0-15,1 0 16,-34 0-16,33 0 16,-67 0-1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01.2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58136C-446C-4D85-80AC-0D14FA99B89B}" emma:medium="tactile" emma:mode="ink">
          <msink:context xmlns:msink="http://schemas.microsoft.com/ink/2010/main" type="inkDrawing" rotatedBoundingBox="6366,7354 11141,7321 11142,7354 6367,7387" shapeName="Other"/>
        </emma:interpretation>
      </emma:emma>
    </inkml:annotationXML>
    <inkml:trace contextRef="#ctx0" brushRef="#br0">0 44 0,'67'0'78,"1"0"-62,-34 0-16,34 0 15,33 0-15,-67 0 16,68 0-16,67 0 16,0-34-16,69 34 15,-35 0-15,34 0 16,-34 0-16,68 0 15,-68 0-15,0 0 16,-33 0-16,33 0 16,-34 0-16,34 0 15,1 0 1,-35 0-16,68 0 16,0 0-16,-68 0 15,68 0-15,-101 0 16,-1 0-16,-67 0 15,-34 0-15,0 0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15.1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3EE035-1F9F-4BC5-B882-9F0BFEE03CBA}" emma:medium="tactile" emma:mode="ink">
          <msink:context xmlns:msink="http://schemas.microsoft.com/ink/2010/main" type="inkDrawing" rotatedBoundingBox="3691,10160 7078,10160 7078,10175 3691,10175" shapeName="Other"/>
        </emma:interpretation>
      </emma:emma>
    </inkml:annotationXML>
    <inkml:trace contextRef="#ctx0" brushRef="#br0">0 0 0,'34'0'78,"68"0"-78,-1 0 15,1 0-15,33 0 16,35 0-16,33 0 16,-68 0-16,35 0 15,33 0 1,-68 0-16,1 0 15,-1 0-15,-33 0 16,-1 0-16,1 0 16,0 0-16,-35 0 15,35 0-15,-68 0 16,67 0-16,-33 0 16,-34 0-16,34 0 15,0 0-15,-35 0 16,1 0-1,0 0-15,0 0 16,0 0 0,0 0 171,0 0-140,-1 0-31,1 0-16,0 0 15,34 0-15,-34 0 16,0 0-16,0 0 16,-1 0-16,1 0 15,0 0 1,0 0-1,0 0 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06T06:56:18.1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87C015-9786-486E-BBA9-20774C891560}" emma:medium="tactile" emma:mode="ink">
          <msink:context xmlns:msink="http://schemas.microsoft.com/ink/2010/main" type="inkDrawing" rotatedBoundingBox="16425,10194 20252,10194 20252,10209 16425,10209" shapeName="Other"/>
        </emma:interpretation>
      </emma:emma>
    </inkml:annotationXML>
    <inkml:trace contextRef="#ctx0" brushRef="#br0">0 0 0,'102'0'94,"67"0"-94,34 0 16,136 0-16,-34 0 15,67 0-15,102 0 16,-67 0-16,-1 0 15,-135 0-15,0 0 16,-34 0-16,-101 0 16,-35 0-16,-67 0 31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02D9B0-1EA5-4FE9-85A5-E702F02A0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gray">
          <a:xfrm>
            <a:off x="0" y="1335088"/>
            <a:ext cx="9147175" cy="4084637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7"/>
          <p:cNvSpPr/>
          <p:nvPr/>
        </p:nvSpPr>
        <p:spPr bwMode="invGray">
          <a:xfrm>
            <a:off x="0" y="1728788"/>
            <a:ext cx="9144000" cy="3308350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rtlCol="0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3D911-1651-4644-8223-A22A27B3D087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1D62-07CA-49A6-BE49-EEED80D514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7692-9E18-4CB1-885B-E35F810A164D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1C205-EBEC-442E-AB5A-05B117AF9E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 flipV="1">
            <a:off x="0" y="5591175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 flipV="1">
            <a:off x="0" y="5780088"/>
            <a:ext cx="9144000" cy="1093787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9B1641-99FB-4D81-9E30-9600F20FA931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8A152A-E1C5-4787-979D-D14BDED34C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pic>
        <p:nvPicPr>
          <p:cNvPr id="7" name="그림 16" descr="미래능력개발원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3067"/>
            <a:ext cx="8229600" cy="507458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rtlCol="0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93CFC-253E-4964-85A5-7EA066497471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F68FA-4401-45CF-9BBC-669CBD749A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/>
          <p:nvPr/>
        </p:nvSpPr>
        <p:spPr bwMode="gray">
          <a:xfrm>
            <a:off x="0" y="427038"/>
            <a:ext cx="9144000" cy="452596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6"/>
          <p:cNvSpPr/>
          <p:nvPr/>
        </p:nvSpPr>
        <p:spPr bwMode="invGray">
          <a:xfrm>
            <a:off x="0" y="0"/>
            <a:ext cx="9144000" cy="452596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4A8C-8070-4DA3-B881-CD091862C188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BE48-7828-4E5A-B8B2-20B9CF0C70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/>
          <p:nvPr/>
        </p:nvSpPr>
        <p:spPr bwMode="gray">
          <a:xfrm>
            <a:off x="0" y="0"/>
            <a:ext cx="9144000" cy="19288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Freeform 8"/>
          <p:cNvSpPr/>
          <p:nvPr/>
        </p:nvSpPr>
        <p:spPr bwMode="invGray">
          <a:xfrm>
            <a:off x="0" y="228600"/>
            <a:ext cx="9144000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AA73D-39F6-49D3-9595-8C0FC122142D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21EAE-3D44-4A61-8FBD-6431A33485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0EEF-D76B-40D4-A4AF-F1E217AFC83E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6D7E-80FB-4CAD-BC75-A4CBF9D38A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Freeform 5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A999-9C9C-40EA-A622-F27DB1D1F8A9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C737-2B66-443B-A780-52F6A7A90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1588"/>
            <a:ext cx="9150350" cy="1282701"/>
            <a:chOff x="-52" y="-1972"/>
            <a:chExt cx="9150672" cy="1283795"/>
          </a:xfrm>
        </p:grpSpPr>
        <p:sp>
          <p:nvSpPr>
            <p:cNvPr id="3" name="Freeform 5"/>
            <p:cNvSpPr/>
            <p:nvPr userDrawn="1"/>
          </p:nvSpPr>
          <p:spPr bwMode="invGray">
            <a:xfrm>
              <a:off x="-52" y="-383"/>
              <a:ext cx="9150672" cy="1282206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4" name="Freeform 6"/>
            <p:cNvSpPr/>
            <p:nvPr userDrawn="1"/>
          </p:nvSpPr>
          <p:spPr bwMode="invGray">
            <a:xfrm>
              <a:off x="-52" y="-1972"/>
              <a:ext cx="9144322" cy="109472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5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66C72-66AA-456C-8CC0-7B0C357D1832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3EAA-D029-4711-9C77-CA0C542E95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8DE61-4DE8-4D3E-AC0E-507A78C03564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5897D-19E5-48C1-8CB9-6D9598AD3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8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9306D-1FEE-463B-85E7-37CB25CEBD8F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98D49-4B2A-4580-8B18-AF42499054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525" cy="1862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0" y="0"/>
            <a:ext cx="9153525" cy="1481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D178C7-73F3-4463-9E0B-B86A4F18173F}" type="datetimeFigureOut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4BFDD7-3003-4844-B828-4B5AC8B06B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AutoShape 11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7" name="AutoShape 13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Picture 15" descr="HTML5에 대한 이미지 검색결과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025" y="68263"/>
            <a:ext cx="74453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en-US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E8C2E"/>
        </a:buClr>
        <a:buSzPct val="85000"/>
        <a:buFont typeface="Wingdings" pitchFamily="2" charset="2"/>
        <a:buChar char="¢"/>
        <a:defRPr lang="en-U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4CD416"/>
        </a:buClr>
        <a:buSzPct val="85000"/>
        <a:buFont typeface="Wingdings" pitchFamily="2" charset="2"/>
        <a:buChar char="¤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BDFB"/>
        </a:buClr>
        <a:buSzPct val="85000"/>
        <a:buFont typeface="Wingdings" pitchFamily="2" charset="2"/>
        <a:buChar char="¤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489FF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customXml" Target="../ink/ink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9.emf"/><Relationship Id="rId2" Type="http://schemas.openxmlformats.org/officeDocument/2006/relationships/image" Target="../media/image14.png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13.xml"/><Relationship Id="rId1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23.png"/><Relationship Id="rId7" Type="http://schemas.openxmlformats.org/officeDocument/2006/relationships/image" Target="../media/image25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198563" y="908050"/>
            <a:ext cx="6615112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제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15</a:t>
            </a: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장 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JSP</a:t>
            </a:r>
            <a:endParaRPr kumimoji="0" lang="en-US" altLang="ko-KR" sz="3600" i="1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252538" y="254158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학 습 목 표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619250" y="3135313"/>
            <a:ext cx="68294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Client-Server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구조에서 서버 쪽 역할 고찰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웹 서버 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톰켓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)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설치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기초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수식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스크립틀릿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활용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371600" y="2835275"/>
            <a:ext cx="7132638" cy="100013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스크립틀릿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433638"/>
            <a:ext cx="63817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1819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#1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195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date %&gt;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33450" y="1828800"/>
            <a:ext cx="4953000" cy="58102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21" name="_x58666272" descr="EMB00000c685a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02" y="3838575"/>
            <a:ext cx="573809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7775" y="3257550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스크립틀릿과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수식의 혼용</a:t>
            </a:r>
          </a:p>
        </p:txBody>
      </p:sp>
    </p:spTree>
    <p:extLst>
      <p:ext uri="{BB962C8B-B14F-4D97-AF65-F5344CB8AC3E}">
        <p14:creationId xmlns:p14="http://schemas.microsoft.com/office/powerpoint/2010/main" val="13563563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#2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067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 "</a:t>
            </a:r>
            <a:r>
              <a:rPr lang="ko-KR" altLang="en-US" dirty="0"/>
              <a:t>날짜를 출력하여 본다</a:t>
            </a:r>
            <a:r>
              <a:rPr lang="en-US" altLang="ko-KR" dirty="0"/>
              <a:t>."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</a:t>
            </a:r>
            <a:r>
              <a:rPr lang="en-US" altLang="ko-KR" dirty="0" err="1"/>
              <a:t>String.valueOf</a:t>
            </a:r>
            <a:r>
              <a:rPr lang="en-US" altLang="ko-KR" dirty="0"/>
              <a:t>( date ));</a:t>
            </a:r>
          </a:p>
          <a:p>
            <a:r>
              <a:rPr lang="en-US" altLang="ko-KR" dirty="0"/>
              <a:t>	%&gt;</a:t>
            </a:r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" name="_x58665232" descr="EMB00000c685a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18" y="3343274"/>
            <a:ext cx="560949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951" y="4495800"/>
            <a:ext cx="5962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스크립틀릿만으로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구성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out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은 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javax.servlet.jsp.JspWriter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이다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? 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System.out.println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 "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날짜를 출력하여 본다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." ); 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이 문장 수행 결과는 어디에서 나타날까요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?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52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#3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067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date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"&lt;BR&gt;</a:t>
            </a:r>
            <a:r>
              <a:rPr lang="ko-KR" altLang="en-US" dirty="0"/>
              <a:t>이고 </a:t>
            </a:r>
            <a:r>
              <a:rPr lang="en-US" altLang="ko-KR" dirty="0" err="1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</a:t>
            </a:r>
            <a:r>
              <a:rPr lang="en-US" altLang="ko-KR" dirty="0" err="1"/>
              <a:t>request.getRemoteAddr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2289" name="_x58666592" descr="EMB00000c685a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97" y="4667249"/>
            <a:ext cx="542094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7350" y="2390775"/>
            <a:ext cx="3209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내장 객체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(embedded object)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인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request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를 활용하여 사용자 요청 정보 반영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내장 객체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response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도 흔히 사용됨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- 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sendRedirect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536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주석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1971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주석 테스트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 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주석을 테스트합니다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&lt;%-- </a:t>
            </a:r>
            <a:r>
              <a:rPr lang="ko-KR" altLang="en-US" dirty="0"/>
              <a:t>이 주석은 보이지 않습니다</a:t>
            </a:r>
            <a:r>
              <a:rPr lang="en-US" altLang="ko-KR" dirty="0"/>
              <a:t>. --%&gt; 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  <a:endParaRPr lang="ko-KR" altLang="en-US" dirty="0"/>
          </a:p>
        </p:txBody>
      </p:sp>
      <p:pic>
        <p:nvPicPr>
          <p:cNvPr id="13315" name="_x58665152" descr="EMB00000c685a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9" y="3686175"/>
            <a:ext cx="4444399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451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지시어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31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&lt;%@ page import="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%&gt;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시간은 </a:t>
            </a:r>
            <a:r>
              <a:rPr lang="en-US" altLang="ko-KR" dirty="0"/>
              <a:t>&lt;%= date %&gt;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5361" name="_x58666272" descr="EMB00000c685a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41" y="4105275"/>
            <a:ext cx="6201097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242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04988"/>
            <a:ext cx="8039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038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선언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114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&lt;%@ page import="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</a:p>
          <a:p>
            <a:r>
              <a:rPr lang="en-US" altLang="ko-KR" dirty="0"/>
              <a:t>&lt;%!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    Date </a:t>
            </a:r>
            <a:r>
              <a:rPr lang="en-US" altLang="ko-KR" dirty="0" err="1"/>
              <a:t>getDate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return date;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%&gt;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</a:t>
            </a:r>
            <a:r>
              <a:rPr lang="en-US" altLang="ko-KR" dirty="0" err="1"/>
              <a:t>getDate</a:t>
            </a:r>
            <a:r>
              <a:rPr lang="en-US" altLang="ko-KR" dirty="0"/>
              <a:t>() %&gt;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7409" name="_x58665632" descr="EMB00000c685a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66" y="4714875"/>
            <a:ext cx="585337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859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조건문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447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&lt;%! </a:t>
            </a:r>
            <a:r>
              <a:rPr lang="en-US" altLang="ko-KR" dirty="0" err="1"/>
              <a:t>int</a:t>
            </a:r>
            <a:r>
              <a:rPr lang="en-US" altLang="ko-KR" dirty="0"/>
              <a:t> day = 3; %&gt; 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&lt;head&gt;&lt;title&gt;if/else </a:t>
            </a:r>
            <a:r>
              <a:rPr lang="ko-KR" altLang="en-US" dirty="0"/>
              <a:t>예제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 if (day == 1 | day == 7) { %&gt;</a:t>
            </a:r>
          </a:p>
          <a:p>
            <a:r>
              <a:rPr lang="en-US" altLang="ko-KR" dirty="0"/>
              <a:t>      &lt;p&gt; </a:t>
            </a:r>
            <a:r>
              <a:rPr lang="ko-KR" altLang="en-US" dirty="0"/>
              <a:t>오늘은 주말입니다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&lt;% } else { %&gt;</a:t>
            </a:r>
          </a:p>
          <a:p>
            <a:r>
              <a:rPr lang="en-US" altLang="ko-KR" dirty="0"/>
              <a:t>      &lt;p&gt; </a:t>
            </a:r>
            <a:r>
              <a:rPr lang="ko-KR" altLang="en-US" dirty="0"/>
              <a:t>오늘은 주말이 아닙니다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&lt;% } %&gt;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</a:p>
        </p:txBody>
      </p:sp>
      <p:pic>
        <p:nvPicPr>
          <p:cNvPr id="18433" name="_x58665392" descr="EMB00000c685a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54" y="4248149"/>
            <a:ext cx="4275984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5166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반복문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447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&lt;%!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fontSize</a:t>
            </a:r>
            <a:r>
              <a:rPr lang="en-US" altLang="ko-KR" dirty="0"/>
              <a:t>; %&gt; 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반복 구조 예제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&lt;%for ( </a:t>
            </a:r>
            <a:r>
              <a:rPr lang="en-US" altLang="ko-KR" dirty="0" err="1"/>
              <a:t>fontSize</a:t>
            </a:r>
            <a:r>
              <a:rPr lang="en-US" altLang="ko-KR" dirty="0"/>
              <a:t> = 1; </a:t>
            </a:r>
            <a:r>
              <a:rPr lang="en-US" altLang="ko-KR" dirty="0" err="1"/>
              <a:t>fontSize</a:t>
            </a:r>
            <a:r>
              <a:rPr lang="en-US" altLang="ko-KR" dirty="0"/>
              <a:t> &lt;= 6; </a:t>
            </a:r>
            <a:r>
              <a:rPr lang="en-US" altLang="ko-KR" dirty="0" err="1"/>
              <a:t>fontSize</a:t>
            </a:r>
            <a:r>
              <a:rPr lang="en-US" altLang="ko-KR" dirty="0"/>
              <a:t>++){ %&gt;</a:t>
            </a:r>
          </a:p>
          <a:p>
            <a:r>
              <a:rPr lang="en-US" altLang="ko-KR" dirty="0"/>
              <a:t>   &lt;font color="red" size="&lt;%= </a:t>
            </a:r>
            <a:r>
              <a:rPr lang="en-US" altLang="ko-KR" dirty="0" err="1"/>
              <a:t>fontSize</a:t>
            </a:r>
            <a:r>
              <a:rPr lang="en-US" altLang="ko-KR" dirty="0"/>
              <a:t> %&gt;"&gt;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안녕하세요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&lt;/font&gt;&lt;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&lt;%}%&gt;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</a:p>
        </p:txBody>
      </p:sp>
      <p:pic>
        <p:nvPicPr>
          <p:cNvPr id="19457" name="_x58665152" descr="EMB00000c685a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41" y="4010025"/>
            <a:ext cx="6224797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66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서버와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클라이언트는 서버에게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서버는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smtClean="0"/>
              <a:t>찾아서</a:t>
            </a:r>
            <a:r>
              <a:rPr altLang="ko-KR" smtClean="0"/>
              <a:t>/</a:t>
            </a:r>
            <a:r>
              <a:rPr lang="ko-KR" altLang="en-US" dirty="0" smtClean="0"/>
              <a:t>구성하여 </a:t>
            </a:r>
            <a:r>
              <a:rPr lang="ko-KR" altLang="en-US" dirty="0"/>
              <a:t>클라이언트에게 </a:t>
            </a:r>
            <a:r>
              <a:rPr lang="ko-KR" altLang="en-US" dirty="0" smtClean="0"/>
              <a:t>전달</a:t>
            </a:r>
            <a:endParaRPr altLang="ko-KR" smtClean="0"/>
          </a:p>
          <a:p>
            <a:r>
              <a:rPr lang="ko-KR" altLang="en-US" dirty="0" smtClean="0"/>
              <a:t>웹 서버 측에서 클라이언트 요청을 처리하는 프로그램을 작성하는 것을 서버사이드 프로그래밍이라 한다</a:t>
            </a:r>
            <a:r>
              <a:rPr altLang="ko-KR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295650"/>
            <a:ext cx="42291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292216" y="3332544"/>
              <a:ext cx="1028160" cy="8708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0336" y="3320664"/>
                <a:ext cx="105192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잉크 13"/>
              <p14:cNvContentPartPr/>
              <p14:nvPr/>
            </p14:nvContentPartPr>
            <p14:xfrm>
              <a:off x="4096536" y="3669864"/>
              <a:ext cx="1317240" cy="93924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4656" y="3657984"/>
                <a:ext cx="1341000" cy="963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7022592" y="4609104"/>
            <a:ext cx="85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Servlet</a:t>
            </a: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JSP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잉크 20"/>
              <p14:cNvContentPartPr/>
              <p14:nvPr/>
            </p14:nvContentPartPr>
            <p14:xfrm>
              <a:off x="2049576" y="2682384"/>
              <a:ext cx="2595960" cy="36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7696" y="2670504"/>
                <a:ext cx="2619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잉크 21"/>
              <p14:cNvContentPartPr/>
              <p14:nvPr/>
            </p14:nvContentPartPr>
            <p14:xfrm>
              <a:off x="3389496" y="3998904"/>
              <a:ext cx="1585080" cy="39060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7616" y="3987024"/>
                <a:ext cx="160884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44943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예제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486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</a:t>
            </a:r>
            <a:r>
              <a:rPr lang="en-US" altLang="ko-KR" dirty="0" err="1"/>
              <a:t>utf</a:t>
            </a:r>
            <a:r>
              <a:rPr lang="en-US" altLang="ko-KR" dirty="0"/>
              <a:t>-8" language="java"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String[] array={"</a:t>
            </a:r>
            <a:r>
              <a:rPr lang="ko-KR" altLang="en-US" dirty="0"/>
              <a:t>홍길동</a:t>
            </a:r>
            <a:r>
              <a:rPr lang="en-US" altLang="ko-KR" dirty="0"/>
              <a:t>","</a:t>
            </a:r>
            <a:r>
              <a:rPr lang="ko-KR" altLang="en-US" dirty="0" err="1"/>
              <a:t>김철수</a:t>
            </a:r>
            <a:r>
              <a:rPr lang="en-US" altLang="ko-KR" dirty="0"/>
              <a:t>","</a:t>
            </a:r>
            <a:r>
              <a:rPr lang="ko-KR" altLang="en-US" dirty="0" err="1"/>
              <a:t>김영희</a:t>
            </a:r>
            <a:r>
              <a:rPr lang="en-US" altLang="ko-KR" dirty="0"/>
              <a:t>"};</a:t>
            </a:r>
          </a:p>
          <a:p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&lt;%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</a:t>
            </a:r>
          </a:p>
          <a:p>
            <a:r>
              <a:rPr lang="en-US" altLang="ko-KR" dirty="0"/>
              <a:t>     for(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0;i</a:t>
            </a:r>
            <a:r>
              <a:rPr lang="en-US" altLang="ko-KR" dirty="0"/>
              <a:t>&lt;</a:t>
            </a:r>
            <a:r>
              <a:rPr lang="en-US" altLang="ko-KR" dirty="0" err="1"/>
              <a:t>array.lengthi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배열 요소</a:t>
            </a:r>
            <a:r>
              <a:rPr lang="en-US" altLang="ko-KR" dirty="0"/>
              <a:t>: "+array[</a:t>
            </a:r>
            <a:r>
              <a:rPr lang="en-US" altLang="ko-KR" dirty="0" err="1"/>
              <a:t>i</a:t>
            </a:r>
            <a:r>
              <a:rPr lang="en-US" altLang="ko-KR" dirty="0"/>
              <a:t>]+"&lt;</a:t>
            </a:r>
            <a:r>
              <a:rPr lang="en-US" altLang="ko-KR" dirty="0" err="1"/>
              <a:t>br</a:t>
            </a:r>
            <a:r>
              <a:rPr lang="en-US" altLang="ko-KR" dirty="0"/>
              <a:t>/&gt;");</a:t>
            </a:r>
          </a:p>
          <a:p>
            <a:r>
              <a:rPr lang="en-US" altLang="ko-KR" dirty="0"/>
              <a:t>     }</a:t>
            </a:r>
          </a:p>
          <a:p>
            <a:r>
              <a:rPr lang="en-US" altLang="ko-KR" dirty="0"/>
              <a:t>    %&gt;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0481" name="_x58664192" descr="EMB00000c685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4886325"/>
            <a:ext cx="42227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079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난수</a:t>
            </a:r>
            <a:r>
              <a:rPr lang="ko-KR" altLang="en-US" dirty="0" smtClean="0">
                <a:latin typeface="Century Schoolbook" panose="02040604050505020304" pitchFamily="18" charset="0"/>
              </a:rPr>
              <a:t> 예제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68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&lt;head&gt;&lt;title&gt;fortune </a:t>
            </a:r>
            <a:r>
              <a:rPr lang="ko-KR" altLang="en-US" dirty="0"/>
              <a:t>예제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double r = </a:t>
            </a:r>
            <a:r>
              <a:rPr lang="en-US" altLang="ko-KR" dirty="0" err="1"/>
              <a:t>Math.random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if (r &gt; 0.60)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h2</a:t>
            </a:r>
            <a:r>
              <a:rPr lang="en-US" altLang="ko-KR" dirty="0"/>
              <a:t> style="</a:t>
            </a:r>
            <a:r>
              <a:rPr lang="en-US" altLang="ko-KR" dirty="0" err="1"/>
              <a:t>color:red</a:t>
            </a:r>
            <a:r>
              <a:rPr lang="en-US" altLang="ko-KR" dirty="0"/>
              <a:t>"&gt;</a:t>
            </a:r>
            <a:r>
              <a:rPr lang="ko-KR" altLang="en-US" dirty="0"/>
              <a:t>오늘은 행운의 날입니다</a:t>
            </a:r>
            <a:r>
              <a:rPr lang="en-US" altLang="ko-KR" dirty="0"/>
              <a:t>!&lt;/</a:t>
            </a:r>
            <a:r>
              <a:rPr lang="en-US" altLang="ko-KR" dirty="0" err="1"/>
              <a:t>h2</a:t>
            </a:r>
            <a:r>
              <a:rPr lang="en-US" altLang="ko-KR" dirty="0"/>
              <a:t>&gt;&lt;p&gt;</a:t>
            </a:r>
            <a:r>
              <a:rPr lang="ko-KR" altLang="en-US" dirty="0"/>
              <a:t>확률</a:t>
            </a:r>
            <a:r>
              <a:rPr lang="en-US" altLang="ko-KR" dirty="0"/>
              <a:t>: &lt;%= r %&gt;&lt;/p&gt;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오늘은 평범한 날입니다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&gt;&lt;p&gt;</a:t>
            </a:r>
            <a:r>
              <a:rPr lang="ko-KR" altLang="en-US" dirty="0"/>
              <a:t>확률</a:t>
            </a:r>
            <a:r>
              <a:rPr lang="en-US" altLang="ko-KR" dirty="0"/>
              <a:t>: &lt;%= r %&gt;&lt;/p&gt;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="&lt;%= </a:t>
            </a:r>
            <a:r>
              <a:rPr lang="en-US" altLang="ko-KR" dirty="0" err="1"/>
              <a:t>request.getRequestURI</a:t>
            </a:r>
            <a:r>
              <a:rPr lang="en-US" altLang="ko-KR" dirty="0"/>
              <a:t>() %&gt;"&gt;&lt;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다시 시도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1505" name="_x58665232" descr="EMB00000c685a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000625"/>
            <a:ext cx="5372100" cy="1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785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</a:t>
            </a:r>
            <a:r>
              <a:rPr lang="ko-KR" altLang="en-US" dirty="0"/>
              <a:t>개 </a:t>
            </a:r>
            <a:r>
              <a:rPr lang="ko-KR" altLang="en-US" dirty="0" smtClean="0"/>
              <a:t>데이터베이스 서버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247900"/>
            <a:ext cx="62960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96089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데이터베이스 예제</a:t>
            </a:r>
            <a:r>
              <a:rPr lang="en-US" altLang="ko-KR" dirty="0"/>
              <a:t>: </a:t>
            </a:r>
            <a:r>
              <a:rPr lang="ko-KR" altLang="en-US" dirty="0"/>
              <a:t>온라인 </a:t>
            </a:r>
            <a:r>
              <a:rPr lang="ko-KR" altLang="en-US" dirty="0" smtClean="0"/>
              <a:t>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데이터베이스 드라이버 복사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-connector-java-</a:t>
            </a:r>
            <a:r>
              <a:rPr lang="en-US" altLang="ko-KR" dirty="0" err="1" smtClean="0"/>
              <a:t>5.1.xx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bin.jar</a:t>
            </a:r>
            <a:r>
              <a:rPr lang="ko-KR" altLang="en-US" dirty="0" smtClean="0"/>
              <a:t>을  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ko-KR" altLang="en-US" dirty="0"/>
              <a:t> 설치 </a:t>
            </a:r>
            <a:r>
              <a:rPr lang="ko-KR" altLang="en-US" dirty="0" err="1"/>
              <a:t>디렉토리</a:t>
            </a:r>
            <a:r>
              <a:rPr lang="en-US" altLang="ko-KR" dirty="0"/>
              <a:t>)/lib</a:t>
            </a:r>
            <a:r>
              <a:rPr lang="ko-KR" altLang="en-US" dirty="0"/>
              <a:t>로 복사한다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lvl="1"/>
            <a:r>
              <a:rPr lang="en-US" altLang="ko-KR" dirty="0" err="1"/>
              <a:t>utf</a:t>
            </a:r>
            <a:r>
              <a:rPr lang="en-US" altLang="ko-KR" dirty="0"/>
              <a:t>-8 </a:t>
            </a:r>
            <a:r>
              <a:rPr lang="ko-KR" altLang="en-US" dirty="0"/>
              <a:t>버전의 명령어 행 클라이언트를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설치 </a:t>
            </a:r>
            <a:r>
              <a:rPr lang="ko-KR" altLang="en-US" sz="2000" dirty="0" err="1"/>
              <a:t>디렉토리</a:t>
            </a:r>
            <a:r>
              <a:rPr lang="en-US" altLang="ko-KR" sz="2000" dirty="0"/>
              <a:t>)/</a:t>
            </a:r>
            <a:r>
              <a:rPr lang="en-US" altLang="ko-KR" sz="2000" dirty="0" err="1"/>
              <a:t>webapps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ebookshop</a:t>
            </a:r>
            <a:r>
              <a:rPr lang="ko-KR" altLang="en-US" sz="2000" dirty="0"/>
              <a:t>이라는 </a:t>
            </a:r>
            <a:r>
              <a:rPr lang="ko-KR" altLang="en-US" sz="2000" dirty="0" err="1"/>
              <a:t>디렉토리를</a:t>
            </a:r>
            <a:r>
              <a:rPr lang="ko-KR" altLang="en-US" sz="2000" dirty="0"/>
              <a:t> 생성</a:t>
            </a:r>
          </a:p>
          <a:p>
            <a:pPr marL="457200" lvl="3" indent="0">
              <a:buClr>
                <a:schemeClr val="folHlink"/>
              </a:buClr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23797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5000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&lt;%@ page import="</a:t>
            </a:r>
            <a:r>
              <a:rPr lang="en-US" altLang="ko-KR" dirty="0" err="1"/>
              <a:t>java.sql</a:t>
            </a:r>
            <a:r>
              <a:rPr lang="en-US" altLang="ko-KR" dirty="0"/>
              <a:t>.*"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</a:t>
            </a:r>
            <a:r>
              <a:rPr lang="en-US" altLang="ko-KR" dirty="0" err="1"/>
              <a:t>html;charset</a:t>
            </a:r>
            <a:r>
              <a:rPr lang="en-US" altLang="ko-KR" dirty="0"/>
              <a:t>=</a:t>
            </a:r>
            <a:r>
              <a:rPr lang="en-US" altLang="ko-KR" dirty="0" err="1"/>
              <a:t>utf</a:t>
            </a:r>
            <a:r>
              <a:rPr lang="en-US" altLang="ko-KR" dirty="0"/>
              <a:t>-8"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="</a:t>
            </a:r>
            <a:r>
              <a:rPr lang="en-US" altLang="ko-KR" dirty="0" err="1"/>
              <a:t>utf</a:t>
            </a:r>
            <a:r>
              <a:rPr lang="en-US" altLang="ko-KR" dirty="0"/>
              <a:t>-8"%&gt;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&lt;%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</a:t>
            </a:r>
            <a:r>
              <a:rPr lang="en-US" altLang="ko-KR" dirty="0" err="1"/>
              <a:t>utf</a:t>
            </a:r>
            <a:r>
              <a:rPr lang="en-US" altLang="ko-KR" dirty="0"/>
              <a:t>-8"); %&gt;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&lt;title&gt;</a:t>
            </a:r>
            <a:r>
              <a:rPr lang="ko-KR" altLang="en-US" dirty="0"/>
              <a:t>온라인 서점 예제</a:t>
            </a:r>
            <a:r>
              <a:rPr lang="en-US" altLang="ko-KR" dirty="0"/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/>
              <a:t>인터넷 프로그래머 문고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제목을 입력하세요</a:t>
            </a:r>
            <a:r>
              <a:rPr lang="en-US" altLang="ko-KR" dirty="0"/>
              <a:t>:&lt;/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&lt;form method="post"&gt;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책 제목</a:t>
            </a:r>
            <a:r>
              <a:rPr lang="en-US" altLang="ko-KR" dirty="0"/>
              <a:t>:    &lt;input type="text" name="title"&gt;&lt;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&lt;input type="submit" value="</a:t>
            </a:r>
            <a:r>
              <a:rPr lang="ko-KR" altLang="en-US" dirty="0"/>
              <a:t>검색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String title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("title");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4419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905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    </a:t>
            </a:r>
            <a:r>
              <a:rPr lang="en-US" altLang="ko-KR" dirty="0"/>
              <a:t>if (title != null)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      Connection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err="1"/>
              <a:t>localhost:3306</a:t>
            </a:r>
            <a:r>
              <a:rPr lang="en-US" altLang="ko-KR" dirty="0"/>
              <a:t>/</a:t>
            </a:r>
            <a:r>
              <a:rPr lang="en-US" altLang="ko-KR" dirty="0" err="1"/>
              <a:t>book_db</a:t>
            </a:r>
            <a:r>
              <a:rPr lang="en-US" altLang="ko-KR" dirty="0"/>
              <a:t>", "root", "1234"); </a:t>
            </a:r>
          </a:p>
          <a:p>
            <a:r>
              <a:rPr lang="en-US" altLang="ko-KR" dirty="0"/>
              <a:t>      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String </a:t>
            </a:r>
            <a:r>
              <a:rPr lang="en-US" altLang="ko-KR" dirty="0" err="1"/>
              <a:t>sqlStr</a:t>
            </a:r>
            <a:r>
              <a:rPr lang="en-US" altLang="ko-KR" dirty="0"/>
              <a:t> = "SELECT * FROM </a:t>
            </a:r>
            <a:r>
              <a:rPr lang="en-US" altLang="ko-KR" dirty="0" err="1"/>
              <a:t>book_table</a:t>
            </a:r>
            <a:r>
              <a:rPr lang="en-US" altLang="ko-KR" dirty="0"/>
              <a:t> WHERE title LIKE ";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sqlStr</a:t>
            </a:r>
            <a:r>
              <a:rPr lang="en-US" altLang="ko-KR" dirty="0"/>
              <a:t> += "'%" + title +"%'";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sqlStr</a:t>
            </a:r>
            <a:r>
              <a:rPr lang="en-US" altLang="ko-KR" dirty="0"/>
              <a:t> += "ORDER BY title </a:t>
            </a:r>
            <a:r>
              <a:rPr lang="en-US" altLang="ko-KR" dirty="0" err="1"/>
              <a:t>ASC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rset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&lt;form method="post" action="</a:t>
            </a:r>
            <a:r>
              <a:rPr lang="en-US" altLang="ko-KR" dirty="0" err="1"/>
              <a:t>orderproc.jsp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&lt;table border=2&gt;</a:t>
            </a:r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주문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저자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가격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수량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8225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91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&lt;%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while (</a:t>
            </a:r>
            <a:r>
              <a:rPr lang="en-US" altLang="ko-KR" dirty="0" err="1"/>
              <a:t>rset.next</a:t>
            </a:r>
            <a:r>
              <a:rPr lang="en-US" altLang="ko-KR" dirty="0"/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id = </a:t>
            </a:r>
            <a:r>
              <a:rPr lang="en-US" altLang="ko-KR" dirty="0" err="1"/>
              <a:t>rset.getInt</a:t>
            </a:r>
            <a:r>
              <a:rPr lang="en-US" altLang="ko-KR" dirty="0"/>
              <a:t>("id");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&lt;td&gt;&lt;input type="checkbox" name="id" value="&lt;%= id %&gt;"&gt;&lt;/td&gt;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("author")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("title")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("price") %&gt;</a:t>
            </a:r>
            <a:r>
              <a:rPr lang="ko-KR" altLang="en-US" dirty="0"/>
              <a:t>원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</a:t>
            </a:r>
            <a:r>
              <a:rPr lang="en-US" altLang="ko-KR" dirty="0" err="1"/>
              <a:t>qty</a:t>
            </a:r>
            <a:r>
              <a:rPr lang="en-US" altLang="ko-KR" dirty="0"/>
              <a:t>") %&gt;</a:t>
            </a:r>
            <a:r>
              <a:rPr lang="ko-KR" altLang="en-US" dirty="0"/>
              <a:t>권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&lt;/table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9006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438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주문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type="reset" value="</a:t>
            </a:r>
            <a:r>
              <a:rPr lang="ko-KR" altLang="en-US" dirty="0"/>
              <a:t>초기화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&lt;a </a:t>
            </a:r>
            <a:r>
              <a:rPr lang="en-US" altLang="ko-KR" dirty="0" err="1"/>
              <a:t>href</a:t>
            </a:r>
            <a:r>
              <a:rPr lang="en-US" altLang="ko-KR" dirty="0"/>
              <a:t>="&lt;%= </a:t>
            </a:r>
            <a:r>
              <a:rPr lang="en-US" altLang="ko-KR" dirty="0" err="1"/>
              <a:t>request.getRequestURI</a:t>
            </a:r>
            <a:r>
              <a:rPr lang="en-US" altLang="ko-KR" dirty="0"/>
              <a:t>() %&gt;"&gt;&lt;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다시 주문하기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rset.close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conn.close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534301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4"/>
            <a:ext cx="8212138" cy="5410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&lt;title&gt;</a:t>
            </a:r>
            <a:r>
              <a:rPr lang="ko-KR" altLang="en-US" dirty="0" err="1"/>
              <a:t>주문처리화면</a:t>
            </a:r>
            <a:r>
              <a:rPr lang="en-US" altLang="ko-KR" dirty="0"/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 err="1"/>
              <a:t>주문해주셔서</a:t>
            </a:r>
            <a:r>
              <a:rPr lang="ko-KR" altLang="en-US" dirty="0"/>
              <a:t> 감사합니다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String[] ids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("id");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if (ids != null)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&lt;%@ page import = "</a:t>
            </a:r>
            <a:r>
              <a:rPr lang="en-US" altLang="ko-KR" dirty="0" err="1"/>
              <a:t>java.sql</a:t>
            </a:r>
            <a:r>
              <a:rPr lang="en-US" altLang="ko-KR" dirty="0"/>
              <a:t>.*"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Connection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err="1"/>
              <a:t>localhost:3306</a:t>
            </a:r>
            <a:r>
              <a:rPr lang="en-US" altLang="ko-KR" dirty="0"/>
              <a:t>/</a:t>
            </a:r>
            <a:r>
              <a:rPr lang="en-US" altLang="ko-KR" dirty="0" err="1"/>
              <a:t>book_db</a:t>
            </a:r>
            <a:r>
              <a:rPr lang="en-US" altLang="ko-KR" dirty="0"/>
              <a:t>", "root", "1234");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String </a:t>
            </a:r>
            <a:r>
              <a:rPr lang="en-US" altLang="ko-KR" dirty="0" err="1"/>
              <a:t>sqlStr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recordUpdated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rset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%&gt;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1477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4"/>
            <a:ext cx="8212138" cy="5448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table border=2&gt;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저자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가격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수량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ids.length</a:t>
            </a:r>
            <a:r>
              <a:rPr lang="en-US" altLang="ko-KR" dirty="0"/>
              <a:t>; ++</a:t>
            </a:r>
            <a:r>
              <a:rPr lang="en-US" altLang="ko-KR" dirty="0" err="1"/>
              <a:t>i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sqlStr</a:t>
            </a:r>
            <a:r>
              <a:rPr lang="en-US" altLang="ko-KR" dirty="0"/>
              <a:t> = "UPDATE </a:t>
            </a:r>
            <a:r>
              <a:rPr lang="en-US" altLang="ko-KR" dirty="0" err="1"/>
              <a:t>book_table</a:t>
            </a:r>
            <a:r>
              <a:rPr lang="en-US" altLang="ko-KR" dirty="0"/>
              <a:t> SET </a:t>
            </a:r>
            <a:r>
              <a:rPr lang="en-US" altLang="ko-KR" dirty="0" err="1"/>
              <a:t>qty</a:t>
            </a:r>
            <a:r>
              <a:rPr lang="en-US" altLang="ko-KR" dirty="0"/>
              <a:t> = </a:t>
            </a:r>
            <a:r>
              <a:rPr lang="en-US" altLang="ko-KR" dirty="0" err="1"/>
              <a:t>qty</a:t>
            </a:r>
            <a:r>
              <a:rPr lang="en-US" altLang="ko-KR" dirty="0"/>
              <a:t> - 1 WHERE id = " + ids[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recordUpdated</a:t>
            </a:r>
            <a:r>
              <a:rPr lang="en-US" altLang="ko-KR" dirty="0"/>
              <a:t> = </a:t>
            </a:r>
            <a:r>
              <a:rPr lang="en-US" altLang="ko-KR" dirty="0" err="1"/>
              <a:t>stmt.executeUpdate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sqlStr</a:t>
            </a:r>
            <a:r>
              <a:rPr lang="en-US" altLang="ko-KR" dirty="0"/>
              <a:t> = "SELECT * FROM </a:t>
            </a:r>
            <a:r>
              <a:rPr lang="en-US" altLang="ko-KR" dirty="0" err="1"/>
              <a:t>book_table</a:t>
            </a:r>
            <a:r>
              <a:rPr lang="en-US" altLang="ko-KR" dirty="0"/>
              <a:t> WHERE id =" + ids[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rset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while (</a:t>
            </a:r>
            <a:r>
              <a:rPr lang="en-US" altLang="ko-KR" dirty="0" err="1"/>
              <a:t>rset.next</a:t>
            </a:r>
            <a:r>
              <a:rPr lang="en-US" altLang="ko-KR" dirty="0"/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("author")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("title")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("price") %&gt;</a:t>
            </a:r>
            <a:r>
              <a:rPr lang="ko-KR" altLang="en-US" dirty="0"/>
              <a:t>원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</a:t>
            </a:r>
            <a:r>
              <a:rPr lang="en-US" altLang="ko-KR" dirty="0" err="1"/>
              <a:t>qty</a:t>
            </a:r>
            <a:r>
              <a:rPr lang="en-US" altLang="ko-KR" dirty="0"/>
              <a:t>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456282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</a:t>
            </a:r>
            <a:r>
              <a:rPr lang="ko-KR" altLang="en-US" dirty="0"/>
              <a:t>요청에 따라서 </a:t>
            </a:r>
            <a:r>
              <a:rPr lang="ko-KR" altLang="en-US" dirty="0" err="1"/>
              <a:t>웹페이지의</a:t>
            </a:r>
            <a:r>
              <a:rPr lang="ko-KR" altLang="en-US" dirty="0"/>
              <a:t> 내용이 </a:t>
            </a:r>
            <a:r>
              <a:rPr lang="ko-KR" altLang="en-US" dirty="0" smtClean="0"/>
              <a:t>달라지는 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게시판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en-US" altLang="ko-KR" dirty="0"/>
              <a:t>, </a:t>
            </a:r>
            <a:r>
              <a:rPr lang="ko-KR" altLang="en-US" dirty="0" smtClean="0"/>
              <a:t>방명록 등을 예로 들 수 있음</a:t>
            </a:r>
            <a:endParaRPr lang="en-US" altLang="ko-KR" dirty="0" smtClean="0"/>
          </a:p>
          <a:p>
            <a:r>
              <a:rPr lang="ko-KR" altLang="en-US" dirty="0"/>
              <a:t>서버 컴퓨터 안에 도우미 프로그램을 </a:t>
            </a:r>
            <a:r>
              <a:rPr lang="ko-KR" altLang="en-US" dirty="0" smtClean="0"/>
              <a:t>작성해 놓고 </a:t>
            </a:r>
            <a:r>
              <a:rPr lang="ko-KR" altLang="en-US" dirty="0"/>
              <a:t>필요할 때마다 실행시켜서 결과를 얻은 후에 이것을 클라이언트 컴퓨터로 돌려주면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도우미프로그램이라 지칭한 기능의 첫 구현 방식이 </a:t>
            </a:r>
            <a:r>
              <a:rPr altLang="ko-KR" smtClean="0"/>
              <a:t>CGI</a:t>
            </a:r>
          </a:p>
          <a:p>
            <a:pPr lvl="1"/>
            <a:r>
              <a:rPr altLang="ko-KR" smtClean="0"/>
              <a:t>CGI Process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altLang="ko-KR" smtClean="0"/>
              <a:t>fork </a:t>
            </a:r>
            <a:r>
              <a:rPr lang="ko-KR" altLang="en-US" dirty="0" smtClean="0"/>
              <a:t>시키는 방식이었기에 성능 저하 상황 빈번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3729038"/>
            <a:ext cx="7572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91120" y="5958959"/>
            <a:ext cx="20649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Common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2938416" y="829104"/>
              <a:ext cx="878040" cy="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6536" y="817224"/>
                <a:ext cx="901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3047856" y="853584"/>
              <a:ext cx="841680" cy="8568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976" y="841704"/>
                <a:ext cx="865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/>
              <p14:cNvContentPartPr/>
              <p14:nvPr/>
            </p14:nvContentPartPr>
            <p14:xfrm>
              <a:off x="2292216" y="2642064"/>
              <a:ext cx="1719360" cy="1620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0336" y="2630184"/>
                <a:ext cx="1743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/>
              <p14:cNvContentPartPr/>
              <p14:nvPr/>
            </p14:nvContentPartPr>
            <p14:xfrm>
              <a:off x="1328856" y="3657624"/>
              <a:ext cx="1219680" cy="3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6976" y="3645744"/>
                <a:ext cx="1243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잉크 13"/>
              <p14:cNvContentPartPr/>
              <p14:nvPr/>
            </p14:nvContentPartPr>
            <p14:xfrm>
              <a:off x="5913096" y="3669864"/>
              <a:ext cx="1378080" cy="36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01216" y="3657984"/>
                <a:ext cx="140184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0372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2724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 smtClean="0"/>
              <a:t>rset.close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conn.close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&lt;/table&gt;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order.jsp</a:t>
            </a:r>
            <a:r>
              <a:rPr lang="en-US" altLang="ko-KR" dirty="0"/>
              <a:t>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주문화면으로</a:t>
            </a:r>
            <a:r>
              <a:rPr lang="ko-KR" altLang="en-US" dirty="0"/>
              <a:t> 돌아가기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5271058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23553" name="_x58664512" descr="EMB00000c685b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2" y="1200148"/>
            <a:ext cx="4649788" cy="32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58662992" descr="EMB00000c685b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2" y="4572000"/>
            <a:ext cx="4649788" cy="20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367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altLang="ko-KR" smtClean="0"/>
              <a:t>(</a:t>
            </a:r>
            <a:r>
              <a:rPr lang="en-US" altLang="ko-KR" dirty="0" err="1" smtClean="0"/>
              <a:t>servlet</a:t>
            </a:r>
            <a:r>
              <a:rPr altLang="ko-KR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자바로 서버 측 프로그램 개발 지원 기술이다</a:t>
            </a:r>
            <a:r>
              <a:rPr altLang="ko-KR" smtClean="0"/>
              <a:t>.</a:t>
            </a:r>
          </a:p>
          <a:p>
            <a:pPr lvl="0"/>
            <a:r>
              <a:rPr lang="ko-KR" altLang="en-US" dirty="0" err="1" smtClean="0"/>
              <a:t>스레드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각 </a:t>
            </a:r>
            <a:r>
              <a:rPr lang="ko-KR" altLang="en-US" dirty="0"/>
              <a:t>요청을 서비스하므로 </a:t>
            </a:r>
            <a:r>
              <a:rPr altLang="ko-KR" smtClean="0"/>
              <a:t>CGI</a:t>
            </a:r>
            <a:r>
              <a:rPr lang="ko-KR" altLang="en-US" dirty="0" smtClean="0"/>
              <a:t>방식 보다 </a:t>
            </a:r>
            <a:r>
              <a:rPr lang="ko-KR" altLang="en-US" dirty="0"/>
              <a:t>효율적이다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 smtClean="0"/>
              <a:t>서블릿에서</a:t>
            </a:r>
            <a:r>
              <a:rPr lang="ko-KR" altLang="en-US" dirty="0" smtClean="0"/>
              <a:t> 지원되는 기능이 </a:t>
            </a:r>
            <a:r>
              <a:rPr lang="en-US" altLang="ko-KR" dirty="0" smtClean="0"/>
              <a:t>CGI </a:t>
            </a:r>
            <a:r>
              <a:rPr lang="ko-KR" altLang="en-US" dirty="0" smtClean="0"/>
              <a:t>보다 풍부하여 강력한 서비스를 제공할 수 있다</a:t>
            </a:r>
            <a:r>
              <a:rPr altLang="ko-KR" smtClean="0"/>
              <a:t>.</a:t>
            </a:r>
          </a:p>
          <a:p>
            <a:pPr lvl="0"/>
            <a:r>
              <a:rPr lang="ko-KR" altLang="en-US" dirty="0" smtClean="0"/>
              <a:t>자바가상기계 덕분에 여러 서버 환경에서도 구동될 수 있는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높다</a:t>
            </a:r>
            <a:r>
              <a:rPr altLang="ko-KR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738563"/>
            <a:ext cx="7505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50" y="5981700"/>
            <a:ext cx="381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서블릿에서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HTML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문서를 만들어냅니다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6276975"/>
            <a:ext cx="578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문제 분할 정복이 어려운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!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모든 기능이 함께 있는 복잡한 코드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잉크 16"/>
              <p14:cNvContentPartPr/>
              <p14:nvPr/>
            </p14:nvContentPartPr>
            <p14:xfrm>
              <a:off x="5169336" y="207384"/>
              <a:ext cx="27360" cy="10980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7456" y="195504"/>
                <a:ext cx="51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/>
              <p14:cNvContentPartPr/>
              <p14:nvPr/>
            </p14:nvContentPartPr>
            <p14:xfrm>
              <a:off x="5181576" y="243744"/>
              <a:ext cx="28800" cy="52488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696" y="231864"/>
                <a:ext cx="525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잉크 18"/>
              <p14:cNvContentPartPr/>
              <p14:nvPr/>
            </p14:nvContentPartPr>
            <p14:xfrm>
              <a:off x="5303616" y="810024"/>
              <a:ext cx="756000" cy="1944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1736" y="798144"/>
                <a:ext cx="779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잉크 19"/>
              <p14:cNvContentPartPr/>
              <p14:nvPr/>
            </p14:nvContentPartPr>
            <p14:xfrm>
              <a:off x="4620696" y="864384"/>
              <a:ext cx="427320" cy="5040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8816" y="852504"/>
                <a:ext cx="4510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잉크 24"/>
              <p14:cNvContentPartPr/>
              <p14:nvPr/>
            </p14:nvContentPartPr>
            <p14:xfrm>
              <a:off x="5510616" y="889944"/>
              <a:ext cx="281520" cy="30600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8736" y="878064"/>
                <a:ext cx="3052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잉크 27"/>
              <p14:cNvContentPartPr/>
              <p14:nvPr/>
            </p14:nvContentPartPr>
            <p14:xfrm>
              <a:off x="2182416" y="6284544"/>
              <a:ext cx="2255760" cy="56520"/>
            </p14:xfrm>
          </p:contentPart>
        </mc:Choice>
        <mc:Fallback>
          <p:pic>
            <p:nvPicPr>
              <p:cNvPr id="28" name="잉크 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70536" y="6272664"/>
                <a:ext cx="2279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잉크 29"/>
              <p14:cNvContentPartPr/>
              <p14:nvPr/>
            </p14:nvContentPartPr>
            <p14:xfrm>
              <a:off x="6876456" y="4694064"/>
              <a:ext cx="682920" cy="18324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4576" y="4682184"/>
                <a:ext cx="706680" cy="207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/>
          <p:cNvSpPr txBox="1"/>
          <p:nvPr/>
        </p:nvSpPr>
        <p:spPr>
          <a:xfrm>
            <a:off x="6205728" y="243744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자바프로그램에서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html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출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력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936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ko-KR" dirty="0" smtClean="0"/>
              <a:t>HTML </a:t>
            </a:r>
            <a:r>
              <a:rPr lang="ko-KR" altLang="en-US" dirty="0" smtClean="0"/>
              <a:t>문서를 위주로 필요 시 해당 영역에 </a:t>
            </a:r>
            <a:r>
              <a:rPr altLang="ko-KR" dirty="0" smtClean="0"/>
              <a:t>Java </a:t>
            </a:r>
            <a:r>
              <a:rPr lang="ko-KR" altLang="en-US" dirty="0" smtClean="0"/>
              <a:t>코드 삽입</a:t>
            </a:r>
            <a:endParaRPr altLang="ko-KR" dirty="0" smtClean="0"/>
          </a:p>
          <a:p>
            <a:r>
              <a:rPr altLang="ko-KR" dirty="0" smtClean="0"/>
              <a:t>JSP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처리 할 수 있는 장치가 필요하며 이를 </a:t>
            </a:r>
            <a:r>
              <a:rPr altLang="ko-KR" dirty="0" smtClean="0"/>
              <a:t>JSP </a:t>
            </a:r>
            <a:r>
              <a:rPr lang="ko-KR" altLang="en-US" dirty="0" smtClean="0"/>
              <a:t>엔진이라 한다</a:t>
            </a:r>
            <a:endParaRPr altLang="ko-KR" dirty="0" smtClean="0"/>
          </a:p>
          <a:p>
            <a:pPr lvl="1"/>
            <a:r>
              <a:rPr altLang="ko-KR" dirty="0" smtClean="0"/>
              <a:t>Tomcat </a:t>
            </a:r>
            <a:r>
              <a:rPr lang="ko-KR" altLang="en-US" dirty="0" smtClean="0"/>
              <a:t>등 무료 및 유료 서버가 있음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533650"/>
            <a:ext cx="5724525" cy="174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699" y="4242308"/>
            <a:ext cx="5514975" cy="223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499056" y="2645664"/>
              <a:ext cx="171720" cy="13780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176" y="2633784"/>
                <a:ext cx="19548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608496" y="3340464"/>
              <a:ext cx="123480" cy="3661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616" y="3328584"/>
                <a:ext cx="1472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/>
              <p14:cNvContentPartPr/>
              <p14:nvPr/>
            </p14:nvContentPartPr>
            <p14:xfrm>
              <a:off x="3950376" y="255984"/>
              <a:ext cx="1158480" cy="6465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8496" y="244104"/>
                <a:ext cx="118224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/>
              <p14:cNvContentPartPr/>
              <p14:nvPr/>
            </p14:nvContentPartPr>
            <p14:xfrm>
              <a:off x="4462296" y="2656104"/>
              <a:ext cx="1635480" cy="66420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0416" y="2644224"/>
                <a:ext cx="1659240" cy="687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5449824" y="255984"/>
            <a:ext cx="340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Html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에 자바소스코드를 </a:t>
            </a:r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끼워넣는다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3952" y="2194560"/>
            <a:ext cx="2678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S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ervlet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: </a:t>
            </a:r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컴파일되어있어서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쬐끔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더 빠름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But </a:t>
            </a:r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가독성이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엄청 낮음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4723934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톰캣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smtClean="0"/>
              <a:t>엔진의 일종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서버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43163"/>
            <a:ext cx="5595937" cy="328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6932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1: </a:t>
            </a:r>
            <a:r>
              <a:rPr lang="ko-KR" altLang="en-US" dirty="0"/>
              <a:t>아파치 </a:t>
            </a:r>
            <a:r>
              <a:rPr lang="ko-KR" altLang="en-US" dirty="0" err="1"/>
              <a:t>톰캣을</a:t>
            </a:r>
            <a:r>
              <a:rPr lang="ko-KR" altLang="en-US" dirty="0"/>
              <a:t> 시작한다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2: </a:t>
            </a:r>
            <a:r>
              <a:rPr lang="ko-KR" altLang="en-US" dirty="0"/>
              <a:t>애플리케이션 폴더를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3: </a:t>
            </a:r>
            <a:r>
              <a:rPr lang="en-US" altLang="ko-KR" dirty="0" smtClean="0"/>
              <a:t>WEB-INF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복사</a:t>
            </a:r>
            <a:r>
              <a:rPr lang="en-US" altLang="ko-KR" dirty="0" smtClean="0"/>
              <a:t>)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4: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)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5: </a:t>
            </a:r>
            <a:r>
              <a:rPr lang="ko-KR" altLang="en-US" dirty="0" err="1"/>
              <a:t>웹브라우저로</a:t>
            </a:r>
            <a:r>
              <a:rPr lang="ko-KR" altLang="en-US" dirty="0"/>
              <a:t> </a:t>
            </a:r>
            <a:r>
              <a:rPr lang="ko-KR" altLang="en-US" dirty="0" smtClean="0"/>
              <a:t>실행시키기</a:t>
            </a:r>
            <a:r>
              <a:rPr lang="en-US" altLang="ko-KR" dirty="0" smtClean="0"/>
              <a:t>(</a:t>
            </a:r>
            <a:r>
              <a:rPr lang="en-US" altLang="ko-KR" dirty="0"/>
              <a:t>http://</a:t>
            </a:r>
            <a:r>
              <a:rPr lang="en-US" altLang="ko-KR" dirty="0" err="1" smtClean="0"/>
              <a:t>localhost:8080</a:t>
            </a:r>
            <a:r>
              <a:rPr lang="en-US" altLang="ko-KR" dirty="0" smtClean="0"/>
              <a:t>/Hello/</a:t>
            </a:r>
            <a:r>
              <a:rPr lang="en-US" altLang="ko-KR" dirty="0" err="1" smtClean="0"/>
              <a:t>hello.jsp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lvl="2" indent="-342900">
              <a:buClr>
                <a:schemeClr val="folHlink"/>
              </a:buClr>
            </a:pP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169" name="_x58663952" descr="EMB00000c685a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276600"/>
            <a:ext cx="54006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963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hello.jsp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1781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&lt;title&gt;Hello World&lt;/title&gt;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 %&gt;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145" name="_x58664112" descr="EMB00000c685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3152775"/>
            <a:ext cx="54006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1638"/>
            <a:ext cx="65722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00088" y="3733800"/>
            <a:ext cx="800219" cy="2872204"/>
            <a:chOff x="700088" y="3733800"/>
            <a:chExt cx="800219" cy="2872204"/>
          </a:xfrm>
        </p:grpSpPr>
        <p:sp>
          <p:nvSpPr>
            <p:cNvPr id="4" name="TextBox 3"/>
            <p:cNvSpPr txBox="1"/>
            <p:nvPr/>
          </p:nvSpPr>
          <p:spPr>
            <a:xfrm>
              <a:off x="802680" y="626745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변수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088" y="584517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연산자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680" y="54229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수식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680" y="500062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문장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80" y="457835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블록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680" y="415607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함수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680" y="37338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객체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09825" y="4448175"/>
            <a:ext cx="623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수식은 실행 시간에 계산이 되고 그 결과는 자동적으로 문자열로 변환되어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수식을 대체한다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이에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HTML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문서가 완료된다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297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lnDef>
      <a:spPr>
        <a:ln>
          <a:solidFill>
            <a:srgbClr val="BF232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6432</TotalTime>
  <Words>1632</Words>
  <Application>Microsoft Office PowerPoint</Application>
  <PresentationFormat>화면 슬라이드 쇼(4:3)</PresentationFormat>
  <Paragraphs>362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HY견고딕</vt:lpstr>
      <vt:lpstr>HY동녘B</vt:lpstr>
      <vt:lpstr>HY바다L</vt:lpstr>
      <vt:lpstr>MD개성체</vt:lpstr>
      <vt:lpstr>굴림</vt:lpstr>
      <vt:lpstr>굴림체</vt:lpstr>
      <vt:lpstr>맑은 고딕</vt:lpstr>
      <vt:lpstr>Arial</vt:lpstr>
      <vt:lpstr>Century Schoolbook</vt:lpstr>
      <vt:lpstr>Comic Sans MS</vt:lpstr>
      <vt:lpstr>Symbol</vt:lpstr>
      <vt:lpstr>Tahoma</vt:lpstr>
      <vt:lpstr>Wingdings</vt:lpstr>
      <vt:lpstr>New_Natural01</vt:lpstr>
      <vt:lpstr>PowerPoint 프레젠테이션</vt:lpstr>
      <vt:lpstr>서버와 클라이언트</vt:lpstr>
      <vt:lpstr>동적인 웹페이지</vt:lpstr>
      <vt:lpstr>서블릿(servlet)</vt:lpstr>
      <vt:lpstr>JSP</vt:lpstr>
      <vt:lpstr>톰캣</vt:lpstr>
      <vt:lpstr>실행 절차</vt:lpstr>
      <vt:lpstr>hello.jsp</vt:lpstr>
      <vt:lpstr>JSP 수식</vt:lpstr>
      <vt:lpstr>스크립틀릿</vt:lpstr>
      <vt:lpstr>스크립틀릿 #1</vt:lpstr>
      <vt:lpstr>스크립틀릿 #2</vt:lpstr>
      <vt:lpstr>스크립틀릿 #3</vt:lpstr>
      <vt:lpstr>JSP 주석</vt:lpstr>
      <vt:lpstr>JSP 지시어</vt:lpstr>
      <vt:lpstr>JSP 선언</vt:lpstr>
      <vt:lpstr>JSP 선언</vt:lpstr>
      <vt:lpstr>JSP 조건문</vt:lpstr>
      <vt:lpstr>JSP 반복문</vt:lpstr>
      <vt:lpstr>JSP 예제</vt:lpstr>
      <vt:lpstr>JSP 난수 예제</vt:lpstr>
      <vt:lpstr>MySQL</vt:lpstr>
      <vt:lpstr>데이터베이스 예제: 온라인 서점</vt:lpstr>
      <vt:lpstr>데이터베이스 쿼리 화면</vt:lpstr>
      <vt:lpstr>데이터베이스 쿼리 화면</vt:lpstr>
      <vt:lpstr>데이터베이스 쿼리 화면</vt:lpstr>
      <vt:lpstr>데이터베이스 쿼리 화면</vt:lpstr>
      <vt:lpstr>주문 처리 화면</vt:lpstr>
      <vt:lpstr>주문 처리 화면</vt:lpstr>
      <vt:lpstr>주문 처리 화면</vt:lpstr>
      <vt:lpstr>실행 화면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KYH</cp:lastModifiedBy>
  <cp:revision>553</cp:revision>
  <dcterms:created xsi:type="dcterms:W3CDTF">2007-06-29T06:43:39Z</dcterms:created>
  <dcterms:modified xsi:type="dcterms:W3CDTF">2021-05-06T07:01:50Z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