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24"/>
  </p:notesMasterIdLst>
  <p:handoutMasterIdLst>
    <p:handoutMasterId r:id="rId25"/>
  </p:handoutMasterIdLst>
  <p:sldIdLst>
    <p:sldId id="501" r:id="rId2"/>
    <p:sldId id="566" r:id="rId3"/>
    <p:sldId id="567" r:id="rId4"/>
    <p:sldId id="568" r:id="rId5"/>
    <p:sldId id="569" r:id="rId6"/>
    <p:sldId id="570" r:id="rId7"/>
    <p:sldId id="571" r:id="rId8"/>
    <p:sldId id="572" r:id="rId9"/>
    <p:sldId id="573" r:id="rId10"/>
    <p:sldId id="574" r:id="rId11"/>
    <p:sldId id="575" r:id="rId12"/>
    <p:sldId id="576" r:id="rId13"/>
    <p:sldId id="577" r:id="rId14"/>
    <p:sldId id="578" r:id="rId15"/>
    <p:sldId id="579" r:id="rId16"/>
    <p:sldId id="580" r:id="rId17"/>
    <p:sldId id="581" r:id="rId18"/>
    <p:sldId id="582" r:id="rId19"/>
    <p:sldId id="583" r:id="rId20"/>
    <p:sldId id="584" r:id="rId21"/>
    <p:sldId id="585" r:id="rId22"/>
    <p:sldId id="565" r:id="rId23"/>
  </p:sldIdLst>
  <p:sldSz cx="9144000" cy="6858000" type="screen4x3"/>
  <p:notesSz cx="6934200" cy="92202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DA00"/>
    <a:srgbClr val="BF2323"/>
    <a:srgbClr val="CDD658"/>
    <a:srgbClr val="EEE927"/>
    <a:srgbClr val="996633"/>
    <a:srgbClr val="FF9999"/>
    <a:srgbClr val="CCFFCC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8" autoAdjust="0"/>
    <p:restoredTop sz="93514" autoAdjust="0"/>
  </p:normalViewPr>
  <p:slideViewPr>
    <p:cSldViewPr snapToGrid="0">
      <p:cViewPr varScale="1">
        <p:scale>
          <a:sx n="79" d="100"/>
          <a:sy n="79" d="100"/>
        </p:scale>
        <p:origin x="102" y="8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-2508" y="-96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0" hangingPunct="1">
              <a:defRPr kumimoji="0"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0" hangingPunct="1">
              <a:defRPr kumimoji="0"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0" hangingPunct="1">
              <a:defRPr kumimoji="0"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0" hangingPunct="1">
              <a:defRPr kumimoji="0"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4B4171A-D8E6-4946-853D-6450DAB0F70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06T07:02:47.943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9883F223-7A84-44EE-85A1-11D7E9F467BE}" emma:medium="tactile" emma:mode="ink">
          <msink:context xmlns:msink="http://schemas.microsoft.com/ink/2010/main" type="inkDrawing" rotatedBoundingBox="10667,4431 17813,4362 17814,4412 10668,4481" shapeName="Other"/>
        </emma:interpretation>
      </emma:emma>
    </inkml:annotationXML>
    <inkml:trace contextRef="#ctx0" brushRef="#br0">0 121 0,'34'0'78,"33"0"-78,1 0 16,0 0-16,33 0 15,-33 0-15,68 0 16,-35 0-16,-33 0 16,0 0-16,-1 0 15,1 0-15,0 0 16,-34 0-16,33 0 16,-33 0-16,0 0 15,0 0-15,0-34 16,0 34-1,0 0 1,0 0-16,-1 0 16,1 0-1,0 0 1,0 0 15,0 0-15,0 0-16,0 0 15,-1 0 1,1 0 0,0 0-16,0 0 15,0 0 1,0 0-16,0 0 16,33 0-1,-33 0-15,0 0 16,0 0-16,34 0 15,-34 0 1,-1 0-16,1 0 16,0 0-16,0 0 15,0 0-15,0 0 16,0 0-16,33 0 16,-33 0-16,34 0 15,-34 0-15,34 0 16,-35 0-16,1 0 15,34 0 1,-34 0-16,0 0 31,0 0-31,0 0 16,-1 0-16,35-33 16,-34 33-1,34 0 1,-34 0-16,-1 0 15,1 0-15,34 0 16,-34 0-16,0 0 16,34 0-16,-35 0 15,1 0-15,0 0 16,0 0-16,0 0 16,0 0-16,0 0 15,-1 0-15,1 0 16,0 0-16,0 0 15,0 0-15,0 0 16,0 0-16,0 0 16,-1 0-1,35 0 1,-34 0-16,0 0 16,0 0-1,0 0 1,-1 0-1,1 0 1,0 0 15,0 0 1,0 0-1,0 0-16,0 0 1,0 0 0,-1 0-1,1 0 1,0 0 0,0 0-16,0 0 15,0 0-15,33 0 16,-33 0-16,0 0 15,0 0-15,34 0 16,-34 0-16,67 0 16,-67 0-16,34 0 15,-34 0-15,33 0 16,-33 0 0,34 0-16,-34 0 15,34 0-15,-34 0 16,33 0-16,1 0 15,0 0-15,-34 0 16,67 0-16,-67 0 16,34 0-16,0 0 15,-1 0-15,1 0 16,0 0-16,-34 0 16,33 0-16,1 0 15,0 0 1,-34 0-1,0 0 1,-1 0-16,1 0 16,0 0-1,0 0-15,0 0 16,0 0 0,0 0-1,-1 0 16,1 0-15,0 0-16,0 0 31,0 0 1,0 0-17,0 0 1,0 0-16,-1 0 15,1 0 1,0 0 109,0 0 47,0 0-156,0 0-1,0 0 1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06T07:02:51.456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901AEBF7-2065-4BCA-AD31-293D2126CA52}" emma:medium="tactile" emma:mode="ink">
          <msink:context xmlns:msink="http://schemas.microsoft.com/ink/2010/main" type="inkDrawing" rotatedBoundingBox="7934,922 11855,566 12051,2722 8130,3077" hotPoints="12046,1120 10048,2285 7801,1735 9799,570" semanticType="enclosure" shapeName="Ellipse"/>
        </emma:interpretation>
      </emma:emma>
    </inkml:annotationXML>
    <inkml:trace contextRef="#ctx0" brushRef="#br0">3065 2084 0,'-34'-34'16,"-135"0"-1,-34 0-15,67-33 16,-33 33-16,0-34 15,33 34-15,68 0 16,-67 34-16,33-34 16,1 34-1,-1-34-15,1 34 16,-35-33-16,1-1 16,33 34-16,-67-34 15,67 34-15,-67 0 16,101-34-16,-67 0 15,67-34-15,0 68 16,0-33-16,34-1 16,-33 0-16,33 0 15,0 0-15,0-34 16,34 1-16,0-35 16,0 68-16,0-67 15,0-69-15,68 102 16,67-101-16,35 101 15,-1-33-15,34 33 16,34-34-16,0 35 16,34 33-16,0 34 15,-68-34-15,34 34 16,-33 0-16,-35 0 16,68 0-16,-68 34 15,35 34-15,-35-35 16,-34 35-16,-33 0 15,-34 0 1,33-34-16,-67-1 16,0 1-16,-34 0 15,34 34-15,0-68 16,-34 68-16,0-35 16,0 35-16,0-34 15,0 68-15,0-1 16,0 35-16,-136-35 15,69 1-15,-35 33 16,0-33-16,-33-34 16,-1 33-16,1-33 15,0 0-15,33 0 16,-67-1-16,33-67 16,-33 34-16,-1 0 15,1-34-15,68 34 16,-35-34-16,102 0 15,-34 0-15,35 0 16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06T07:03:28.495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95AF8A94-7E46-4F29-8998-347D266E83D1}" emma:medium="tactile" emma:mode="ink">
          <msink:context xmlns:msink="http://schemas.microsoft.com/ink/2010/main" type="inkDrawing" rotatedBoundingBox="6941,7053 9210,7016 9211,7049 6942,7086" shapeName="Other"/>
        </emma:interpretation>
      </emma:emma>
    </inkml:annotationXML>
    <inkml:trace contextRef="#ctx0" brushRef="#br0">0 80 0,'34'0'63,"0"0"-48,0 0-15,0 0 16,0 0-16,0 0 16,-1 0-16,1 0 15,0 0 1,0 0-16,34 0 15,-34 0 1,0 0 0,-1 0-1,1 0 1,0-34-16,0 34 31,0 0 32,0 0-32,0 0-15,-1 0-1,1 0 1,0 0 15,0 0-15,0 0-1,0 0-15,0 0 16,0 0 0,-1 0-1,1 0 1,0 0 31,0 0-16,0 0-31,0 0 47,0 0-32,-1 0 1,1 0 0,0 0-1,0 0 1,0 0 0,0 0 30,0 0-30,0 0-16,33 0 16,-33 0-1,0 0 1,0 0 0,0 0-1,0 0 1,-1 0 15,35 0-15,0 0 15,-34 0-15,0 0 15,0 0 0,-1 0 0,1 0 1,0 0-1,0 0 0,0 0 172,0 0-187,0 0-1,-1 0 1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06T07:09:25.471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45 0,'68'0'78,"-1"0"-78,35 0 16,0 0-16,-1 0 15,35 0-15,-35 0 16,1 0-16,-1 0 16,35 0-16,-68 0 15,33 0-15,-33 0 16,34 0-16,-1 0 16,1 0-16,-35 0 15,1 0-15,0 0 16,-34 0-1,0 0 17,0 0-32,-1 0 31,1 0-15,0 0-1,-34 34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06T07:04:10.855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F734F69E-0A23-4D8C-A93F-3E7264740ED0}" emma:medium="tactile" emma:mode="ink">
          <msink:context xmlns:msink="http://schemas.microsoft.com/ink/2010/main" type="writingRegion" rotatedBoundingBox="5622,4064 7992,4064 7992,4892 5622,4892"/>
        </emma:interpretation>
      </emma:emma>
    </inkml:annotationXML>
    <inkml:traceGroup>
      <inkml:annotationXML>
        <emma:emma xmlns:emma="http://www.w3.org/2003/04/emma" version="1.0">
          <emma:interpretation id="{0F841C1A-27CA-480F-B66D-E5C95963C657}" emma:medium="tactile" emma:mode="ink">
            <msink:context xmlns:msink="http://schemas.microsoft.com/ink/2010/main" type="paragraph" rotatedBoundingBox="5622,4064 7992,4064 7992,4892 5622,489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26ABAB7-0832-47DE-ADFE-227F11513FD1}" emma:medium="tactile" emma:mode="ink">
              <msink:context xmlns:msink="http://schemas.microsoft.com/ink/2010/main" type="line" rotatedBoundingBox="5622,4064 7992,4064 7992,4892 5622,4892"/>
            </emma:interpretation>
          </emma:emma>
        </inkml:annotationXML>
        <inkml:traceGroup>
          <inkml:annotationXML>
            <emma:emma xmlns:emma="http://www.w3.org/2003/04/emma" version="1.0">
              <emma:interpretation id="{86FFAB7D-46A6-49BE-8943-7F6326B55710}" emma:medium="tactile" emma:mode="ink">
                <msink:context xmlns:msink="http://schemas.microsoft.com/ink/2010/main" type="inkWord" rotatedBoundingBox="5622,4064 6773,4064 6773,4098 5622,4098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50 0,'33'0'16,"1"0"-16,0-34 16,0 34-1,0 0 1,0 0 140,0 0-140,33 0-1,-33 0 1,0 0 0,0 0-16,34 0 31,-34 0-16,-1 0 1,1 0 0,0 0-16,0 0 15,0 0 1,0 0 0,0 0-1,0 0 1,-1 0-1,1 0 1,0 0 0,0 0-1,0 0-15,0 0 16,0 0 0,-1 0-16,1 0 15,0 0 1,0 0 15</inkml:trace>
        </inkml:traceGroup>
        <inkml:traceGroup>
          <inkml:annotationXML>
            <emma:emma xmlns:emma="http://www.w3.org/2003/04/emma" version="1.0">
              <emma:interpretation id="{F9748A60-AC7D-4A8B-80C9-300CA605E5D9}" emma:medium="tactile" emma:mode="ink">
                <msink:context xmlns:msink="http://schemas.microsoft.com/ink/2010/main" type="inkWord" rotatedBoundingBox="6197,4877 7992,4877 7992,4892 6197,4892"/>
              </emma:interpretation>
              <emma:one-of disjunction-type="recognition" id="oneOf1">
                <emma:interpretation id="interp1" emma:lang="" emma:confidence="0">
                  <emma:literal>-</emma:literal>
                </emma:interpretation>
                <emma:interpretation id="interp2" emma:lang="" emma:confidence="0">
                  <emma:literal>_</emma:literal>
                </emma:interpretation>
                <emma:interpretation id="interp3" emma:lang="" emma:confidence="0">
                  <emma:literal>ㅡ</emma:literal>
                </emma:interpretation>
                <emma:interpretation id="interp4" emma:lang="" emma:confidence="0">
                  <emma:literal>一</emma:literal>
                </emma:interpretation>
                <emma:interpretation id="interp5" emma:lang="" emma:confidence="0">
                  <emma:literal>…</emma:literal>
                </emma:interpretation>
              </emma:one-of>
            </emma:emma>
          </inkml:annotationXML>
          <inkml:trace contextRef="#ctx0" brushRef="#br0" timeOffset="2592.6939">575 829 0,'34'0'63,"0"0"-63,34 0 15,-34 0 1,0 0 0,33 0-16,1 0 15,-34 0-15,34 0 16,33 0-16,-67 0 15,34 0-15,0 0 16,-35 0-16,35 0 16,-34 0-16,34 0 15,-34 0-15,-1 0 16,35 0-16,0 0 16,-34 0-1,0 0-15,0 0 16,-1 0-16,35 0 15,-34 0-15,34 0 16,-1 0 15,-33 0-15,0 0 15,0 0 0,0 0 1,0 0-1,0 0 0,0 0 47,-1 0-62,1 0 0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06T07:05:13.759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00D998B0-876E-483A-86FC-2FB493D6691B}" emma:medium="tactile" emma:mode="ink">
          <msink:context xmlns:msink="http://schemas.microsoft.com/ink/2010/main" type="inkDrawing" rotatedBoundingBox="15814,10532 19337,10522 19338,10556 15815,10566" shapeName="Other"/>
        </emma:interpretation>
      </emma:emma>
    </inkml:annotationXML>
    <inkml:trace contextRef="#ctx0" brushRef="#br0">0 52 0,'34'0'78,"0"0"-78,0-34 16,34 34-16,-34 0 16,67 0-16,-33 0 15,34 0-15,-35 0 16,35 0-16,33 0 15,-101 0 1,68 0-16,-1 0 16,-33 0-16,-34 0 15,34 0-15,0 0 16,-35 0-16,1 0 16,34 0-16,-34 0 15,0 0-15,0 0 16,33 0-16,-33 0 15,34 0-15,-34 0 16,34 0-16,-1 0 16,-33 0-16,0 0 15,34 0-15,-34 0 16,-1 0-16,35 0 16,-34 0-16,0 0 15,68 0-15,-69 0 16,1 0-16,34 0 15,-34 0-15,0 0 16,33 0-16,-33 0 16,0 0-16,0 0 15,0 0-15,0 0 16,0 0-16,0 0 16,67 0-16,-67 0 15,0 0 1,34 0-16,-35 0 15,35 0-15,-34 0 16,0 0-16,34 0 16,-34 0-16,-1 0 15,1 0-15,34 0 16,-34 0-16,0 0 16,0 0 15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06T07:05:33.975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84D4EA1B-E012-4D7F-AD8F-70812171430B}" emma:medium="tactile" emma:mode="ink">
          <msink:context xmlns:msink="http://schemas.microsoft.com/ink/2010/main" type="writingRegion" rotatedBoundingBox="5215,10668 7247,10668 7247,10683 5215,10683"/>
        </emma:interpretation>
      </emma:emma>
    </inkml:annotationXML>
    <inkml:traceGroup>
      <inkml:annotationXML>
        <emma:emma xmlns:emma="http://www.w3.org/2003/04/emma" version="1.0">
          <emma:interpretation id="{D10A4546-455D-4E06-9563-75F5551D2EFC}" emma:medium="tactile" emma:mode="ink">
            <msink:context xmlns:msink="http://schemas.microsoft.com/ink/2010/main" type="paragraph" rotatedBoundingBox="5215,10668 7247,10668 7247,10683 5215,1068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AA0F88D-1569-4DF6-B2EB-990DFD3C6DF0}" emma:medium="tactile" emma:mode="ink">
              <msink:context xmlns:msink="http://schemas.microsoft.com/ink/2010/main" type="line" rotatedBoundingBox="5215,10668 7247,10668 7247,10683 5215,10683"/>
            </emma:interpretation>
          </emma:emma>
        </inkml:annotationXML>
        <inkml:traceGroup>
          <inkml:annotationXML>
            <emma:emma xmlns:emma="http://www.w3.org/2003/04/emma" version="1.0">
              <emma:interpretation id="{03110F12-7AE7-48CA-9FC0-715895F2AC6E}" emma:medium="tactile" emma:mode="ink">
                <msink:context xmlns:msink="http://schemas.microsoft.com/ink/2010/main" type="inkWord" rotatedBoundingBox="5215,10668 7247,10668 7247,10683 5215,10683"/>
              </emma:interpretation>
              <emma:one-of disjunction-type="recognition" id="oneOf0">
                <emma:interpretation id="interp0" emma:lang="" emma:confidence="0">
                  <emma:literal>-</emma:literal>
                </emma:interpretation>
                <emma:interpretation id="interp1" emma:lang="" emma:confidence="0">
                  <emma:literal>_</emma:literal>
                </emma:interpretation>
                <emma:interpretation id="interp2" emma:lang="" emma:confidence="0">
                  <emma:literal>ㅡ</emma:literal>
                </emma:interpretation>
                <emma:interpretation id="interp3" emma:lang="" emma:confidence="0">
                  <emma:literal>一</emma:literal>
                </emma:interpretation>
                <emma:interpretation id="interp4" emma:lang="" emma:confidence="0">
                  <emma:literal>…</emma:literal>
                </emma:interpretation>
              </emma:one-of>
            </emma:emma>
          </inkml:annotationXML>
          <inkml:trace contextRef="#ctx0" brushRef="#br0">0 0 0,'34'0'141,"0"0"-141,0 0 16,34 0-16,-35 0 15,1 0-15,0 0 16,0 0-1,0 0-15,34 0 16,-35 0 0,1 0-1,0 0-15,0 0 16,0 0 0,0 0-16,0 0 15,0 0-15,-1 0 16,1 0-1,0 0 1,0 0 0,0 0-1,0 0-15,0 0 16,33 0 0,-33 0-1,0 0-15,0 0 16,0 0-1,34 0 1,-35 0 0,1 0-1,0 0 1,0 0-16,0 0 16,0 0-1,0 0 1,-1 0 15,1 0-31,0 0 16,0 0-1,0 0 1,0 0 0,0 0-1,0 0 16,-1 0 1,1 0-17,0 0 32,0 0-31,0 0 15,0 0 0,0 0 1,-1 0-17,1 0 16,0 0-15</inkml:trace>
        </inkml:traceGroup>
      </inkml:traceGroup>
    </inkml:traceGroup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06T07:06:11.151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0,'34'0'93,"0"0"-77,-1 0 0,1 0-16,34 0 15,-34 0-15,0 0 16,34 0-1,-35 0-15,1 0 16,0 0-16,34 0 16,0 0-16,-35 0 15,35 0-15,-34 0 16,0 0-16,34 0 16,-34 0-16,33 0 15,-33 0-15,0 0 16,34 0-16,-1 0 15,-33 0-15,0 0 16,34 0-16,-34 0 16,0 0-16,0 0 15,33 0-15,1 0 16,-34 0 0,34 0-16,-35 0 15,1 0 1,34 0-16,-34 0 15,0 0 1,0 0 0,0 0 31,-1 0-32,1 0 1,0 0-1,0 0 1,0 0 0,0 0-1,0 0 1,-1 0-16,1 0 31,0 0 16,0 0-16,0 0 47,0 0-62,0 0 0,0 0-16,-1 0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06T07:06:13.111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0,'68'0'78,"-34"0"-78,33 0 16,-33 0-16,34 0 15,0 0-15,-34 0 16,33 0-16,1 0 16,0 0-16,-34 0 15,67 0-15,-67 0 16,34 0-16,-34 0 16,33 0-1,1 0-15,-34 0 16,34 0-16,0 0 15,-35 0-15,35 0 16,-34 0-16,34 0 16,-34 0-16,-1 0 15,1 0 1,0 0-16,34 0 16,0 0-1,-34 0 1,-1 0-1,1 0-15,0 0 16,0 0 0,0 0 15,0 0-15,0 0-1,-1 0 1,1 0 15,0 0-31,0 0 16,0 0 15,0 0-15,0 0-1,0 0 16,-1 0-15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latinLnBrk="0" hangingPunct="1">
              <a:defRPr kumimoji="0"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latinLnBrk="0" hangingPunct="1">
              <a:defRPr kumimoji="0"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latinLnBrk="0" hangingPunct="1">
              <a:defRPr kumimoji="0"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latinLnBrk="0" hangingPunct="1">
              <a:defRPr kumimoji="0"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502D9B0-1EA5-4FE9-85A5-E702F02A018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 bwMode="gray">
          <a:xfrm>
            <a:off x="0" y="1335088"/>
            <a:ext cx="9147175" cy="4084637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5" name="Freeform 7"/>
          <p:cNvSpPr/>
          <p:nvPr/>
        </p:nvSpPr>
        <p:spPr bwMode="invGray">
          <a:xfrm>
            <a:off x="0" y="1728788"/>
            <a:ext cx="9144000" cy="3308350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6" name="Oval 8"/>
          <p:cNvSpPr/>
          <p:nvPr/>
        </p:nvSpPr>
        <p:spPr bwMode="gray">
          <a:xfrm>
            <a:off x="7699248" y="1298448"/>
            <a:ext cx="987552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7" name="Oval 9"/>
          <p:cNvSpPr/>
          <p:nvPr/>
        </p:nvSpPr>
        <p:spPr bwMode="gray">
          <a:xfrm>
            <a:off x="7013448" y="1929384"/>
            <a:ext cx="512064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8" name="Oval 10"/>
          <p:cNvSpPr/>
          <p:nvPr/>
        </p:nvSpPr>
        <p:spPr bwMode="gray">
          <a:xfrm>
            <a:off x="685800" y="4114800"/>
            <a:ext cx="1216152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21792" y="2212847"/>
            <a:ext cx="7927848" cy="2203704"/>
          </a:xfrm>
        </p:spPr>
        <p:txBody>
          <a:bodyPr rtlCol="0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6400"/>
            <a:ext cx="6400800" cy="66751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E3D911-1651-4644-8223-A22A27B3D087}" type="datetimeFigureOut">
              <a:rPr lang="en-US"/>
              <a:pPr>
                <a:defRPr/>
              </a:pPr>
              <a:t>5/6/2021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A51D62-07CA-49A6-BE49-EEED80D5149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/>
          <p:nvPr/>
        </p:nvSpPr>
        <p:spPr bwMode="gray">
          <a:xfrm>
            <a:off x="0" y="0"/>
            <a:ext cx="9150350" cy="1281113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5" name="Freeform 8"/>
          <p:cNvSpPr/>
          <p:nvPr/>
        </p:nvSpPr>
        <p:spPr bwMode="invGray">
          <a:xfrm>
            <a:off x="0" y="-1588"/>
            <a:ext cx="9144000" cy="1093788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6" name="Oval 9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7" name="Oval 10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8" name="Oval 11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57200" y="649224"/>
            <a:ext cx="82296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6D7692-9E18-4CB1-885B-E35F810A164D}" type="datetimeFigureOut">
              <a:rPr lang="en-US"/>
              <a:pPr>
                <a:defRPr/>
              </a:pPr>
              <a:t>5/6/2021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31C205-EBEC-442E-AB5A-05B117AF9E7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/>
          <p:nvPr/>
        </p:nvSpPr>
        <p:spPr bwMode="gray">
          <a:xfrm flipV="1">
            <a:off x="0" y="5591175"/>
            <a:ext cx="9150350" cy="1281113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5" name="Freeform 8"/>
          <p:cNvSpPr/>
          <p:nvPr/>
        </p:nvSpPr>
        <p:spPr bwMode="invGray">
          <a:xfrm flipV="1">
            <a:off x="0" y="5780088"/>
            <a:ext cx="9144000" cy="1093787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6" name="Oval 9"/>
          <p:cNvSpPr/>
          <p:nvPr/>
        </p:nvSpPr>
        <p:spPr bwMode="gray">
          <a:xfrm>
            <a:off x="8147304" y="56418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7" name="Oval 10"/>
          <p:cNvSpPr/>
          <p:nvPr/>
        </p:nvSpPr>
        <p:spPr bwMode="gray">
          <a:xfrm>
            <a:off x="8641080" y="521208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8" name="Oval 11"/>
          <p:cNvSpPr/>
          <p:nvPr/>
        </p:nvSpPr>
        <p:spPr bwMode="gray">
          <a:xfrm>
            <a:off x="283464" y="5641848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6931152" y="274638"/>
            <a:ext cx="1755648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F9B1641-99FB-4D81-9E30-9600F20FA931}" type="datetimeFigureOut">
              <a:rPr lang="en-US"/>
              <a:pPr>
                <a:defRPr/>
              </a:pPr>
              <a:t>5/6/2021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E8A152A-E1C5-4787-979D-D14BDED34CA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/>
          <p:nvPr/>
        </p:nvSpPr>
        <p:spPr bwMode="gray">
          <a:xfrm>
            <a:off x="8165592" y="667512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5" name="Oval 7"/>
          <p:cNvSpPr/>
          <p:nvPr/>
        </p:nvSpPr>
        <p:spPr bwMode="gray">
          <a:xfrm>
            <a:off x="7882128" y="1353312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6" name="Oval 8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pic>
        <p:nvPicPr>
          <p:cNvPr id="7" name="그림 16" descr="미래능력개발원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59738" y="6586538"/>
            <a:ext cx="1084262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253067"/>
            <a:ext cx="8229600" cy="5074581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>
              <a:defRPr sz="1800"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>
              <a:defRPr sz="1600"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>
              <a:defRPr sz="1400"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>
              <a:defRPr sz="1400"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rtlCol="0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MD개성체" panose="02020603020101020101" pitchFamily="18" charset="-127"/>
                <a:ea typeface="MD개성체" panose="02020603020101020101" pitchFamily="18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693CFC-253E-4964-85A5-7EA066497471}" type="datetimeFigureOut">
              <a:rPr lang="en-US"/>
              <a:pPr>
                <a:defRPr/>
              </a:pPr>
              <a:t>5/6/2021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CF68FA-4401-45CF-9BBC-669CBD749A0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0"/>
          <p:cNvSpPr/>
          <p:nvPr/>
        </p:nvSpPr>
        <p:spPr bwMode="gray">
          <a:xfrm>
            <a:off x="0" y="427038"/>
            <a:ext cx="9144000" cy="452596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5" name="Freeform 6"/>
          <p:cNvSpPr/>
          <p:nvPr/>
        </p:nvSpPr>
        <p:spPr bwMode="invGray">
          <a:xfrm>
            <a:off x="0" y="0"/>
            <a:ext cx="9144000" cy="4525963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6" name="Oval 7"/>
          <p:cNvSpPr/>
          <p:nvPr/>
        </p:nvSpPr>
        <p:spPr bwMode="gray">
          <a:xfrm>
            <a:off x="8065008" y="3849624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7" name="Oval 8"/>
          <p:cNvSpPr/>
          <p:nvPr/>
        </p:nvSpPr>
        <p:spPr bwMode="gray">
          <a:xfrm>
            <a:off x="7790688" y="453542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8" name="Oval 9"/>
          <p:cNvSpPr/>
          <p:nvPr/>
        </p:nvSpPr>
        <p:spPr bwMode="gray">
          <a:xfrm>
            <a:off x="301752" y="3840480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3000" y="5129784"/>
            <a:ext cx="7287768" cy="1362075"/>
          </a:xfrm>
        </p:spPr>
        <p:txBody>
          <a:bodyPr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143000" y="4425696"/>
            <a:ext cx="7287768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C4A8C-8070-4DA3-B881-CD091862C188}" type="datetimeFigureOut">
              <a:rPr lang="en-US"/>
              <a:pPr>
                <a:defRPr/>
              </a:pPr>
              <a:t>5/6/2021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0BE48-7828-4E5A-B8B2-20B9CF0C70F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/>
          <p:nvPr/>
        </p:nvSpPr>
        <p:spPr bwMode="gray">
          <a:xfrm>
            <a:off x="0" y="0"/>
            <a:ext cx="9144000" cy="1928813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6" name="Freeform 8"/>
          <p:cNvSpPr/>
          <p:nvPr/>
        </p:nvSpPr>
        <p:spPr bwMode="invGray">
          <a:xfrm>
            <a:off x="0" y="228600"/>
            <a:ext cx="9144000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7" name="Oval 9"/>
          <p:cNvSpPr/>
          <p:nvPr/>
        </p:nvSpPr>
        <p:spPr bwMode="gray">
          <a:xfrm>
            <a:off x="8311896" y="100584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8" name="Oval 10"/>
          <p:cNvSpPr/>
          <p:nvPr/>
        </p:nvSpPr>
        <p:spPr bwMode="gray">
          <a:xfrm>
            <a:off x="7562088" y="173736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9" name="Oval 11"/>
          <p:cNvSpPr/>
          <p:nvPr/>
        </p:nvSpPr>
        <p:spPr bwMode="gray">
          <a:xfrm>
            <a:off x="210312" y="932688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AA73D-39F6-49D3-9595-8C0FC122142D}" type="datetimeFigureOut">
              <a:rPr lang="en-US"/>
              <a:pPr>
                <a:defRPr/>
              </a:pPr>
              <a:t>5/6/2021</a:t>
            </a:fld>
            <a:endParaRPr lang="en-US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921EAE-3D44-4A61-8FBD-6431A334853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9"/>
          <p:cNvSpPr/>
          <p:nvPr/>
        </p:nvSpPr>
        <p:spPr bwMode="gray">
          <a:xfrm>
            <a:off x="8229600" y="1005840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8" name="Oval 10"/>
          <p:cNvSpPr/>
          <p:nvPr/>
        </p:nvSpPr>
        <p:spPr bwMode="gray">
          <a:xfrm>
            <a:off x="7699248" y="96926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9" name="Oval 11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24328"/>
            <a:ext cx="4040188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24328"/>
            <a:ext cx="4041775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87452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645025" y="187452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380EEF-D76B-40D4-A4AF-F1E217AFC83E}" type="datetimeFigureOut">
              <a:rPr lang="en-US"/>
              <a:pPr>
                <a:defRPr/>
              </a:pPr>
              <a:t>5/6/2021</a:t>
            </a:fld>
            <a:endParaRPr lang="en-US"/>
          </a:p>
        </p:txBody>
      </p:sp>
      <p:sp>
        <p:nvSpPr>
          <p:cNvPr id="1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036D7E-80FB-4CAD-BC75-A4CBF9D38AA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9"/>
          <p:cNvSpPr/>
          <p:nvPr/>
        </p:nvSpPr>
        <p:spPr bwMode="gray">
          <a:xfrm>
            <a:off x="0" y="0"/>
            <a:ext cx="9150350" cy="1281113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4" name="Freeform 5"/>
          <p:cNvSpPr/>
          <p:nvPr/>
        </p:nvSpPr>
        <p:spPr bwMode="invGray">
          <a:xfrm>
            <a:off x="0" y="-1588"/>
            <a:ext cx="9144000" cy="1093788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5" name="Oval 6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6" name="Oval 7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7" name="Oval 8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4632" y="813816"/>
            <a:ext cx="8229600" cy="1143000"/>
          </a:xfrm>
        </p:spPr>
        <p:txBody>
          <a:bodyPr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72A999-9C9C-40EA-A622-F27DB1D1F8A9}" type="datetimeFigureOut">
              <a:rPr lang="en-US"/>
              <a:pPr>
                <a:defRPr/>
              </a:pPr>
              <a:t>5/6/2021</a:t>
            </a:fld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6C737-2B66-443B-A780-52F6A7A9043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0" y="-1588"/>
            <a:ext cx="9150350" cy="1282701"/>
            <a:chOff x="-52" y="-1972"/>
            <a:chExt cx="9150672" cy="1283795"/>
          </a:xfrm>
        </p:grpSpPr>
        <p:sp>
          <p:nvSpPr>
            <p:cNvPr id="3" name="Freeform 5"/>
            <p:cNvSpPr/>
            <p:nvPr userDrawn="1"/>
          </p:nvSpPr>
          <p:spPr bwMode="invGray">
            <a:xfrm>
              <a:off x="-52" y="-383"/>
              <a:ext cx="9150672" cy="1282206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latinLnBrk="0" hangingPunct="0">
                <a:defRPr/>
              </a:pPr>
              <a:endParaRPr kumimoji="0" lang="en-US"/>
            </a:p>
          </p:txBody>
        </p:sp>
        <p:sp>
          <p:nvSpPr>
            <p:cNvPr id="4" name="Freeform 6"/>
            <p:cNvSpPr/>
            <p:nvPr userDrawn="1"/>
          </p:nvSpPr>
          <p:spPr bwMode="invGray">
            <a:xfrm>
              <a:off x="-52" y="-1972"/>
              <a:ext cx="9144322" cy="109472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latinLnBrk="0" hangingPunct="0">
                <a:defRPr/>
              </a:pPr>
              <a:endParaRPr kumimoji="0" lang="en-US"/>
            </a:p>
          </p:txBody>
        </p:sp>
      </p:grpSp>
      <p:sp>
        <p:nvSpPr>
          <p:cNvPr id="5" name="Oval 7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6" name="Oval 8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7" name="Oval 9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866C72-66AA-456C-8CC0-7B0C357D1832}" type="datetimeFigureOut">
              <a:rPr lang="en-US"/>
              <a:pPr>
                <a:defRPr/>
              </a:pPr>
              <a:t>5/6/2021</a:t>
            </a:fld>
            <a:endParaRPr lang="en-US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313EAA-D029-4711-9C77-CA0C542E95C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/>
          <p:cNvGrpSpPr>
            <a:grpSpLocks/>
          </p:cNvGrpSpPr>
          <p:nvPr/>
        </p:nvGrpSpPr>
        <p:grpSpPr bwMode="auto">
          <a:xfrm rot="-5400000">
            <a:off x="-2893219" y="2886869"/>
            <a:ext cx="6891338" cy="1104900"/>
            <a:chOff x="-18448" y="-1967"/>
            <a:chExt cx="9176991" cy="1292024"/>
          </a:xfrm>
        </p:grpSpPr>
        <p:sp>
          <p:nvSpPr>
            <p:cNvPr id="6" name="Freeform 8"/>
            <p:cNvSpPr/>
            <p:nvPr userDrawn="1"/>
          </p:nvSpPr>
          <p:spPr bwMode="invGray">
            <a:xfrm>
              <a:off x="-18448" y="-110"/>
              <a:ext cx="9176991" cy="1290167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latinLnBrk="0" hangingPunct="0">
                <a:defRPr/>
              </a:pPr>
              <a:endParaRPr kumimoji="0" lang="en-US"/>
            </a:p>
          </p:txBody>
        </p:sp>
        <p:sp>
          <p:nvSpPr>
            <p:cNvPr id="7" name="Freeform 9"/>
            <p:cNvSpPr/>
            <p:nvPr userDrawn="1"/>
          </p:nvSpPr>
          <p:spPr bwMode="invGray">
            <a:xfrm>
              <a:off x="-29017" y="-1966"/>
              <a:ext cx="9149508" cy="1266035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latinLnBrk="0" hangingPunct="0">
                <a:defRPr/>
              </a:pPr>
              <a:endParaRPr kumimoji="0"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05255" y="273050"/>
            <a:ext cx="7781544" cy="950976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1371600"/>
            <a:ext cx="5111750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12" y="1362456"/>
            <a:ext cx="2569464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325"/>
            <a:ext cx="2133600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78DE61-4DE8-4D3E-AC0E-507A78C03564}" type="datetimeFigureOut">
              <a:rPr lang="en-US"/>
              <a:pPr>
                <a:defRPr/>
              </a:pPr>
              <a:t>5/6/2021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5897D-19E5-48C1-8CB9-6D9598AD356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/>
          <p:cNvGrpSpPr>
            <a:grpSpLocks/>
          </p:cNvGrpSpPr>
          <p:nvPr/>
        </p:nvGrpSpPr>
        <p:grpSpPr bwMode="auto">
          <a:xfrm rot="-5400000">
            <a:off x="-2893219" y="2886869"/>
            <a:ext cx="6891338" cy="1104900"/>
            <a:chOff x="-18448" y="-1967"/>
            <a:chExt cx="9176991" cy="1292024"/>
          </a:xfrm>
        </p:grpSpPr>
        <p:sp>
          <p:nvSpPr>
            <p:cNvPr id="6" name="Freeform 8"/>
            <p:cNvSpPr/>
            <p:nvPr userDrawn="1"/>
          </p:nvSpPr>
          <p:spPr bwMode="invGray">
            <a:xfrm>
              <a:off x="-18448" y="-110"/>
              <a:ext cx="9176991" cy="1290167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latinLnBrk="0" hangingPunct="0">
                <a:defRPr/>
              </a:pPr>
              <a:endParaRPr kumimoji="0" lang="en-US"/>
            </a:p>
          </p:txBody>
        </p:sp>
        <p:sp>
          <p:nvSpPr>
            <p:cNvPr id="7" name="Freeform 9"/>
            <p:cNvSpPr/>
            <p:nvPr userDrawn="1"/>
          </p:nvSpPr>
          <p:spPr bwMode="invGray">
            <a:xfrm>
              <a:off x="-29017" y="-1966"/>
              <a:ext cx="9149508" cy="1266035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latinLnBrk="0" hangingPunct="0">
                <a:defRPr/>
              </a:pPr>
              <a:endParaRPr kumimoji="0" lang="en-US"/>
            </a:p>
          </p:txBody>
        </p:sp>
      </p:grpSp>
      <p:sp>
        <p:nvSpPr>
          <p:cNvPr id="8" name="Oval 10"/>
          <p:cNvSpPr/>
          <p:nvPr/>
        </p:nvSpPr>
        <p:spPr bwMode="gray">
          <a:xfrm>
            <a:off x="6858000" y="3886200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9" name="Oval 11"/>
          <p:cNvSpPr/>
          <p:nvPr/>
        </p:nvSpPr>
        <p:spPr bwMode="gray">
          <a:xfrm>
            <a:off x="5788152" y="457200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10" name="Oval 12"/>
          <p:cNvSpPr/>
          <p:nvPr/>
        </p:nvSpPr>
        <p:spPr bwMode="gray">
          <a:xfrm>
            <a:off x="1216152" y="384048"/>
            <a:ext cx="73152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257800" y="987552"/>
            <a:ext cx="3730752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30352" y="1216152"/>
            <a:ext cx="4645152" cy="4645152"/>
          </a:xfrm>
          <a:prstGeom prst="ellipse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6088" y="1901952"/>
            <a:ext cx="3712464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325"/>
            <a:ext cx="2133600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39306D-1FEE-463B-85E7-37CB25CEBD8F}" type="datetimeFigureOut">
              <a:rPr lang="en-US"/>
              <a:pPr>
                <a:defRPr/>
              </a:pPr>
              <a:t>5/6/2021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98D49-4B2A-4580-8B18-AF424990542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9153525" cy="1862138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0" y="0"/>
            <a:ext cx="9153525" cy="1481138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325"/>
            <a:ext cx="2133600" cy="247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latinLnBrk="0" hangingPunct="0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1D178C7-73F3-4463-9E0B-B86A4F18173F}" type="datetimeFigureOut">
              <a:rPr lang="en-US"/>
              <a:pPr>
                <a:defRPr/>
              </a:pPr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7325"/>
            <a:ext cx="2895600" cy="247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latinLnBrk="0" hangingPunct="0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7325"/>
            <a:ext cx="2133600" cy="247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0" latinLnBrk="0" hangingPunct="0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F4BFDD7-3003-4844-B828-4B5AC8B06B3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32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35" name="AutoShape 11" descr="HTML5에 대한 이미지 검색결과"/>
          <p:cNvSpPr>
            <a:spLocks noChangeAspect="1" noChangeArrowheads="1"/>
          </p:cNvSpPr>
          <p:nvPr userDrawn="1"/>
        </p:nvSpPr>
        <p:spPr bwMode="auto">
          <a:xfrm>
            <a:off x="160338" y="-144463"/>
            <a:ext cx="304800" cy="304801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37" name="AutoShape 13" descr="HTML5에 대한 이미지 검색결과"/>
          <p:cNvSpPr>
            <a:spLocks noChangeAspect="1" noChangeArrowheads="1"/>
          </p:cNvSpPr>
          <p:nvPr userDrawn="1"/>
        </p:nvSpPr>
        <p:spPr bwMode="auto">
          <a:xfrm>
            <a:off x="160338" y="-144463"/>
            <a:ext cx="304800" cy="304801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pic>
        <p:nvPicPr>
          <p:cNvPr id="2" name="Picture 15" descr="HTML5에 대한 이미지 검색결과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3025" y="68263"/>
            <a:ext cx="744538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lang="en-US" sz="36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itchFamily="34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itchFamily="34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itchFamily="34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itchFamily="34" charset="0"/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FE8C2E"/>
        </a:buClr>
        <a:buSzPct val="85000"/>
        <a:buFont typeface="Wingdings" pitchFamily="2" charset="2"/>
        <a:buChar char="¢"/>
        <a:defRPr lang="en-US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4CD416"/>
        </a:buClr>
        <a:buSzPct val="85000"/>
        <a:buFont typeface="Wingdings" pitchFamily="2" charset="2"/>
        <a:buChar char="¤"/>
        <a:defRPr lang="en-US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3BDFB"/>
        </a:buClr>
        <a:buSzPct val="85000"/>
        <a:buFont typeface="Wingdings" pitchFamily="2" charset="2"/>
        <a:buChar char="¤"/>
        <a:defRPr lang="en-US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¤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C489FF"/>
        </a:buClr>
        <a:buSzPct val="85000"/>
        <a:buFont typeface="Wingdings" pitchFamily="2" charset="2"/>
        <a:buChar char="¤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chap16/responsive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customXml" Target="../ink/ink8.xml"/><Relationship Id="rId4" Type="http://schemas.openxmlformats.org/officeDocument/2006/relationships/image" Target="../media/image18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hyperlink" Target="chap16/index.html" TargetMode="Externa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customXml" Target="../ink/ink2.x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customXml" Target="../ink/ink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"/>
          <p:cNvSpPr txBox="1">
            <a:spLocks noChangeArrowheads="1"/>
          </p:cNvSpPr>
          <p:nvPr/>
        </p:nvSpPr>
        <p:spPr bwMode="auto">
          <a:xfrm>
            <a:off x="1198563" y="908050"/>
            <a:ext cx="6615112" cy="646331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/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eaLnBrk="0" latinLnBrk="0" hangingPunct="0">
              <a:spcBef>
                <a:spcPct val="0"/>
              </a:spcBef>
              <a:buClrTx/>
              <a:buFontTx/>
              <a:buNone/>
              <a:defRPr/>
            </a:pPr>
            <a:r>
              <a:rPr kumimoji="0" lang="ko-KR" altLang="en-US" sz="3600" i="1" dirty="0" smtClean="0">
                <a:latin typeface="HY동녘B" pitchFamily="18" charset="-127"/>
                <a:ea typeface="HY동녘B" pitchFamily="18" charset="-127"/>
              </a:rPr>
              <a:t>제</a:t>
            </a:r>
            <a:r>
              <a:rPr kumimoji="0" lang="en-US" altLang="ko-KR" sz="3600" i="1" dirty="0" smtClean="0">
                <a:latin typeface="HY동녘B" pitchFamily="18" charset="-127"/>
                <a:ea typeface="HY동녘B" pitchFamily="18" charset="-127"/>
              </a:rPr>
              <a:t>16</a:t>
            </a:r>
            <a:r>
              <a:rPr kumimoji="0" lang="ko-KR" altLang="en-US" sz="3600" i="1" dirty="0" smtClean="0">
                <a:latin typeface="HY동녘B" pitchFamily="18" charset="-127"/>
                <a:ea typeface="HY동녘B" pitchFamily="18" charset="-127"/>
              </a:rPr>
              <a:t>장 </a:t>
            </a:r>
            <a:r>
              <a:rPr kumimoji="0" lang="ko-KR" altLang="en-US" sz="3600" i="1" dirty="0" err="1" smtClean="0">
                <a:latin typeface="HY동녘B" pitchFamily="18" charset="-127"/>
                <a:ea typeface="HY동녘B" pitchFamily="18" charset="-127"/>
              </a:rPr>
              <a:t>모바일</a:t>
            </a:r>
            <a:r>
              <a:rPr kumimoji="0" lang="en-US" altLang="ko-KR" sz="3600" i="1" dirty="0" smtClean="0">
                <a:latin typeface="HY동녘B" pitchFamily="18" charset="-127"/>
                <a:ea typeface="HY동녘B" pitchFamily="18" charset="-127"/>
              </a:rPr>
              <a:t> </a:t>
            </a:r>
            <a:r>
              <a:rPr kumimoji="0" lang="ko-KR" altLang="en-US" sz="3600" i="1" dirty="0" smtClean="0">
                <a:latin typeface="HY동녘B" pitchFamily="18" charset="-127"/>
                <a:ea typeface="HY동녘B" pitchFamily="18" charset="-127"/>
              </a:rPr>
              <a:t>웹 페이지</a:t>
            </a:r>
            <a:endParaRPr kumimoji="0" lang="en-US" altLang="ko-KR" sz="3600" i="1" dirty="0">
              <a:latin typeface="HY동녘B" pitchFamily="18" charset="-127"/>
              <a:ea typeface="HY동녘B" pitchFamily="18" charset="-127"/>
            </a:endParaRPr>
          </a:p>
        </p:txBody>
      </p:sp>
      <p:sp>
        <p:nvSpPr>
          <p:cNvPr id="13315" name="TextBox 4"/>
          <p:cNvSpPr txBox="1">
            <a:spLocks noChangeArrowheads="1"/>
          </p:cNvSpPr>
          <p:nvPr/>
        </p:nvSpPr>
        <p:spPr bwMode="auto">
          <a:xfrm>
            <a:off x="1252538" y="2541588"/>
            <a:ext cx="12128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학 습 목 표</a:t>
            </a:r>
          </a:p>
        </p:txBody>
      </p:sp>
      <p:sp>
        <p:nvSpPr>
          <p:cNvPr id="13316" name="TextBox 5"/>
          <p:cNvSpPr txBox="1">
            <a:spLocks noChangeArrowheads="1"/>
          </p:cNvSpPr>
          <p:nvPr/>
        </p:nvSpPr>
        <p:spPr bwMode="auto">
          <a:xfrm>
            <a:off x="1619250" y="3135313"/>
            <a:ext cx="6829425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265113">
              <a:buFont typeface="Wingdings" pitchFamily="2" charset="2"/>
              <a:buChar char="v"/>
            </a:pPr>
            <a:r>
              <a:rPr lang="ko-KR" altLang="en-US" sz="2000" dirty="0" err="1" smtClean="0">
                <a:latin typeface="HY바다L" pitchFamily="18" charset="-127"/>
                <a:ea typeface="HY바다L" pitchFamily="18" charset="-127"/>
              </a:rPr>
              <a:t>모바일</a:t>
            </a:r>
            <a:r>
              <a:rPr lang="ko-KR" altLang="en-US" sz="2000" dirty="0" smtClean="0">
                <a:latin typeface="HY바다L" pitchFamily="18" charset="-127"/>
                <a:ea typeface="HY바다L" pitchFamily="18" charset="-127"/>
              </a:rPr>
              <a:t> 웹 페이지 개발 개요 이해</a:t>
            </a:r>
            <a:endParaRPr lang="en-US" altLang="ko-KR" sz="2000" dirty="0">
              <a:latin typeface="HY바다L" pitchFamily="18" charset="-127"/>
              <a:ea typeface="HY바다L" pitchFamily="18" charset="-127"/>
            </a:endParaRPr>
          </a:p>
          <a:p>
            <a:pPr indent="265113">
              <a:buFont typeface="Wingdings" pitchFamily="2" charset="2"/>
              <a:buChar char="v"/>
            </a:pPr>
            <a:endParaRPr lang="en-US" altLang="ko-KR" sz="2000" dirty="0">
              <a:latin typeface="HY바다L" pitchFamily="18" charset="-127"/>
              <a:ea typeface="HY바다L" pitchFamily="18" charset="-127"/>
            </a:endParaRPr>
          </a:p>
          <a:p>
            <a:pPr indent="265113">
              <a:buFont typeface="Wingdings" pitchFamily="2" charset="2"/>
              <a:buChar char="v"/>
            </a:pPr>
            <a:r>
              <a:rPr lang="ko-KR" altLang="en-US" sz="2000" dirty="0" err="1" smtClean="0">
                <a:latin typeface="HY바다L" pitchFamily="18" charset="-127"/>
                <a:ea typeface="HY바다L" pitchFamily="18" charset="-127"/>
              </a:rPr>
              <a:t>반응형</a:t>
            </a:r>
            <a:r>
              <a:rPr lang="ko-KR" altLang="en-US" sz="2000" dirty="0" smtClean="0">
                <a:latin typeface="HY바다L" pitchFamily="18" charset="-127"/>
                <a:ea typeface="HY바다L" pitchFamily="18" charset="-127"/>
              </a:rPr>
              <a:t> 웹 페이지 작성 기초</a:t>
            </a:r>
            <a:endParaRPr lang="en-US" altLang="ko-KR" sz="2000" dirty="0" smtClean="0">
              <a:latin typeface="HY바다L" pitchFamily="18" charset="-127"/>
              <a:ea typeface="HY바다L" pitchFamily="18" charset="-127"/>
            </a:endParaRPr>
          </a:p>
          <a:p>
            <a:pPr indent="265113">
              <a:buFont typeface="Wingdings" pitchFamily="2" charset="2"/>
              <a:buChar char="v"/>
            </a:pPr>
            <a:endParaRPr lang="en-US" altLang="ko-KR" sz="2000" dirty="0">
              <a:latin typeface="HY바다L" pitchFamily="18" charset="-127"/>
              <a:ea typeface="HY바다L" pitchFamily="18" charset="-127"/>
            </a:endParaRPr>
          </a:p>
          <a:p>
            <a:pPr indent="265113">
              <a:buFont typeface="Wingdings" pitchFamily="2" charset="2"/>
              <a:buChar char="v"/>
            </a:pPr>
            <a:r>
              <a:rPr lang="en-US" altLang="ko-KR" sz="2000" dirty="0" err="1" smtClean="0">
                <a:latin typeface="HY바다L" pitchFamily="18" charset="-127"/>
                <a:ea typeface="HY바다L" pitchFamily="18" charset="-127"/>
              </a:rPr>
              <a:t>jQuery</a:t>
            </a:r>
            <a:r>
              <a:rPr lang="en-US" altLang="ko-KR" sz="2000" dirty="0" smtClean="0">
                <a:latin typeface="HY바다L" pitchFamily="18" charset="-127"/>
                <a:ea typeface="HY바다L" pitchFamily="18" charset="-127"/>
              </a:rPr>
              <a:t> Mobile </a:t>
            </a:r>
            <a:r>
              <a:rPr lang="ko-KR" altLang="en-US" sz="2000" dirty="0" smtClean="0">
                <a:latin typeface="HY바다L" pitchFamily="18" charset="-127"/>
                <a:ea typeface="HY바다L" pitchFamily="18" charset="-127"/>
              </a:rPr>
              <a:t>기초</a:t>
            </a:r>
            <a:endParaRPr lang="en-US" altLang="ko-KR" sz="2000" dirty="0" smtClean="0">
              <a:latin typeface="HY바다L" pitchFamily="18" charset="-127"/>
              <a:ea typeface="HY바다L" pitchFamily="18" charset="-127"/>
            </a:endParaRPr>
          </a:p>
          <a:p>
            <a:pPr indent="265113">
              <a:buFont typeface="Wingdings" pitchFamily="2" charset="2"/>
              <a:buChar char="v"/>
            </a:pPr>
            <a:endParaRPr lang="en-US" altLang="ko-KR" sz="2000" dirty="0">
              <a:latin typeface="HY바다L" pitchFamily="18" charset="-127"/>
              <a:ea typeface="HY바다L" pitchFamily="18" charset="-127"/>
            </a:endParaRPr>
          </a:p>
          <a:p>
            <a:pPr indent="265113">
              <a:buFont typeface="Wingdings" pitchFamily="2" charset="2"/>
              <a:buChar char="v"/>
            </a:pPr>
            <a:r>
              <a:rPr lang="en-US" altLang="ko-KR" sz="2000" dirty="0" err="1" smtClean="0">
                <a:latin typeface="HY바다L" pitchFamily="18" charset="-127"/>
                <a:ea typeface="HY바다L" pitchFamily="18" charset="-127"/>
              </a:rPr>
              <a:t>jQuery</a:t>
            </a:r>
            <a:r>
              <a:rPr lang="en-US" altLang="ko-KR" sz="2000" dirty="0" smtClean="0">
                <a:latin typeface="HY바다L" pitchFamily="18" charset="-127"/>
                <a:ea typeface="HY바다L" pitchFamily="18" charset="-127"/>
              </a:rPr>
              <a:t> Mobile</a:t>
            </a:r>
            <a:r>
              <a:rPr lang="ko-KR" altLang="en-US" sz="2000" dirty="0" smtClean="0">
                <a:latin typeface="HY바다L" pitchFamily="18" charset="-127"/>
                <a:ea typeface="HY바다L" pitchFamily="18" charset="-127"/>
              </a:rPr>
              <a:t>을 사용한 모바일 웹 작성</a:t>
            </a:r>
            <a:endParaRPr lang="en-US" altLang="ko-KR" sz="2000" dirty="0">
              <a:latin typeface="HY바다L" pitchFamily="18" charset="-127"/>
              <a:ea typeface="HY바다L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1371600" y="2835275"/>
            <a:ext cx="7132638" cy="100013"/>
          </a:xfrm>
          <a:prstGeom prst="line">
            <a:avLst/>
          </a:prstGeom>
          <a:ln w="38100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 </a:t>
            </a:r>
            <a:endParaRPr lang="ko-KR" altLang="en-US" dirty="0"/>
          </a:p>
        </p:txBody>
      </p:sp>
      <p:pic>
        <p:nvPicPr>
          <p:cNvPr id="5121" name="_x269742904" descr="EMB000019945f0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49" y="1257300"/>
            <a:ext cx="5463797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_x125662624" descr="EMB000019945f0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150" y="1257300"/>
            <a:ext cx="2824574" cy="404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14500" y="5298737"/>
            <a:ext cx="2499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i="1" dirty="0" err="1" smtClean="0">
                <a:solidFill>
                  <a:srgbClr val="FF0000"/>
                </a:solidFill>
                <a:hlinkClick r:id="rId4" action="ppaction://hlinkfile"/>
              </a:rPr>
              <a:t>웹브라우저에서</a:t>
            </a:r>
            <a:r>
              <a:rPr lang="ko-KR" altLang="en-US" sz="1600" i="1" dirty="0" smtClean="0">
                <a:solidFill>
                  <a:srgbClr val="FF0000"/>
                </a:solidFill>
                <a:hlinkClick r:id="rId4" action="ppaction://hlinkfile"/>
              </a:rPr>
              <a:t> 실행하기</a:t>
            </a:r>
            <a:endParaRPr lang="ko-KR" alt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4977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ko-KR" dirty="0"/>
              <a:t>jQuery </a:t>
            </a:r>
            <a:r>
              <a:rPr lang="en-US" altLang="ko-KR" dirty="0" smtClean="0"/>
              <a:t>Mobile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jQuery Mobile</a:t>
            </a:r>
            <a:r>
              <a:rPr lang="ko-KR" altLang="en-US" dirty="0"/>
              <a:t>은 </a:t>
            </a:r>
            <a:r>
              <a:rPr lang="ko-KR" altLang="en-US" dirty="0" err="1"/>
              <a:t>모바일</a:t>
            </a:r>
            <a:r>
              <a:rPr lang="ko-KR" altLang="en-US" dirty="0"/>
              <a:t> </a:t>
            </a:r>
            <a:r>
              <a:rPr lang="ko-KR" altLang="en-US" dirty="0" err="1"/>
              <a:t>프레임워크</a:t>
            </a:r>
            <a:r>
              <a:rPr lang="ko-KR" altLang="en-US" dirty="0"/>
              <a:t> 중의 </a:t>
            </a:r>
            <a:r>
              <a:rPr lang="ko-KR" altLang="en-US" dirty="0" smtClean="0"/>
              <a:t>하나</a:t>
            </a:r>
            <a:endParaRPr lang="en-US" altLang="ko-KR" dirty="0" smtClean="0"/>
          </a:p>
          <a:p>
            <a:r>
              <a:rPr lang="en-US" altLang="ko-KR" dirty="0" smtClean="0"/>
              <a:t>jQuery </a:t>
            </a:r>
            <a:r>
              <a:rPr lang="en-US" altLang="ko-KR" dirty="0"/>
              <a:t>Mobile </a:t>
            </a:r>
            <a:r>
              <a:rPr lang="ko-KR" altLang="en-US" dirty="0"/>
              <a:t>터치</a:t>
            </a:r>
            <a:r>
              <a:rPr lang="en-US" altLang="ko-KR" dirty="0"/>
              <a:t>-</a:t>
            </a:r>
            <a:r>
              <a:rPr lang="ko-KR" altLang="en-US" dirty="0"/>
              <a:t>기반의 </a:t>
            </a:r>
            <a:r>
              <a:rPr lang="en-US" altLang="ko-KR" dirty="0" err="1"/>
              <a:t>HTML5</a:t>
            </a:r>
            <a:r>
              <a:rPr lang="en-US" altLang="ko-KR" dirty="0"/>
              <a:t> UI </a:t>
            </a:r>
            <a:r>
              <a:rPr lang="ko-KR" altLang="en-US" dirty="0" err="1" smtClean="0"/>
              <a:t>프레임워크</a:t>
            </a:r>
            <a:endParaRPr lang="en-US" altLang="ko-KR" dirty="0" smtClean="0"/>
          </a:p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en-US" altLang="ko-KR" dirty="0"/>
              <a:t>Mobile</a:t>
            </a:r>
            <a:r>
              <a:rPr lang="ko-KR" altLang="en-US" dirty="0"/>
              <a:t>로 작성한 </a:t>
            </a:r>
            <a:r>
              <a:rPr lang="ko-KR" altLang="en-US" dirty="0" err="1"/>
              <a:t>웹앱은</a:t>
            </a:r>
            <a:r>
              <a:rPr lang="ko-KR" altLang="en-US" dirty="0"/>
              <a:t> 모든 종류의 </a:t>
            </a:r>
            <a:r>
              <a:rPr lang="ko-KR" altLang="en-US" dirty="0" err="1"/>
              <a:t>스마트폰</a:t>
            </a:r>
            <a:r>
              <a:rPr lang="en-US" altLang="ko-KR" dirty="0"/>
              <a:t>, </a:t>
            </a:r>
            <a:r>
              <a:rPr lang="ko-KR" altLang="en-US" dirty="0" err="1"/>
              <a:t>태블릿</a:t>
            </a:r>
            <a:r>
              <a:rPr lang="en-US" altLang="ko-KR" dirty="0"/>
              <a:t>, </a:t>
            </a:r>
            <a:r>
              <a:rPr lang="ko-KR" altLang="en-US" dirty="0" err="1"/>
              <a:t>데스크탑에서</a:t>
            </a:r>
            <a:r>
              <a:rPr lang="ko-KR" altLang="en-US" dirty="0"/>
              <a:t> 소스의 </a:t>
            </a:r>
            <a:r>
              <a:rPr lang="ko-KR" altLang="en-US" dirty="0" err="1"/>
              <a:t>변경없이</a:t>
            </a:r>
            <a:r>
              <a:rPr lang="ko-KR" altLang="en-US" dirty="0"/>
              <a:t> 동일한 모습으로 실행될 수 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6145" name="_x125662624" descr="EMB000019945f0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574" y="2781300"/>
            <a:ext cx="2581275" cy="3871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54138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200146"/>
            <a:ext cx="8212138" cy="36861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&lt;title&gt;My Page&lt;/title&gt;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&lt;meta name="viewport" content="width=device-width, initial-scale=1"&gt;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    &lt;link </a:t>
            </a:r>
            <a:r>
              <a:rPr lang="en-US" altLang="ko-KR" dirty="0" err="1"/>
              <a:t>rel</a:t>
            </a:r>
            <a:r>
              <a:rPr lang="en-US" altLang="ko-KR" dirty="0"/>
              <a:t>="</a:t>
            </a:r>
            <a:r>
              <a:rPr lang="en-US" altLang="ko-KR" dirty="0" err="1"/>
              <a:t>stylesheet</a:t>
            </a:r>
            <a:r>
              <a:rPr lang="en-US" altLang="ko-KR" dirty="0"/>
              <a:t>" </a:t>
            </a:r>
            <a:r>
              <a:rPr lang="en-US" altLang="ko-KR" dirty="0" err="1"/>
              <a:t>href</a:t>
            </a:r>
            <a:r>
              <a:rPr lang="en-US" altLang="ko-KR" dirty="0"/>
              <a:t>="http://</a:t>
            </a:r>
            <a:r>
              <a:rPr lang="en-US" altLang="ko-KR" dirty="0" err="1"/>
              <a:t>code.jquery.com</a:t>
            </a:r>
            <a:r>
              <a:rPr lang="en-US" altLang="ko-KR" dirty="0"/>
              <a:t>/mobile/1.3.1/</a:t>
            </a:r>
            <a:r>
              <a:rPr lang="en-US" altLang="ko-KR" dirty="0" err="1"/>
              <a:t>jquery.mobile-1.3.1.min.css</a:t>
            </a:r>
            <a:r>
              <a:rPr lang="en-US" altLang="ko-KR" dirty="0"/>
              <a:t>" /&gt;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/>
              <a:t>code.jquery.com</a:t>
            </a:r>
            <a:r>
              <a:rPr lang="en-US" altLang="ko-KR" dirty="0"/>
              <a:t>/</a:t>
            </a:r>
            <a:r>
              <a:rPr lang="en-US" altLang="ko-KR" dirty="0" err="1"/>
              <a:t>jquery-1.9.1.min.js</a:t>
            </a:r>
            <a:r>
              <a:rPr lang="en-US" altLang="ko-KR" dirty="0"/>
              <a:t>"&gt;&lt;/script&gt;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/>
              <a:t>code.jquery.com</a:t>
            </a:r>
            <a:r>
              <a:rPr lang="en-US" altLang="ko-KR" dirty="0"/>
              <a:t>/mobile/1.3.1/</a:t>
            </a:r>
            <a:r>
              <a:rPr lang="en-US" altLang="ko-KR" dirty="0" err="1"/>
              <a:t>jquery.mobile-1.3.1.min.js</a:t>
            </a:r>
            <a:r>
              <a:rPr lang="en-US" altLang="ko-KR" dirty="0"/>
              <a:t>"&gt;&lt;/script&gt;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잉크 4"/>
              <p14:cNvContentPartPr/>
              <p14:nvPr/>
            </p14:nvContentPartPr>
            <p14:xfrm>
              <a:off x="5693496" y="3785064"/>
              <a:ext cx="1268640" cy="1908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81616" y="3773184"/>
                <a:ext cx="1292400" cy="4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84952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기본 예제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23946"/>
            <a:ext cx="8212138" cy="45815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dirty="0" smtClean="0"/>
              <a:t>&lt;</a:t>
            </a:r>
            <a:r>
              <a:rPr lang="en-US" altLang="ko-KR" dirty="0"/>
              <a:t>body&gt;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&lt;div data-role="page"&gt;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&lt;div data-role="header"&gt;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&lt;</a:t>
            </a:r>
            <a:r>
              <a:rPr lang="en-US" altLang="ko-KR" dirty="0" err="1"/>
              <a:t>h1</a:t>
            </a:r>
            <a:r>
              <a:rPr lang="en-US" altLang="ko-KR" dirty="0"/>
              <a:t>&gt;My Title&lt;/</a:t>
            </a:r>
            <a:r>
              <a:rPr lang="en-US" altLang="ko-KR" dirty="0" err="1"/>
              <a:t>h1</a:t>
            </a:r>
            <a:r>
              <a:rPr lang="en-US" altLang="ko-KR" dirty="0"/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&lt;/div&gt;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&lt;!-- /header --&gt;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&lt;div data-role="content"&gt;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&lt;p&gt;</a:t>
            </a:r>
            <a:r>
              <a:rPr lang="ko-KR" altLang="en-US" dirty="0"/>
              <a:t>안녕하세요</a:t>
            </a:r>
            <a:r>
              <a:rPr lang="en-US" altLang="ko-KR" dirty="0"/>
              <a:t>? jQuery</a:t>
            </a:r>
            <a:r>
              <a:rPr lang="ko-KR" altLang="en-US" dirty="0"/>
              <a:t>에 오늘 입문하였습니다</a:t>
            </a:r>
            <a:r>
              <a:rPr lang="en-US" altLang="ko-KR" dirty="0"/>
              <a:t>.&lt;/p&gt;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&lt;/div&gt;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&lt;!-- /content --&gt;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&lt;div data-role="footer"&gt;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&lt;</a:t>
            </a:r>
            <a:r>
              <a:rPr lang="en-US" altLang="ko-KR" dirty="0" err="1"/>
              <a:t>h4</a:t>
            </a:r>
            <a:r>
              <a:rPr lang="en-US" altLang="ko-KR" dirty="0"/>
              <a:t>&gt;Thank you!&lt;/</a:t>
            </a:r>
            <a:r>
              <a:rPr lang="en-US" altLang="ko-KR" dirty="0" err="1"/>
              <a:t>h4</a:t>
            </a:r>
            <a:r>
              <a:rPr lang="en-US" altLang="ko-KR" dirty="0"/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&lt;/div&gt;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&lt;!-- /footer --&gt;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&lt;/div&gt;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&lt;!-- /page --&gt;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7169" name="_x125662784" descr="EMB000019945f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076" y="3225508"/>
            <a:ext cx="2074862" cy="3381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잉크 4"/>
              <p14:cNvContentPartPr/>
              <p14:nvPr/>
            </p14:nvContentPartPr>
            <p14:xfrm>
              <a:off x="1877496" y="3840504"/>
              <a:ext cx="731880" cy="36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65616" y="3828624"/>
                <a:ext cx="75564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잉크 5"/>
              <p14:cNvContentPartPr/>
              <p14:nvPr/>
            </p14:nvContentPartPr>
            <p14:xfrm>
              <a:off x="1816656" y="2755464"/>
              <a:ext cx="865440" cy="720"/>
            </p14:xfrm>
          </p:contentPart>
        </mc:Choice>
        <mc:Fallback>
          <p:pic>
            <p:nvPicPr>
              <p:cNvPr id="6" name="잉크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68776" y="2659344"/>
                <a:ext cx="96156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잉크 6"/>
              <p14:cNvContentPartPr/>
              <p14:nvPr/>
            </p14:nvContentPartPr>
            <p14:xfrm>
              <a:off x="1889736" y="3742944"/>
              <a:ext cx="792360" cy="360"/>
            </p14:xfrm>
          </p:contentPart>
        </mc:Choice>
        <mc:Fallback>
          <p:pic>
            <p:nvPicPr>
              <p:cNvPr id="7" name="잉크 6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41856" y="3646824"/>
                <a:ext cx="888480" cy="19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35070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err="1" smtClean="0"/>
              <a:t>리스트뷰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23946"/>
            <a:ext cx="8212138" cy="38766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&lt;title&gt;My Page&lt;/title&gt;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&lt;meta name="viewport" content="width=device-width, initial-scale=1"&gt;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    &lt;link </a:t>
            </a:r>
            <a:r>
              <a:rPr lang="en-US" altLang="ko-KR" dirty="0" err="1"/>
              <a:t>rel</a:t>
            </a:r>
            <a:r>
              <a:rPr lang="en-US" altLang="ko-KR" dirty="0"/>
              <a:t>="</a:t>
            </a:r>
            <a:r>
              <a:rPr lang="en-US" altLang="ko-KR" dirty="0" err="1"/>
              <a:t>stylesheet</a:t>
            </a:r>
            <a:r>
              <a:rPr lang="en-US" altLang="ko-KR" dirty="0"/>
              <a:t>" </a:t>
            </a:r>
            <a:r>
              <a:rPr lang="en-US" altLang="ko-KR" dirty="0" err="1"/>
              <a:t>href</a:t>
            </a:r>
            <a:r>
              <a:rPr lang="en-US" altLang="ko-KR" dirty="0"/>
              <a:t>="http://</a:t>
            </a:r>
            <a:r>
              <a:rPr lang="en-US" altLang="ko-KR" dirty="0" err="1"/>
              <a:t>code.jquery.com</a:t>
            </a:r>
            <a:r>
              <a:rPr lang="en-US" altLang="ko-KR" dirty="0"/>
              <a:t>/mobile/1.3.1/</a:t>
            </a:r>
            <a:r>
              <a:rPr lang="en-US" altLang="ko-KR" dirty="0" err="1"/>
              <a:t>jquery.mobile-1.3.1.min.css</a:t>
            </a:r>
            <a:r>
              <a:rPr lang="en-US" altLang="ko-KR" dirty="0"/>
              <a:t>" /&gt;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/>
              <a:t>code.jquery.com</a:t>
            </a:r>
            <a:r>
              <a:rPr lang="en-US" altLang="ko-KR" dirty="0"/>
              <a:t>/</a:t>
            </a:r>
            <a:r>
              <a:rPr lang="en-US" altLang="ko-KR" dirty="0" err="1"/>
              <a:t>jquery-1.9.1.min.js</a:t>
            </a:r>
            <a:r>
              <a:rPr lang="en-US" altLang="ko-KR" dirty="0"/>
              <a:t>"&gt;&lt;/script&gt;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/>
              <a:t>code.jquery.com</a:t>
            </a:r>
            <a:r>
              <a:rPr lang="en-US" altLang="ko-KR" dirty="0"/>
              <a:t>/mobile/1.3.1/</a:t>
            </a:r>
            <a:r>
              <a:rPr lang="en-US" altLang="ko-KR" dirty="0" err="1"/>
              <a:t>jquery.mobile-1.3.1.min.js</a:t>
            </a:r>
            <a:r>
              <a:rPr lang="en-US" altLang="ko-KR" dirty="0"/>
              <a:t>"&gt;&lt;/script&gt;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 smtClean="0"/>
              <a:t>&lt;/</a:t>
            </a:r>
            <a:r>
              <a:rPr lang="en-US" altLang="ko-KR" dirty="0"/>
              <a:t>html&gt;</a:t>
            </a:r>
          </a:p>
        </p:txBody>
      </p:sp>
    </p:spTree>
    <p:extLst>
      <p:ext uri="{BB962C8B-B14F-4D97-AF65-F5344CB8AC3E}">
        <p14:creationId xmlns:p14="http://schemas.microsoft.com/office/powerpoint/2010/main" val="3310939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err="1" smtClean="0"/>
              <a:t>리스트뷰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23945"/>
            <a:ext cx="8212138" cy="58769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dirty="0" smtClean="0"/>
              <a:t>&lt;</a:t>
            </a:r>
            <a:r>
              <a:rPr lang="en-US" altLang="ko-KR" dirty="0"/>
              <a:t>body&gt;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&lt;div data-role="page"&gt;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&lt;div data-role="header"&gt;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&lt;</a:t>
            </a:r>
            <a:r>
              <a:rPr lang="en-US" altLang="ko-KR" dirty="0" err="1"/>
              <a:t>h1</a:t>
            </a:r>
            <a:r>
              <a:rPr lang="en-US" altLang="ko-KR" dirty="0"/>
              <a:t>&gt;My Title&lt;/</a:t>
            </a:r>
            <a:r>
              <a:rPr lang="en-US" altLang="ko-KR" dirty="0" err="1"/>
              <a:t>h1</a:t>
            </a:r>
            <a:r>
              <a:rPr lang="en-US" altLang="ko-KR" dirty="0"/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&lt;/div&gt;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&lt;!-- /header --&gt;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&lt;div data-role="content"&gt;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 &lt;</a:t>
            </a:r>
            <a:r>
              <a:rPr lang="en-US" altLang="ko-KR" dirty="0" err="1"/>
              <a:t>ul</a:t>
            </a:r>
            <a:r>
              <a:rPr lang="en-US" altLang="ko-KR" dirty="0"/>
              <a:t> data-role="</a:t>
            </a:r>
            <a:r>
              <a:rPr lang="en-US" altLang="ko-KR" dirty="0" err="1"/>
              <a:t>listview</a:t>
            </a:r>
            <a:r>
              <a:rPr lang="en-US" altLang="ko-KR" dirty="0"/>
              <a:t>" data-inset="true" data-filter="true"&gt;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    &lt;li&gt;&lt;a </a:t>
            </a:r>
            <a:r>
              <a:rPr lang="en-US" altLang="ko-KR" dirty="0" err="1"/>
              <a:t>href</a:t>
            </a:r>
            <a:r>
              <a:rPr lang="en-US" altLang="ko-KR" dirty="0"/>
              <a:t>="#"&gt;Benz&lt;/a&gt;&lt;/li&gt;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    &lt;li&gt;&lt;a </a:t>
            </a:r>
            <a:r>
              <a:rPr lang="en-US" altLang="ko-KR" dirty="0" err="1"/>
              <a:t>href</a:t>
            </a:r>
            <a:r>
              <a:rPr lang="en-US" altLang="ko-KR" dirty="0"/>
              <a:t>="#"&gt;BMW&lt;/a&gt;&lt;/li&gt;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    &lt;li&gt;&lt;a </a:t>
            </a:r>
            <a:r>
              <a:rPr lang="en-US" altLang="ko-KR" dirty="0" err="1"/>
              <a:t>href</a:t>
            </a:r>
            <a:r>
              <a:rPr lang="en-US" altLang="ko-KR" dirty="0"/>
              <a:t>="#"&gt;AUDI&lt;/a&gt;&lt;/li&gt;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    &lt;li&gt;&lt;a </a:t>
            </a:r>
            <a:r>
              <a:rPr lang="en-US" altLang="ko-KR" dirty="0" err="1"/>
              <a:t>href</a:t>
            </a:r>
            <a:r>
              <a:rPr lang="en-US" altLang="ko-KR" dirty="0"/>
              <a:t>="#"&gt;</a:t>
            </a:r>
            <a:r>
              <a:rPr lang="ko-KR" altLang="en-US" dirty="0" err="1"/>
              <a:t>현대자동차</a:t>
            </a:r>
            <a:r>
              <a:rPr lang="en-US" altLang="ko-KR" dirty="0"/>
              <a:t>&lt;/a&gt;&lt;/li&gt;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    &lt;li&gt;&lt;a </a:t>
            </a:r>
            <a:r>
              <a:rPr lang="en-US" altLang="ko-KR" dirty="0" err="1"/>
              <a:t>href</a:t>
            </a:r>
            <a:r>
              <a:rPr lang="en-US" altLang="ko-KR" dirty="0"/>
              <a:t>="#"&gt;</a:t>
            </a:r>
            <a:r>
              <a:rPr lang="ko-KR" altLang="en-US" dirty="0" err="1"/>
              <a:t>기아자동차</a:t>
            </a:r>
            <a:r>
              <a:rPr lang="en-US" altLang="ko-KR" dirty="0"/>
              <a:t>&lt;/a&gt;&lt;/li&gt;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&lt;/</a:t>
            </a:r>
            <a:r>
              <a:rPr lang="en-US" altLang="ko-KR" dirty="0" err="1"/>
              <a:t>ul</a:t>
            </a:r>
            <a:r>
              <a:rPr lang="en-US" altLang="ko-KR" dirty="0"/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&lt;/div&gt;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&lt;!-- /content --&gt;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&lt;div data-role="footer"&gt;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&lt;</a:t>
            </a:r>
            <a:r>
              <a:rPr lang="en-US" altLang="ko-KR" dirty="0" err="1"/>
              <a:t>h4</a:t>
            </a:r>
            <a:r>
              <a:rPr lang="en-US" altLang="ko-KR" dirty="0"/>
              <a:t>&gt;Thank you!&lt;/</a:t>
            </a:r>
            <a:r>
              <a:rPr lang="en-US" altLang="ko-KR" dirty="0" err="1"/>
              <a:t>h4</a:t>
            </a:r>
            <a:r>
              <a:rPr lang="en-US" altLang="ko-KR" dirty="0"/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&lt;/div&gt;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&lt;!-- /footer --&gt;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&lt;/div&gt;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&lt;!-- /page --&gt;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8193" name="_x125662624" descr="EMB000019945f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3302000"/>
            <a:ext cx="2076450" cy="3323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1902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슬라이더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23946"/>
            <a:ext cx="8212138" cy="4791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dirty="0" smtClean="0"/>
              <a:t>...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 smtClean="0"/>
              <a:t>&lt;</a:t>
            </a:r>
            <a:r>
              <a:rPr lang="en-US" altLang="ko-KR" dirty="0"/>
              <a:t>body&gt;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&lt;div data-role="page"&gt;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&lt;div data-role="header"&gt;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&lt;</a:t>
            </a:r>
            <a:r>
              <a:rPr lang="en-US" altLang="ko-KR" dirty="0" err="1"/>
              <a:t>h1</a:t>
            </a:r>
            <a:r>
              <a:rPr lang="en-US" altLang="ko-KR" dirty="0"/>
              <a:t>&gt;My Title&lt;/</a:t>
            </a:r>
            <a:r>
              <a:rPr lang="en-US" altLang="ko-KR" dirty="0" err="1"/>
              <a:t>h1</a:t>
            </a:r>
            <a:r>
              <a:rPr lang="en-US" altLang="ko-KR" dirty="0"/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&lt;/div&gt;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&lt;!-- /header --&gt;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&lt;div data-role="content"&gt;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&lt;p&gt;</a:t>
            </a:r>
            <a:r>
              <a:rPr lang="ko-KR" altLang="en-US" dirty="0"/>
              <a:t>안녕하세요</a:t>
            </a:r>
            <a:r>
              <a:rPr lang="en-US" altLang="ko-KR" dirty="0"/>
              <a:t>? jQuery</a:t>
            </a:r>
            <a:r>
              <a:rPr lang="ko-KR" altLang="en-US" dirty="0"/>
              <a:t>에 오늘 입문하였습니다</a:t>
            </a:r>
            <a:r>
              <a:rPr lang="en-US" altLang="ko-KR" dirty="0"/>
              <a:t>.&lt;/p&gt;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&lt;/div&gt;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&lt;div data-role="content"&gt;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&lt;p&gt;</a:t>
            </a:r>
            <a:r>
              <a:rPr lang="ko-KR" altLang="en-US" dirty="0"/>
              <a:t>안녕하세요</a:t>
            </a:r>
            <a:r>
              <a:rPr lang="en-US" altLang="ko-KR" dirty="0"/>
              <a:t>? jQuery</a:t>
            </a:r>
            <a:r>
              <a:rPr lang="ko-KR" altLang="en-US" dirty="0"/>
              <a:t>에 오늘 입문하였습니다</a:t>
            </a:r>
            <a:r>
              <a:rPr lang="en-US" altLang="ko-KR" dirty="0"/>
              <a:t>.&lt;/p&gt;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&lt;form&gt;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    &lt;label for="slider-0"&gt;Input slider:&lt;/label&gt;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    &lt;input type="range" name="slider" id="slider-0" value="25" min="0" max="100" /&gt;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&lt;/form&gt;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&lt;/div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819154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슬라이더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23946"/>
            <a:ext cx="8212138" cy="2619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dirty="0" smtClean="0"/>
              <a:t>&lt;!-- </a:t>
            </a:r>
            <a:r>
              <a:rPr lang="en-US" altLang="ko-KR" dirty="0"/>
              <a:t>/content --&gt;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&lt;div data-role="footer"&gt;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&lt;</a:t>
            </a:r>
            <a:r>
              <a:rPr lang="en-US" altLang="ko-KR" dirty="0" err="1"/>
              <a:t>h4</a:t>
            </a:r>
            <a:r>
              <a:rPr lang="en-US" altLang="ko-KR" dirty="0"/>
              <a:t>&gt;Thank you!&lt;/</a:t>
            </a:r>
            <a:r>
              <a:rPr lang="en-US" altLang="ko-KR" dirty="0" err="1"/>
              <a:t>h4</a:t>
            </a:r>
            <a:r>
              <a:rPr lang="en-US" altLang="ko-KR" dirty="0"/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&lt;/div&gt;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&lt;!-- /footer --&gt;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&lt;/div&gt;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&lt;!-- /page --&gt;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10241" name="_x125663184" descr="EMB000019945f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2962275"/>
            <a:ext cx="2124075" cy="3399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2409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버튼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23945"/>
            <a:ext cx="8212138" cy="50387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dirty="0" smtClean="0"/>
              <a:t>...</a:t>
            </a:r>
          </a:p>
          <a:p>
            <a:pPr>
              <a:lnSpc>
                <a:spcPct val="100000"/>
              </a:lnSpc>
            </a:pPr>
            <a:r>
              <a:rPr lang="en-US" altLang="ko-KR" dirty="0" smtClean="0"/>
              <a:t>&lt;</a:t>
            </a:r>
            <a:r>
              <a:rPr lang="en-US" altLang="ko-KR" dirty="0"/>
              <a:t>body&gt;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&lt;div data-role="page"&gt;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&lt;div data-role="header"&gt;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&lt;</a:t>
            </a:r>
            <a:r>
              <a:rPr lang="en-US" altLang="ko-KR" dirty="0" err="1"/>
              <a:t>h1</a:t>
            </a:r>
            <a:r>
              <a:rPr lang="en-US" altLang="ko-KR" dirty="0"/>
              <a:t>&gt;My Title&lt;/</a:t>
            </a:r>
            <a:r>
              <a:rPr lang="en-US" altLang="ko-KR" dirty="0" err="1"/>
              <a:t>h1</a:t>
            </a:r>
            <a:r>
              <a:rPr lang="en-US" altLang="ko-KR" dirty="0"/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&lt;/div&gt;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&lt;!-- /header --&gt;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&lt;div data-role="content"&gt;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&lt;p&gt;</a:t>
            </a:r>
            <a:r>
              <a:rPr lang="ko-KR" altLang="en-US" dirty="0"/>
              <a:t>안녕하세요</a:t>
            </a:r>
            <a:r>
              <a:rPr lang="en-US" altLang="ko-KR" dirty="0"/>
              <a:t>? jQuery</a:t>
            </a:r>
            <a:r>
              <a:rPr lang="ko-KR" altLang="en-US" dirty="0"/>
              <a:t>에 오늘 입문하였습니다</a:t>
            </a:r>
            <a:r>
              <a:rPr lang="en-US" altLang="ko-KR" dirty="0"/>
              <a:t>.&lt;/p&gt;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&lt;a </a:t>
            </a:r>
            <a:r>
              <a:rPr lang="en-US" altLang="ko-KR" dirty="0" err="1"/>
              <a:t>href</a:t>
            </a:r>
            <a:r>
              <a:rPr lang="en-US" altLang="ko-KR" dirty="0"/>
              <a:t>="#" data-role="button" data-icon="star"&gt;Star button&lt;/a&gt;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&lt;/div&gt;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&lt;!-- /content --&gt;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&lt;div data-role="footer"&gt;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&lt;</a:t>
            </a:r>
            <a:r>
              <a:rPr lang="en-US" altLang="ko-KR" dirty="0" err="1"/>
              <a:t>h4</a:t>
            </a:r>
            <a:r>
              <a:rPr lang="en-US" altLang="ko-KR" dirty="0"/>
              <a:t>&gt;Thank you!&lt;/</a:t>
            </a:r>
            <a:r>
              <a:rPr lang="en-US" altLang="ko-KR" dirty="0" err="1"/>
              <a:t>h4</a:t>
            </a:r>
            <a:r>
              <a:rPr lang="en-US" altLang="ko-KR" dirty="0"/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&lt;/div&gt;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&lt;!-- /footer --&gt;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&lt;/div&gt;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&lt;!-- /page --&gt;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12289" name="_x125662624" descr="EMB000019945f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3643309"/>
            <a:ext cx="2009775" cy="321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8415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컴포넌트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u="sng" dirty="0"/>
              <a:t>http://</a:t>
            </a:r>
            <a:r>
              <a:rPr lang="en-US" altLang="ko-KR" u="sng" dirty="0" err="1"/>
              <a:t>jquerymobile.com</a:t>
            </a:r>
            <a:r>
              <a:rPr lang="en-US" altLang="ko-KR" u="sng" dirty="0"/>
              <a:t>/demos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8" y="2271713"/>
            <a:ext cx="8239125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277955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모바일웹</a:t>
            </a:r>
            <a:r>
              <a:rPr lang="ko-KR" altLang="en-US" dirty="0" smtClean="0"/>
              <a:t> </a:t>
            </a:r>
            <a:r>
              <a:rPr lang="en-US" altLang="ko-KR" dirty="0" smtClean="0"/>
              <a:t>vs </a:t>
            </a:r>
            <a:r>
              <a:rPr lang="ko-KR" altLang="en-US" dirty="0" err="1" smtClean="0"/>
              <a:t>네이티브앱</a:t>
            </a:r>
            <a:endParaRPr lang="ko-KR" altLang="en-US" dirty="0"/>
          </a:p>
        </p:txBody>
      </p:sp>
      <p:pic>
        <p:nvPicPr>
          <p:cNvPr id="1025" name="_x275744000" descr="EMB000019945ee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600" y="3829050"/>
            <a:ext cx="2717800" cy="2293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1543050"/>
            <a:ext cx="7829550" cy="2164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72917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UI </a:t>
            </a:r>
            <a:r>
              <a:rPr lang="ko-KR" altLang="en-US" dirty="0" err="1" smtClean="0"/>
              <a:t>빌더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codiqa</a:t>
            </a:r>
            <a:r>
              <a:rPr lang="ko-KR" altLang="en-US" dirty="0" smtClean="0"/>
              <a:t> </a:t>
            </a:r>
            <a:r>
              <a:rPr lang="en-US" altLang="ko-KR" dirty="0"/>
              <a:t>UI </a:t>
            </a:r>
            <a:r>
              <a:rPr lang="ko-KR" altLang="en-US" dirty="0" err="1"/>
              <a:t>빌더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14337" name="_x125663184" descr="EMB000019945f1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266825"/>
            <a:ext cx="4819650" cy="527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모서리가 둥근 직사각형 4"/>
          <p:cNvSpPr/>
          <p:nvPr/>
        </p:nvSpPr>
        <p:spPr bwMode="auto">
          <a:xfrm>
            <a:off x="7200900" y="5924550"/>
            <a:ext cx="1304925" cy="619459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001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레스토랑 </a:t>
            </a:r>
            <a:r>
              <a:rPr lang="ko-KR" altLang="en-US" dirty="0" err="1" smtClean="0"/>
              <a:t>추천앱</a:t>
            </a:r>
            <a:endParaRPr lang="ko-KR" altLang="en-US" dirty="0"/>
          </a:p>
        </p:txBody>
      </p:sp>
      <p:pic>
        <p:nvPicPr>
          <p:cNvPr id="15361" name="_x274369296" descr="EMB000019945f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1419226"/>
            <a:ext cx="2050050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3" name="_x125662784" descr="EMB000019945f2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1419226"/>
            <a:ext cx="2050050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5" name="_x125662624" descr="EMB000019945f2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850" y="1419225"/>
            <a:ext cx="2076450" cy="3338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981200" y="5457825"/>
            <a:ext cx="1883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i="1" dirty="0" err="1" smtClean="0">
                <a:solidFill>
                  <a:srgbClr val="FF0000"/>
                </a:solidFill>
                <a:hlinkClick r:id="rId5" action="ppaction://hlinkfile"/>
              </a:rPr>
              <a:t>웹브라우저로</a:t>
            </a:r>
            <a:r>
              <a:rPr lang="ko-KR" altLang="en-US" sz="1600" i="1" dirty="0" smtClean="0">
                <a:solidFill>
                  <a:srgbClr val="FF0000"/>
                </a:solidFill>
                <a:hlinkClick r:id="rId5" action="ppaction://hlinkfile"/>
              </a:rPr>
              <a:t> 실행</a:t>
            </a:r>
            <a:endParaRPr lang="ko-KR" alt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292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altLang="ko-KR"/>
              <a:t>Q &amp; A</a:t>
            </a:r>
          </a:p>
        </p:txBody>
      </p:sp>
      <p:pic>
        <p:nvPicPr>
          <p:cNvPr id="35843" name="Picture 3" descr="MCj0240699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4" name="Picture 4" descr="MCj0416502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모바일웹</a:t>
            </a:r>
            <a:r>
              <a:rPr lang="ko-KR" altLang="en-US" dirty="0"/>
              <a:t> </a:t>
            </a:r>
            <a:r>
              <a:rPr lang="en-US" altLang="ko-KR" dirty="0"/>
              <a:t>vs </a:t>
            </a:r>
            <a:r>
              <a:rPr lang="ko-KR" altLang="en-US" dirty="0" err="1"/>
              <a:t>네이티브앱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387" y="1247775"/>
            <a:ext cx="5495925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10331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err="1"/>
              <a:t>데스크탑</a:t>
            </a:r>
            <a:r>
              <a:rPr lang="ko-KR" altLang="en-US" dirty="0"/>
              <a:t> 웹과 </a:t>
            </a:r>
            <a:r>
              <a:rPr lang="ko-KR" altLang="en-US" dirty="0" err="1"/>
              <a:t>모바일</a:t>
            </a:r>
            <a:r>
              <a:rPr lang="ko-KR" altLang="en-US" dirty="0"/>
              <a:t> 웹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모바일</a:t>
            </a:r>
            <a:r>
              <a:rPr lang="ko-KR" altLang="en-US" dirty="0" smtClean="0"/>
              <a:t> </a:t>
            </a:r>
            <a:r>
              <a:rPr lang="ko-KR" altLang="en-US" dirty="0"/>
              <a:t>장치는 </a:t>
            </a:r>
            <a:r>
              <a:rPr lang="ko-KR" altLang="en-US" dirty="0" err="1"/>
              <a:t>데스크탑에</a:t>
            </a:r>
            <a:r>
              <a:rPr lang="ko-KR" altLang="en-US" dirty="0"/>
              <a:t> 비하여 화면의 크기가 작고 </a:t>
            </a:r>
            <a:r>
              <a:rPr lang="ko-KR" altLang="en-US" dirty="0" err="1"/>
              <a:t>처리능력이</a:t>
            </a:r>
            <a:r>
              <a:rPr lang="ko-KR" altLang="en-US" dirty="0"/>
              <a:t> 떨어진다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err="1" smtClean="0"/>
              <a:t>모바일</a:t>
            </a:r>
            <a:r>
              <a:rPr lang="ko-KR" altLang="en-US" dirty="0" smtClean="0"/>
              <a:t> </a:t>
            </a:r>
            <a:r>
              <a:rPr lang="ko-KR" altLang="en-US" dirty="0"/>
              <a:t>웹 브라우저는 상당히 다양하다</a:t>
            </a:r>
            <a:r>
              <a:rPr lang="en-US" altLang="ko-KR" dirty="0"/>
              <a:t>. </a:t>
            </a:r>
            <a:endParaRPr lang="ko-KR" altLang="en-US" dirty="0"/>
          </a:p>
          <a:p>
            <a:r>
              <a:rPr lang="ko-KR" altLang="en-US" dirty="0" err="1"/>
              <a:t>모바일</a:t>
            </a:r>
            <a:r>
              <a:rPr lang="ko-KR" altLang="en-US" dirty="0"/>
              <a:t> 장치와 </a:t>
            </a:r>
            <a:r>
              <a:rPr lang="ko-KR" altLang="en-US" dirty="0" err="1"/>
              <a:t>데스크탑은</a:t>
            </a:r>
            <a:r>
              <a:rPr lang="ko-KR" altLang="en-US" dirty="0"/>
              <a:t> 사용자 인터페이스가 서로 다르다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모바일</a:t>
            </a:r>
            <a:r>
              <a:rPr lang="ko-KR" altLang="en-US" dirty="0" smtClean="0"/>
              <a:t> 장치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터치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데스크탑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마우스와 </a:t>
            </a:r>
            <a:r>
              <a:rPr lang="ko-KR" altLang="en-US" dirty="0"/>
              <a:t>키보드를 주로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pic>
        <p:nvPicPr>
          <p:cNvPr id="3073" name="_x125663184" descr="EMB000019945ef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743" y="3629024"/>
            <a:ext cx="3371057" cy="2530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19204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반응형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웹디자인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반응형</a:t>
            </a:r>
            <a:r>
              <a:rPr lang="ko-KR" altLang="en-US" dirty="0"/>
              <a:t> </a:t>
            </a:r>
            <a:r>
              <a:rPr lang="ko-KR" altLang="en-US" dirty="0" err="1"/>
              <a:t>웹페이지</a:t>
            </a:r>
            <a:r>
              <a:rPr lang="ko-KR" altLang="en-US" dirty="0"/>
              <a:t> 디자인</a:t>
            </a:r>
            <a:r>
              <a:rPr lang="en-US" altLang="ko-KR" dirty="0"/>
              <a:t>(responsive web design: </a:t>
            </a:r>
            <a:r>
              <a:rPr lang="en-US" altLang="ko-KR" dirty="0" err="1"/>
              <a:t>RWD</a:t>
            </a:r>
            <a:r>
              <a:rPr lang="en-US" altLang="ko-KR" dirty="0" smtClean="0"/>
              <a:t>) -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웹페이지가</a:t>
            </a:r>
            <a:r>
              <a:rPr lang="ko-KR" altLang="en-US" dirty="0" smtClean="0"/>
              <a:t> </a:t>
            </a:r>
            <a:r>
              <a:rPr lang="ko-KR" altLang="en-US" dirty="0"/>
              <a:t>사용자의 환경을 읽어서 적절하게 반응하는 </a:t>
            </a:r>
            <a:r>
              <a:rPr lang="ko-KR" altLang="en-US" dirty="0" smtClean="0"/>
              <a:t>페이지</a:t>
            </a:r>
            <a:endParaRPr lang="en-US" altLang="ko-KR" dirty="0" smtClean="0"/>
          </a:p>
          <a:p>
            <a:r>
              <a:rPr lang="en-US" altLang="ko-KR" dirty="0" smtClean="0"/>
              <a:t>By </a:t>
            </a:r>
            <a:r>
              <a:rPr lang="ko-KR" altLang="en-US" dirty="0" err="1" smtClean="0"/>
              <a:t>웹디자이너</a:t>
            </a:r>
            <a:r>
              <a:rPr lang="ko-KR" altLang="en-US" dirty="0" smtClean="0"/>
              <a:t> </a:t>
            </a:r>
            <a:r>
              <a:rPr lang="ko-KR" altLang="en-US" dirty="0" err="1"/>
              <a:t>에단</a:t>
            </a:r>
            <a:r>
              <a:rPr lang="ko-KR" altLang="en-US" dirty="0"/>
              <a:t> </a:t>
            </a:r>
            <a:r>
              <a:rPr lang="ko-KR" altLang="en-US" dirty="0" err="1"/>
              <a:t>마르코트</a:t>
            </a:r>
            <a:r>
              <a:rPr lang="en-US" altLang="ko-KR" dirty="0"/>
              <a:t>(Ethan </a:t>
            </a:r>
            <a:r>
              <a:rPr lang="en-US" altLang="ko-KR" dirty="0" err="1"/>
              <a:t>Marcotte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097" name="_x10032088" descr="EMB000019945ef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746" y="2857499"/>
            <a:ext cx="5964507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잉크 4"/>
              <p14:cNvContentPartPr/>
              <p14:nvPr/>
            </p14:nvContentPartPr>
            <p14:xfrm>
              <a:off x="3840576" y="1565664"/>
              <a:ext cx="2572920" cy="4392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28696" y="1553784"/>
                <a:ext cx="259668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잉크 6"/>
              <p14:cNvContentPartPr/>
              <p14:nvPr/>
            </p14:nvContentPartPr>
            <p14:xfrm>
              <a:off x="2883336" y="261744"/>
              <a:ext cx="1413720" cy="751680"/>
            </p14:xfrm>
          </p:contentPart>
        </mc:Choice>
        <mc:Fallback>
          <p:pic>
            <p:nvPicPr>
              <p:cNvPr id="7" name="잉크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71456" y="249864"/>
                <a:ext cx="1437480" cy="77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153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200145"/>
            <a:ext cx="8212138" cy="4505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&lt;meta charset="</a:t>
            </a:r>
            <a:r>
              <a:rPr lang="en-US" altLang="ko-KR" dirty="0" err="1"/>
              <a:t>utf</a:t>
            </a:r>
            <a:r>
              <a:rPr lang="en-US" altLang="ko-KR" dirty="0"/>
              <a:t>-8"&gt;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&lt;meta name="viewport" content="width=device-width, initial-scale=1.0"&gt;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    &lt;title&gt;Responsive Web Design&lt;/title&gt;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&lt;style&gt;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#page {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padding: </a:t>
            </a:r>
            <a:r>
              <a:rPr lang="en-US" altLang="ko-KR" dirty="0" err="1"/>
              <a:t>5px</a:t>
            </a:r>
            <a:r>
              <a:rPr lang="en-US" altLang="ko-KR" dirty="0"/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width: </a:t>
            </a:r>
            <a:r>
              <a:rPr lang="en-US" altLang="ko-KR" dirty="0" err="1"/>
              <a:t>960px</a:t>
            </a:r>
            <a:r>
              <a:rPr lang="en-US" altLang="ko-KR" dirty="0"/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margin: </a:t>
            </a:r>
            <a:r>
              <a:rPr lang="en-US" altLang="ko-KR" dirty="0" err="1"/>
              <a:t>20px</a:t>
            </a:r>
            <a:r>
              <a:rPr lang="en-US" altLang="ko-KR" dirty="0"/>
              <a:t> auto;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#header {   height: </a:t>
            </a:r>
            <a:r>
              <a:rPr lang="en-US" altLang="ko-KR" dirty="0" err="1"/>
              <a:t>50px</a:t>
            </a:r>
            <a:r>
              <a:rPr lang="en-US" altLang="ko-KR" dirty="0"/>
              <a:t>;        }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#main {     width: </a:t>
            </a:r>
            <a:r>
              <a:rPr lang="en-US" altLang="ko-KR" dirty="0" err="1"/>
              <a:t>600px</a:t>
            </a:r>
            <a:r>
              <a:rPr lang="en-US" altLang="ko-KR" dirty="0"/>
              <a:t>;            float: left;        }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#sidebar {   width: </a:t>
            </a:r>
            <a:r>
              <a:rPr lang="en-US" altLang="ko-KR" dirty="0" err="1"/>
              <a:t>300px</a:t>
            </a:r>
            <a:r>
              <a:rPr lang="en-US" altLang="ko-KR" dirty="0"/>
              <a:t>;            float: right;        }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#footer {     clear: both;        }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잉크 4"/>
              <p14:cNvContentPartPr/>
              <p14:nvPr/>
            </p14:nvContentPartPr>
            <p14:xfrm>
              <a:off x="2499216" y="2519304"/>
              <a:ext cx="817200" cy="2916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87336" y="2507424"/>
                <a:ext cx="84096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잉크 5"/>
              <p14:cNvContentPartPr/>
              <p14:nvPr/>
            </p14:nvContentPartPr>
            <p14:xfrm>
              <a:off x="2548176" y="2336784"/>
              <a:ext cx="707400" cy="28800"/>
            </p14:xfrm>
          </p:contentPart>
        </mc:Choice>
        <mc:Fallback>
          <p:pic>
            <p:nvPicPr>
              <p:cNvPr id="6" name="잉크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00296" y="2241024"/>
                <a:ext cx="803160" cy="22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27105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200145"/>
            <a:ext cx="8212138" cy="42767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dirty="0" smtClean="0"/>
              <a:t>        </a:t>
            </a:r>
            <a:r>
              <a:rPr lang="en-US" altLang="ko-KR" dirty="0"/>
              <a:t>@media screen and (max-width: </a:t>
            </a:r>
            <a:r>
              <a:rPr lang="en-US" altLang="ko-KR" dirty="0" err="1"/>
              <a:t>980px</a:t>
            </a:r>
            <a:r>
              <a:rPr lang="en-US" altLang="ko-KR" dirty="0"/>
              <a:t>) {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#page {    width: 94%;            }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#main {    width: 65%;            }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#sidebar {  width: 30%;            }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        @media screen and (max-width: </a:t>
            </a:r>
            <a:r>
              <a:rPr lang="en-US" altLang="ko-KR" dirty="0" err="1"/>
              <a:t>700px</a:t>
            </a:r>
            <a:r>
              <a:rPr lang="en-US" altLang="ko-KR" dirty="0"/>
              <a:t>) {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#main {    width: auto;                float: none;            }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#sidebar {  width: auto;                float: none;            }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        @media screen and (max-width: </a:t>
            </a:r>
            <a:r>
              <a:rPr lang="en-US" altLang="ko-KR" dirty="0" err="1"/>
              <a:t>480px</a:t>
            </a:r>
            <a:r>
              <a:rPr lang="en-US" altLang="ko-KR" dirty="0"/>
              <a:t>) {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#header {                height: auto;            }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h2</a:t>
            </a:r>
            <a:r>
              <a:rPr lang="en-US" altLang="ko-KR" dirty="0"/>
              <a:t> {        font-size: </a:t>
            </a:r>
            <a:r>
              <a:rPr lang="en-US" altLang="ko-KR" dirty="0" err="1"/>
              <a:t>24px</a:t>
            </a:r>
            <a:r>
              <a:rPr lang="en-US" altLang="ko-KR" dirty="0"/>
              <a:t>;            }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#sidebar {   display: none;            }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7836041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200145"/>
            <a:ext cx="8212138" cy="28575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 #</a:t>
            </a:r>
            <a:r>
              <a:rPr lang="en-US" altLang="ko-KR" dirty="0"/>
              <a:t>header, #main, #sidebar, #footer {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border: solid </a:t>
            </a:r>
            <a:r>
              <a:rPr lang="en-US" altLang="ko-KR" dirty="0" err="1"/>
              <a:t>1px</a:t>
            </a:r>
            <a:r>
              <a:rPr lang="en-US" altLang="ko-KR" dirty="0"/>
              <a:t> red;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        #header {            background-color: yellow;        }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#sidebar {            background-color: </a:t>
            </a:r>
            <a:r>
              <a:rPr lang="en-US" altLang="ko-KR" dirty="0" err="1"/>
              <a:t>aliceblue</a:t>
            </a:r>
            <a:r>
              <a:rPr lang="en-US" altLang="ko-KR" dirty="0"/>
              <a:t>;        }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#main {            background-color: aqua;        }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#footer {            background-color: coral;        }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&lt;/style&gt;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7634687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971545"/>
            <a:ext cx="8212138" cy="58864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dirty="0" smtClean="0"/>
              <a:t>&lt;</a:t>
            </a:r>
            <a:r>
              <a:rPr lang="en-US" altLang="ko-KR" dirty="0"/>
              <a:t>body&gt;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&lt;div id="page"&gt;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&lt;div id="header"&gt;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&lt;</a:t>
            </a:r>
            <a:r>
              <a:rPr lang="en-US" altLang="ko-KR" dirty="0" err="1"/>
              <a:t>h2</a:t>
            </a:r>
            <a:r>
              <a:rPr lang="en-US" altLang="ko-KR" dirty="0"/>
              <a:t>&gt;Header&lt;/</a:t>
            </a:r>
            <a:r>
              <a:rPr lang="en-US" altLang="ko-KR" dirty="0" err="1"/>
              <a:t>h2</a:t>
            </a:r>
            <a:r>
              <a:rPr lang="en-US" altLang="ko-KR" dirty="0"/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&lt;/div&gt;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&lt;div id="main"&gt;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&lt;</a:t>
            </a:r>
            <a:r>
              <a:rPr lang="en-US" altLang="ko-KR" dirty="0" err="1"/>
              <a:t>h2</a:t>
            </a:r>
            <a:r>
              <a:rPr lang="en-US" altLang="ko-KR" dirty="0"/>
              <a:t>&gt;Main&lt;/</a:t>
            </a:r>
            <a:r>
              <a:rPr lang="en-US" altLang="ko-KR" dirty="0" err="1"/>
              <a:t>h2</a:t>
            </a:r>
            <a:r>
              <a:rPr lang="en-US" altLang="ko-KR" dirty="0"/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dirty="0" smtClean="0"/>
              <a:t>			...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            </a:t>
            </a:r>
            <a:r>
              <a:rPr lang="ko-KR" altLang="en-US" dirty="0" err="1"/>
              <a:t>에단이</a:t>
            </a:r>
            <a:r>
              <a:rPr lang="ko-KR" altLang="en-US" dirty="0"/>
              <a:t> 기고한 글은 </a:t>
            </a:r>
            <a:r>
              <a:rPr lang="en-US" altLang="ko-KR" dirty="0"/>
              <a:t>http://</a:t>
            </a:r>
            <a:r>
              <a:rPr lang="en-US" altLang="ko-KR" dirty="0" err="1"/>
              <a:t>alistapart.com</a:t>
            </a:r>
            <a:r>
              <a:rPr lang="en-US" altLang="ko-KR" dirty="0"/>
              <a:t>/article/responsive-web-design</a:t>
            </a:r>
            <a:r>
              <a:rPr lang="ko-KR" altLang="en-US" dirty="0"/>
              <a:t>에서 볼 수 있다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&lt;/div&gt;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&lt;div id="sidebar"&gt;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&lt;</a:t>
            </a:r>
            <a:r>
              <a:rPr lang="en-US" altLang="ko-KR" dirty="0" err="1"/>
              <a:t>h2</a:t>
            </a:r>
            <a:r>
              <a:rPr lang="en-US" altLang="ko-KR" dirty="0"/>
              <a:t>&gt;Sidebar&lt;/</a:t>
            </a:r>
            <a:r>
              <a:rPr lang="en-US" altLang="ko-KR" dirty="0" err="1"/>
              <a:t>h2</a:t>
            </a:r>
            <a:r>
              <a:rPr lang="en-US" altLang="ko-KR" dirty="0"/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&lt;</a:t>
            </a:r>
            <a:r>
              <a:rPr lang="en-US" altLang="ko-KR" dirty="0" err="1"/>
              <a:t>ul</a:t>
            </a:r>
            <a:r>
              <a:rPr lang="en-US" altLang="ko-KR" dirty="0"/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    &lt;li&gt;Fluid Grids&lt;/li&gt;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    &lt;li&gt;Media Queries&lt;/li&gt;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&lt;/</a:t>
            </a:r>
            <a:r>
              <a:rPr lang="en-US" altLang="ko-KR" dirty="0" err="1"/>
              <a:t>ul</a:t>
            </a:r>
            <a:r>
              <a:rPr lang="en-US" altLang="ko-KR" dirty="0"/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&lt;/div&gt;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&lt;div id="footer"&gt;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&lt;</a:t>
            </a:r>
            <a:r>
              <a:rPr lang="en-US" altLang="ko-KR" dirty="0" err="1"/>
              <a:t>h2</a:t>
            </a:r>
            <a:r>
              <a:rPr lang="en-US" altLang="ko-KR" dirty="0"/>
              <a:t>&gt;Footer&lt;/</a:t>
            </a:r>
            <a:r>
              <a:rPr lang="en-US" altLang="ko-KR" dirty="0" err="1"/>
              <a:t>h2</a:t>
            </a:r>
            <a:r>
              <a:rPr lang="en-US" altLang="ko-KR" dirty="0"/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&lt;/div&gt;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&lt;/div&gt;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&lt;/html&gt;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잉크 4"/>
              <p14:cNvContentPartPr/>
              <p14:nvPr/>
            </p14:nvContentPartPr>
            <p14:xfrm>
              <a:off x="2024016" y="1457304"/>
              <a:ext cx="853560" cy="29880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12136" y="1445424"/>
                <a:ext cx="877320" cy="32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09048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contourW="6350" prstMaterial="flat">
            <a:bevelT h="889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>
    <a:lnDef>
      <a:spPr>
        <a:ln>
          <a:solidFill>
            <a:srgbClr val="BF2323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smtClean="0">
            <a:latin typeface="HY바다L" pitchFamily="18" charset="-127"/>
            <a:ea typeface="HY바다L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6541</TotalTime>
  <Words>1209</Words>
  <Application>Microsoft Office PowerPoint</Application>
  <PresentationFormat>화면 슬라이드 쇼(4:3)</PresentationFormat>
  <Paragraphs>220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6" baseType="lpstr">
      <vt:lpstr>HY견고딕</vt:lpstr>
      <vt:lpstr>HY동녘B</vt:lpstr>
      <vt:lpstr>HY바다L</vt:lpstr>
      <vt:lpstr>MD개성체</vt:lpstr>
      <vt:lpstr>굴림</vt:lpstr>
      <vt:lpstr>굴림체</vt:lpstr>
      <vt:lpstr>맑은 고딕</vt:lpstr>
      <vt:lpstr>Arial</vt:lpstr>
      <vt:lpstr>Century Schoolbook</vt:lpstr>
      <vt:lpstr>Comic Sans MS</vt:lpstr>
      <vt:lpstr>Symbol</vt:lpstr>
      <vt:lpstr>Tahoma</vt:lpstr>
      <vt:lpstr>Wingdings</vt:lpstr>
      <vt:lpstr>New_Natural01</vt:lpstr>
      <vt:lpstr>PowerPoint 프레젠테이션</vt:lpstr>
      <vt:lpstr>모바일웹 vs 네이티브앱</vt:lpstr>
      <vt:lpstr>모바일웹 vs 네이티브앱</vt:lpstr>
      <vt:lpstr>데스크탑 웹과 모바일 웹 </vt:lpstr>
      <vt:lpstr>반응형 웹디자인</vt:lpstr>
      <vt:lpstr>예제 </vt:lpstr>
      <vt:lpstr>예제 </vt:lpstr>
      <vt:lpstr>예제 </vt:lpstr>
      <vt:lpstr>예제 </vt:lpstr>
      <vt:lpstr>실행 결과 </vt:lpstr>
      <vt:lpstr>jQuery Mobile</vt:lpstr>
      <vt:lpstr>예제 </vt:lpstr>
      <vt:lpstr>기본 예제 </vt:lpstr>
      <vt:lpstr>리스트뷰</vt:lpstr>
      <vt:lpstr>리스트뷰</vt:lpstr>
      <vt:lpstr>슬라이더</vt:lpstr>
      <vt:lpstr>슬라이더</vt:lpstr>
      <vt:lpstr>버튼</vt:lpstr>
      <vt:lpstr>기타 UI 컴포넌트</vt:lpstr>
      <vt:lpstr>UI 빌더</vt:lpstr>
      <vt:lpstr>레스토랑 추천앱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KYH</cp:lastModifiedBy>
  <cp:revision>557</cp:revision>
  <dcterms:created xsi:type="dcterms:W3CDTF">2007-06-29T06:43:39Z</dcterms:created>
  <dcterms:modified xsi:type="dcterms:W3CDTF">2021-05-06T08:50:43Z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