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9F58-B35A-40EC-9397-592DB4A213D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A6854-05FD-435B-A774-F821038C46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BFCA-E59E-4266-9E84-90DC13E7F4B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421E-8445-4822-92F8-30A65A159A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m\Desktop\web\images\ba0n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5999"/>
            <a:ext cx="8001000" cy="2438401"/>
          </a:xfrm>
          <a:prstGeom prst="rect">
            <a:avLst/>
          </a:prstGeom>
          <a:noFill/>
        </p:spPr>
      </p:pic>
      <p:pic>
        <p:nvPicPr>
          <p:cNvPr id="1027" name="Picture 3" descr="C:\Users\dream\Desktop\RK plant\wp-1513182560300.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399"/>
            <a:ext cx="3962400" cy="2205618"/>
          </a:xfrm>
          <a:prstGeom prst="rect">
            <a:avLst/>
          </a:prstGeom>
          <a:noFill/>
        </p:spPr>
      </p:pic>
      <p:pic>
        <p:nvPicPr>
          <p:cNvPr id="1028" name="Picture 4" descr="C:\Users\dream\Desktop\RK plant\insulated-chilled-water-jugs-250x2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52399"/>
            <a:ext cx="2590800" cy="2189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dream</dc:creator>
  <cp:lastModifiedBy>dream</cp:lastModifiedBy>
  <cp:revision>2</cp:revision>
  <dcterms:created xsi:type="dcterms:W3CDTF">2018-01-28T16:34:10Z</dcterms:created>
  <dcterms:modified xsi:type="dcterms:W3CDTF">2018-01-28T16:49:36Z</dcterms:modified>
</cp:coreProperties>
</file>