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3B302661-B545-283E-E27D-7028ED723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>
            <a:extLst>
              <a:ext uri="{FF2B5EF4-FFF2-40B4-BE49-F238E27FC236}">
                <a16:creationId xmlns:a16="http://schemas.microsoft.com/office/drawing/2014/main" id="{A3200007-74D2-B300-2125-4BFAFDF05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>
            <a:extLst>
              <a:ext uri="{FF2B5EF4-FFF2-40B4-BE49-F238E27FC236}">
                <a16:creationId xmlns:a16="http://schemas.microsoft.com/office/drawing/2014/main" id="{4C6C0FB7-B67C-EC9B-ECA2-17D1B319E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60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4"/>
            <a:ext cx="9144000" cy="149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4400" dirty="0"/>
              <a:t>데이터베이스</a:t>
            </a:r>
            <a:endParaRPr sz="44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dirty="0"/>
              <a:t>홍길동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B6F936-F0B2-5982-4910-934354AA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960582"/>
            <a:ext cx="8820150" cy="5745017"/>
          </a:xfrm>
          <a:prstGeom prst="rect">
            <a:avLst/>
          </a:prstGeom>
        </p:spPr>
      </p:pic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52203" y="188900"/>
            <a:ext cx="4807723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altLang="en-US" dirty="0"/>
              <a:t>문제</a:t>
            </a:r>
            <a:r>
              <a:rPr lang="ko-KR" dirty="0"/>
              <a:t> 1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89F67-8A14-741B-B4C5-1C1F8F320564}"/>
              </a:ext>
            </a:extLst>
          </p:cNvPr>
          <p:cNvSpPr/>
          <p:nvPr/>
        </p:nvSpPr>
        <p:spPr>
          <a:xfrm>
            <a:off x="2961408" y="2385291"/>
            <a:ext cx="5933209" cy="232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예시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152199" y="188900"/>
            <a:ext cx="160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/>
              <a:t>문제 10</a:t>
            </a: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22E127-277F-8E24-FB61-5C21060049AD}"/>
              </a:ext>
            </a:extLst>
          </p:cNvPr>
          <p:cNvSpPr/>
          <p:nvPr/>
        </p:nvSpPr>
        <p:spPr>
          <a:xfrm>
            <a:off x="434110" y="969818"/>
            <a:ext cx="4525818" cy="5551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기술할 내용 또는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</a:rPr>
              <a:t>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Selecrt</a:t>
            </a:r>
            <a:r>
              <a:rPr lang="en-US" altLang="ko-KR" smtClean="0">
                <a:solidFill>
                  <a:schemeClr val="tx1"/>
                </a:solidFill>
              </a:rPr>
              <a:t>…..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2FE96-61F0-A413-859C-48933C7C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43" y="969818"/>
            <a:ext cx="6749827" cy="43965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0497DB2-CF28-0BC3-D683-9AC24A41D111}"/>
              </a:ext>
            </a:extLst>
          </p:cNvPr>
          <p:cNvSpPr/>
          <p:nvPr/>
        </p:nvSpPr>
        <p:spPr>
          <a:xfrm>
            <a:off x="5502451" y="2004290"/>
            <a:ext cx="5933209" cy="232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예시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31E73BD-844E-5515-DE2D-7946DC6AC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>
            <a:extLst>
              <a:ext uri="{FF2B5EF4-FFF2-40B4-BE49-F238E27FC236}">
                <a16:creationId xmlns:a16="http://schemas.microsoft.com/office/drawing/2014/main" id="{6F298724-8E49-DC0D-4A7D-4B0873EBA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199" y="188900"/>
            <a:ext cx="160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dirty="0"/>
              <a:t>문제 </a:t>
            </a:r>
            <a:r>
              <a:rPr lang="en-US" altLang="ko-KR" dirty="0"/>
              <a:t>20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59D486-97B3-9AC8-D239-093DE4E1D231}"/>
              </a:ext>
            </a:extLst>
          </p:cNvPr>
          <p:cNvSpPr/>
          <p:nvPr/>
        </p:nvSpPr>
        <p:spPr>
          <a:xfrm>
            <a:off x="434110" y="969818"/>
            <a:ext cx="11305308" cy="5551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기술할 내용 또는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18" y="1983559"/>
            <a:ext cx="551574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</Words>
  <Application>Microsoft Office PowerPoint</Application>
  <PresentationFormat>와이드스크린</PresentationFormat>
  <Paragraphs>11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</vt:lpstr>
      <vt:lpstr>Malgun Gothic</vt:lpstr>
      <vt:lpstr>Arial</vt:lpstr>
      <vt:lpstr>Office 테마</vt:lpstr>
      <vt:lpstr>데이터베이스</vt:lpstr>
      <vt:lpstr>문제 1</vt:lpstr>
      <vt:lpstr>문제 10</vt:lpstr>
      <vt:lpstr>문제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</dc:title>
  <cp:lastModifiedBy>it</cp:lastModifiedBy>
  <cp:revision>22</cp:revision>
  <dcterms:modified xsi:type="dcterms:W3CDTF">2025-04-17T00:19:28Z</dcterms:modified>
</cp:coreProperties>
</file>