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" initials="i" lastIdx="1" clrIdx="0">
    <p:extLst>
      <p:ext uri="{19B8F6BF-5375-455C-9EA6-DF929625EA0E}">
        <p15:presenceInfo xmlns:p15="http://schemas.microsoft.com/office/powerpoint/2012/main" userId="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14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2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7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01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7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3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5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4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76799-DE5D-4F4E-B99D-38BBF8998B88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2C5E-B851-48FE-BB76-4E7EE3161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1874" y="1615858"/>
            <a:ext cx="10446707" cy="206679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</a:t>
            </a:r>
            <a:r>
              <a:rPr lang="en-US" altLang="ko-KR" dirty="0" smtClean="0"/>
              <a:t>_505_202508212_</a:t>
            </a:r>
            <a:r>
              <a:rPr lang="ko-KR" altLang="en-US" dirty="0" smtClean="0"/>
              <a:t>김범수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84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914049"/>
            <a:ext cx="5668166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07" y="1609471"/>
            <a:ext cx="419158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580892"/>
            <a:ext cx="4772691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2147708"/>
            <a:ext cx="427732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02" y="184666"/>
            <a:ext cx="5677692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50" y="1990524"/>
            <a:ext cx="394390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81" y="1752366"/>
            <a:ext cx="402963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1062" y="1166191"/>
            <a:ext cx="351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MogoDB</a:t>
            </a:r>
            <a:r>
              <a:rPr lang="ko-KR" altLang="en-US" dirty="0" smtClean="0"/>
              <a:t>의 특징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데이터 모델이 유연하다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4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12-1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180786"/>
            <a:ext cx="565864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12-2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828" y="369332"/>
            <a:ext cx="8802328" cy="2886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28" y="4376657"/>
            <a:ext cx="852606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395393"/>
            <a:ext cx="6735115" cy="2067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0-1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12-3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1" y="1293894"/>
            <a:ext cx="6134956" cy="33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937865"/>
            <a:ext cx="7068536" cy="49822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0-2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4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609206"/>
            <a:ext cx="6697010" cy="5639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0-3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1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582" y="564313"/>
            <a:ext cx="5045144" cy="5586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0-4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5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83" y="2037394"/>
            <a:ext cx="2381582" cy="1829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85" y="1300988"/>
            <a:ext cx="4191585" cy="3010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0-5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6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68" y="1389561"/>
            <a:ext cx="5201376" cy="3734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7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1842866"/>
            <a:ext cx="3172268" cy="3172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5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3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1714260"/>
            <a:ext cx="420111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69</Words>
  <Application>Microsoft Office PowerPoint</Application>
  <PresentationFormat>와이드스크린</PresentationFormat>
  <Paragraphs>22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데이터베이스_505_202508212_김범수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데이터베이스_505_202508212_김범수</dc:title>
  <dc:creator>it</dc:creator>
  <cp:lastModifiedBy>it</cp:lastModifiedBy>
  <cp:revision>13</cp:revision>
  <dcterms:created xsi:type="dcterms:W3CDTF">2025-08-12T00:04:56Z</dcterms:created>
  <dcterms:modified xsi:type="dcterms:W3CDTF">2025-08-12T02:35:48Z</dcterms:modified>
</cp:coreProperties>
</file>