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7" r:id="rId5"/>
    <p:sldId id="266" r:id="rId6"/>
    <p:sldId id="265" r:id="rId7"/>
    <p:sldId id="264" r:id="rId8"/>
    <p:sldId id="263" r:id="rId9"/>
    <p:sldId id="262" r:id="rId10"/>
    <p:sldId id="2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984" y="-1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18D42-99D7-48F2-A365-781E53508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6CB1D9-71C2-4D47-B07E-663D5E512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95753C-F370-4C20-9D2D-99747F390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B05A-0543-4E27-9B38-8E775FE5D266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AA4481-2207-4617-B4F7-F14891D8F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FA7912-6F94-42D8-B827-75961134E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483A-393A-45AF-AF32-4F07BEE19B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990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5EF12C-F7ED-4BC3-8DF4-2572EA546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73FE12-84A3-4883-B7B6-EC1EB62BD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8EA548-0137-4CE6-8B46-66D498507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B05A-0543-4E27-9B38-8E775FE5D266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F1B1F-E427-4629-94AF-37B91DBE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34AD89-5B54-4A45-94BB-5E052355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483A-393A-45AF-AF32-4F07BEE19B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132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876144-7D6D-414E-8804-325CB16D7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E04732-AF1E-49EB-914F-58AD5A3E8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FF0488-BB36-479F-8EF6-00ED6677F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B05A-0543-4E27-9B38-8E775FE5D266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FD92D3-613E-416F-BBAA-BDBBE771A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6C74C6-B9D0-408A-846D-0715B3DF2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483A-393A-45AF-AF32-4F07BEE19B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963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55A84-A6F2-4D47-B428-C99C8459F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1F30E0-3778-4E12-89B5-D60F0B40F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1CB17-4387-471B-974C-88AFA750E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B05A-0543-4E27-9B38-8E775FE5D266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2D3AA4-1546-4200-AFB2-142D702FC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100586-7B5C-41F4-B883-865CEABCE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483A-393A-45AF-AF32-4F07BEE19B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75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6B8D4-3AA2-49B5-9317-72BA5A637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CB7F3E-243C-4989-9ACF-6E129C9AB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4486E0-2B4A-4BC7-88CF-A0E28541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B05A-0543-4E27-9B38-8E775FE5D266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CAA15E-2092-4FC5-B551-669802296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83EC15-9FC6-44E0-AD4A-CE622371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483A-393A-45AF-AF32-4F07BEE19B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888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9999D2-11DF-4FF0-8650-A165AFE1A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4DA50E-A826-46A8-8443-61CC0A47D6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839F4B-B0F0-485C-8B5A-E26E2622A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06DB23-F988-490C-B463-E456734A8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B05A-0543-4E27-9B38-8E775FE5D266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B5C56D-FB82-4303-80B9-837269CB4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191040-093D-4700-AB23-1EE860705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483A-393A-45AF-AF32-4F07BEE19B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927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6EFE6-FDCD-4F32-95C8-A96F4DF73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916E7-738F-42EE-9A6C-B97781156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D45753-E70C-442E-BFED-B495900B3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1E4248-34F3-49BE-A50F-E800DD4590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91F982-5500-4C34-9630-8F1E7F0E38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29F557-C7E3-411A-A281-F94844418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B05A-0543-4E27-9B38-8E775FE5D266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AE6965-7206-4FB8-8AFE-5E95C1936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3C9634-641B-49A4-858F-69A69E448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483A-393A-45AF-AF32-4F07BEE19B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78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9DF1F-BF41-4A83-9055-DCA822385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BDC8D1-95B2-4587-8328-6845B35C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B05A-0543-4E27-9B38-8E775FE5D266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EE6598-B273-462A-9736-05E984ADC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C28B97-7AE7-4B47-8791-E69C3DB97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483A-393A-45AF-AF32-4F07BEE19B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292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B9DADE-93CB-4DB7-9CCB-31845FBBB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B05A-0543-4E27-9B38-8E775FE5D266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4B1CE1-D423-4B4C-9B30-F6B043CA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CC20F0-EC3E-40E3-8E51-72114E6A7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483A-393A-45AF-AF32-4F07BEE19B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8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6EA53-556C-4B21-8B0E-6D19651F8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A5EEDE-9CC0-4396-812D-28D3C7DED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F7813E-A6CB-4958-943B-01F38DF50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DB2D11-C28B-43B0-8394-F8C288A67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B05A-0543-4E27-9B38-8E775FE5D266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CB943C-6820-4A0C-B19D-81BADA1B4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615B57-7525-4991-B361-AA30C1AD1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483A-393A-45AF-AF32-4F07BEE19B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66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87D15-31BE-4FD6-98DE-DD0550BEB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A45A91-EEDF-43F5-9639-F610B5A651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2805C1-F171-473A-8B42-CA2268DD3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C9B773-53D0-4747-AB93-97DFEECD6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B05A-0543-4E27-9B38-8E775FE5D266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0D0694-9EA7-486C-A953-07F5D4140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1361A4-B301-4DF4-8AFA-B1FB06A3D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483A-393A-45AF-AF32-4F07BEE19B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25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80A306-4C18-4CA8-BA74-7C1865546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7A9088-62D5-4ADA-8C80-A808EE0AF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2104E7-30AC-446C-B2E2-58882B09B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7B05A-0543-4E27-9B38-8E775FE5D266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42CBB2-B75D-4081-BDF6-A74D1C401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F73B6E-C3BD-4652-9B1C-44D8500A1B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8483A-393A-45AF-AF32-4F07BEE19B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158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FE459A2-18F8-4358-9CB8-52C67E23CED0}"/>
              </a:ext>
            </a:extLst>
          </p:cNvPr>
          <p:cNvSpPr txBox="1"/>
          <p:nvPr/>
        </p:nvSpPr>
        <p:spPr>
          <a:xfrm>
            <a:off x="3726110" y="5545100"/>
            <a:ext cx="473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1. oj.sejong.ac.kr</a:t>
            </a:r>
            <a:r>
              <a:rPr lang="ko-KR" altLang="en-US"/>
              <a:t>에 접속합니다</a:t>
            </a:r>
            <a:r>
              <a:rPr lang="en-US" altLang="ko-KR"/>
              <a:t>. </a:t>
            </a:r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B02383F-DBDB-4150-BED7-7EC1C97585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0" t="9305" r="530" b="32903"/>
          <a:stretch/>
        </p:blipFill>
        <p:spPr>
          <a:xfrm>
            <a:off x="2348918" y="1447321"/>
            <a:ext cx="7494164" cy="39633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1156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6C754B59-F005-4B35-91FD-265505ADE1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69" t="7706" r="2026" b="4343"/>
          <a:stretch/>
        </p:blipFill>
        <p:spPr>
          <a:xfrm>
            <a:off x="2941390" y="1179624"/>
            <a:ext cx="6309220" cy="42120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FE459A2-18F8-4358-9CB8-52C67E23CED0}"/>
              </a:ext>
            </a:extLst>
          </p:cNvPr>
          <p:cNvSpPr txBox="1"/>
          <p:nvPr/>
        </p:nvSpPr>
        <p:spPr>
          <a:xfrm>
            <a:off x="1295400" y="5553489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10. </a:t>
            </a:r>
            <a:r>
              <a:rPr lang="ko-KR" altLang="en-US"/>
              <a:t>테스트 데이터 중 틀린 데이터가 있는 경우 틀린 유형을 확인할 수 있습니다</a:t>
            </a:r>
            <a:r>
              <a:rPr lang="en-US" altLang="ko-KR"/>
              <a:t>. </a:t>
            </a:r>
          </a:p>
          <a:p>
            <a:pPr algn="ctr"/>
            <a:r>
              <a:rPr lang="en-US" altLang="ko-KR"/>
              <a:t>(</a:t>
            </a:r>
            <a:r>
              <a:rPr lang="ko-KR" altLang="en-US"/>
              <a:t>출력의 띄어쓰기</a:t>
            </a:r>
            <a:r>
              <a:rPr lang="en-US" altLang="ko-KR"/>
              <a:t>, </a:t>
            </a:r>
            <a:r>
              <a:rPr lang="ko-KR" altLang="en-US"/>
              <a:t>대</a:t>
            </a:r>
            <a:r>
              <a:rPr lang="en-US" altLang="ko-KR"/>
              <a:t>/</a:t>
            </a:r>
            <a:r>
              <a:rPr lang="ko-KR" altLang="en-US"/>
              <a:t>소문자</a:t>
            </a:r>
            <a:r>
              <a:rPr lang="en-US" altLang="ko-KR"/>
              <a:t>, </a:t>
            </a:r>
            <a:r>
              <a:rPr lang="ko-KR" altLang="en-US"/>
              <a:t>특수문자가 틀린경우 오답처리 되니 주의해야 합니다</a:t>
            </a:r>
            <a:r>
              <a:rPr lang="en-US" altLang="ko-KR"/>
              <a:t>.)</a:t>
            </a:r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ACB117A-4C65-4035-B38A-C2C1056ED755}"/>
              </a:ext>
            </a:extLst>
          </p:cNvPr>
          <p:cNvSpPr/>
          <p:nvPr/>
        </p:nvSpPr>
        <p:spPr>
          <a:xfrm>
            <a:off x="7591578" y="1266410"/>
            <a:ext cx="580892" cy="11085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>
              <a:solidFill>
                <a:srgbClr val="777777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743231-0D58-4ECB-BCBA-E7916A7A9168}"/>
              </a:ext>
            </a:extLst>
          </p:cNvPr>
          <p:cNvSpPr txBox="1"/>
          <p:nvPr/>
        </p:nvSpPr>
        <p:spPr>
          <a:xfrm>
            <a:off x="7280631" y="1217724"/>
            <a:ext cx="123612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700">
                <a:solidFill>
                  <a:srgbClr val="777777"/>
                </a:solidFill>
              </a:rPr>
              <a:t>guest20220430</a:t>
            </a:r>
            <a:endParaRPr lang="ko-KR" altLang="en-US" sz="700">
              <a:solidFill>
                <a:srgbClr val="777777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13F860A-E6B4-462A-9C54-488C1A6BD6DB}"/>
              </a:ext>
            </a:extLst>
          </p:cNvPr>
          <p:cNvSpPr/>
          <p:nvPr/>
        </p:nvSpPr>
        <p:spPr>
          <a:xfrm>
            <a:off x="5149851" y="3123785"/>
            <a:ext cx="522306" cy="11085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>
              <a:solidFill>
                <a:srgbClr val="777777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8C5688-5708-4444-8603-BE9477AFC5EB}"/>
              </a:ext>
            </a:extLst>
          </p:cNvPr>
          <p:cNvSpPr txBox="1"/>
          <p:nvPr/>
        </p:nvSpPr>
        <p:spPr>
          <a:xfrm>
            <a:off x="4801749" y="3029216"/>
            <a:ext cx="12361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">
                <a:solidFill>
                  <a:srgbClr val="777777"/>
                </a:solidFill>
              </a:rPr>
              <a:t>guest20</a:t>
            </a:r>
          </a:p>
          <a:p>
            <a:pPr algn="ctr"/>
            <a:r>
              <a:rPr lang="en-US" altLang="ko-KR" sz="800">
                <a:solidFill>
                  <a:srgbClr val="777777"/>
                </a:solidFill>
              </a:rPr>
              <a:t>220430</a:t>
            </a:r>
            <a:endParaRPr lang="ko-KR" altLang="en-US" sz="800">
              <a:solidFill>
                <a:srgbClr val="777777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6382A6A-9A6C-48BD-8A3D-422C15CFBF1A}"/>
              </a:ext>
            </a:extLst>
          </p:cNvPr>
          <p:cNvSpPr/>
          <p:nvPr/>
        </p:nvSpPr>
        <p:spPr>
          <a:xfrm flipH="1">
            <a:off x="4474366" y="2633664"/>
            <a:ext cx="4460083" cy="7810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20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FE459A2-18F8-4358-9CB8-52C67E23CED0}"/>
              </a:ext>
            </a:extLst>
          </p:cNvPr>
          <p:cNvSpPr txBox="1"/>
          <p:nvPr/>
        </p:nvSpPr>
        <p:spPr>
          <a:xfrm>
            <a:off x="2228850" y="5545100"/>
            <a:ext cx="773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2. guestID </a:t>
            </a:r>
            <a:r>
              <a:rPr lang="ko-KR" altLang="en-US"/>
              <a:t>또는 수험번호와 비밀번호를 작성한 후 </a:t>
            </a:r>
            <a:r>
              <a:rPr lang="en-US" altLang="ko-KR"/>
              <a:t>Login</a:t>
            </a:r>
            <a:r>
              <a:rPr lang="ko-KR" altLang="en-US"/>
              <a:t>을 클릭합니다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7EFAC35-FD4B-4328-ABB4-0F96196F35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0" t="9305" r="530" b="32903"/>
          <a:stretch/>
        </p:blipFill>
        <p:spPr>
          <a:xfrm>
            <a:off x="2348918" y="1447320"/>
            <a:ext cx="7494164" cy="39633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7D63F8-1A01-4640-8D2B-DF7811F26ADD}"/>
              </a:ext>
            </a:extLst>
          </p:cNvPr>
          <p:cNvSpPr/>
          <p:nvPr/>
        </p:nvSpPr>
        <p:spPr>
          <a:xfrm>
            <a:off x="5279231" y="3032760"/>
            <a:ext cx="2069308" cy="8843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BEF3A9A-2831-4987-93A0-340B5D1102B1}"/>
              </a:ext>
            </a:extLst>
          </p:cNvPr>
          <p:cNvSpPr/>
          <p:nvPr/>
        </p:nvSpPr>
        <p:spPr>
          <a:xfrm flipH="1" flipV="1">
            <a:off x="7947659" y="4152900"/>
            <a:ext cx="678179" cy="4419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920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FE459A2-18F8-4358-9CB8-52C67E23CED0}"/>
              </a:ext>
            </a:extLst>
          </p:cNvPr>
          <p:cNvSpPr txBox="1"/>
          <p:nvPr/>
        </p:nvSpPr>
        <p:spPr>
          <a:xfrm>
            <a:off x="3087149" y="5553489"/>
            <a:ext cx="6017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3. My Class</a:t>
            </a:r>
            <a:r>
              <a:rPr lang="ko-KR" altLang="en-US"/>
              <a:t>메뉴에서 원하는 항목을 클릭합니다</a:t>
            </a:r>
            <a:r>
              <a:rPr lang="en-US" altLang="ko-KR"/>
              <a:t>. </a:t>
            </a:r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930DA49-B97D-4B3C-9C78-725B01B22D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2" t="7639" r="1182" b="44275"/>
          <a:stretch/>
        </p:blipFill>
        <p:spPr>
          <a:xfrm>
            <a:off x="2348918" y="1428270"/>
            <a:ext cx="7494164" cy="39633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B5C30BF-038E-48D5-9604-52C4E5894220}"/>
              </a:ext>
            </a:extLst>
          </p:cNvPr>
          <p:cNvSpPr/>
          <p:nvPr/>
        </p:nvSpPr>
        <p:spPr>
          <a:xfrm>
            <a:off x="7598568" y="1593850"/>
            <a:ext cx="831850" cy="15875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>
              <a:solidFill>
                <a:srgbClr val="777777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B23DD0-58E8-47BD-8130-9AD1146CAEA6}"/>
              </a:ext>
            </a:extLst>
          </p:cNvPr>
          <p:cNvSpPr txBox="1"/>
          <p:nvPr/>
        </p:nvSpPr>
        <p:spPr>
          <a:xfrm>
            <a:off x="7535860" y="1532166"/>
            <a:ext cx="106045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>
                <a:solidFill>
                  <a:srgbClr val="777777"/>
                </a:solidFill>
              </a:rPr>
              <a:t>guest20220430</a:t>
            </a:r>
            <a:endParaRPr lang="ko-KR" altLang="en-US" sz="1000">
              <a:solidFill>
                <a:srgbClr val="777777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226559-6802-49AD-9911-4EE5DD56641A}"/>
              </a:ext>
            </a:extLst>
          </p:cNvPr>
          <p:cNvSpPr/>
          <p:nvPr/>
        </p:nvSpPr>
        <p:spPr>
          <a:xfrm flipH="1" flipV="1">
            <a:off x="2834638" y="3749040"/>
            <a:ext cx="739141" cy="3124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083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FE459A2-18F8-4358-9CB8-52C67E23CED0}"/>
              </a:ext>
            </a:extLst>
          </p:cNvPr>
          <p:cNvSpPr txBox="1"/>
          <p:nvPr/>
        </p:nvSpPr>
        <p:spPr>
          <a:xfrm>
            <a:off x="3087149" y="5553489"/>
            <a:ext cx="6017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4. CONTEST</a:t>
            </a:r>
            <a:r>
              <a:rPr lang="ko-KR" altLang="en-US"/>
              <a:t>메뉴에 있는 항목을 클릭합니다</a:t>
            </a:r>
            <a:r>
              <a:rPr lang="en-US" altLang="ko-KR"/>
              <a:t>. </a:t>
            </a:r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F412C3C1-E052-48B5-BEBD-6D0B9C5C95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69" t="7706" r="2026" b="4343"/>
          <a:stretch/>
        </p:blipFill>
        <p:spPr>
          <a:xfrm>
            <a:off x="2941390" y="1179624"/>
            <a:ext cx="6309220" cy="42120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7ACB117A-4C65-4035-B38A-C2C1056ED755}"/>
              </a:ext>
            </a:extLst>
          </p:cNvPr>
          <p:cNvSpPr/>
          <p:nvPr/>
        </p:nvSpPr>
        <p:spPr>
          <a:xfrm>
            <a:off x="7632853" y="1266410"/>
            <a:ext cx="580892" cy="11085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>
              <a:solidFill>
                <a:srgbClr val="777777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743231-0D58-4ECB-BCBA-E7916A7A9168}"/>
              </a:ext>
            </a:extLst>
          </p:cNvPr>
          <p:cNvSpPr txBox="1"/>
          <p:nvPr/>
        </p:nvSpPr>
        <p:spPr>
          <a:xfrm>
            <a:off x="7321906" y="1217724"/>
            <a:ext cx="123612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700">
                <a:solidFill>
                  <a:srgbClr val="777777"/>
                </a:solidFill>
              </a:rPr>
              <a:t>guest20220430</a:t>
            </a:r>
            <a:endParaRPr lang="ko-KR" altLang="en-US" sz="700">
              <a:solidFill>
                <a:srgbClr val="777777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C1066E5-5D35-4DBB-87EE-D54C84CBD437}"/>
              </a:ext>
            </a:extLst>
          </p:cNvPr>
          <p:cNvSpPr/>
          <p:nvPr/>
        </p:nvSpPr>
        <p:spPr>
          <a:xfrm flipH="1" flipV="1">
            <a:off x="3134773" y="1899761"/>
            <a:ext cx="770476" cy="3695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160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DE8E2C5-3E6F-48E9-BDDB-C0B883AB87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69" t="7707" r="2027" b="4343"/>
          <a:stretch/>
        </p:blipFill>
        <p:spPr>
          <a:xfrm>
            <a:off x="2941390" y="1179624"/>
            <a:ext cx="6309220" cy="42120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FE459A2-18F8-4358-9CB8-52C67E23CED0}"/>
              </a:ext>
            </a:extLst>
          </p:cNvPr>
          <p:cNvSpPr txBox="1"/>
          <p:nvPr/>
        </p:nvSpPr>
        <p:spPr>
          <a:xfrm>
            <a:off x="1181100" y="5553489"/>
            <a:ext cx="982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5. </a:t>
            </a:r>
            <a:r>
              <a:rPr lang="ko-KR" altLang="en-US"/>
              <a:t>시작 시간</a:t>
            </a:r>
            <a:r>
              <a:rPr lang="en-US" altLang="ko-KR"/>
              <a:t>/</a:t>
            </a:r>
            <a:r>
              <a:rPr lang="ko-KR" altLang="en-US"/>
              <a:t>종료 시간을 확인하고 문제의 이름을 클릭하면 문제를 확인할 수 있습니다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ACB117A-4C65-4035-B38A-C2C1056ED755}"/>
              </a:ext>
            </a:extLst>
          </p:cNvPr>
          <p:cNvSpPr/>
          <p:nvPr/>
        </p:nvSpPr>
        <p:spPr>
          <a:xfrm>
            <a:off x="7632853" y="1266410"/>
            <a:ext cx="580892" cy="11085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>
              <a:solidFill>
                <a:srgbClr val="777777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743231-0D58-4ECB-BCBA-E7916A7A9168}"/>
              </a:ext>
            </a:extLst>
          </p:cNvPr>
          <p:cNvSpPr txBox="1"/>
          <p:nvPr/>
        </p:nvSpPr>
        <p:spPr>
          <a:xfrm>
            <a:off x="7321906" y="1217724"/>
            <a:ext cx="123612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700">
                <a:solidFill>
                  <a:srgbClr val="777777"/>
                </a:solidFill>
              </a:rPr>
              <a:t>guest20220430</a:t>
            </a:r>
            <a:endParaRPr lang="ko-KR" altLang="en-US" sz="700">
              <a:solidFill>
                <a:srgbClr val="777777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25C345-967E-4D3F-B267-F2D572689054}"/>
              </a:ext>
            </a:extLst>
          </p:cNvPr>
          <p:cNvSpPr/>
          <p:nvPr/>
        </p:nvSpPr>
        <p:spPr>
          <a:xfrm flipH="1" flipV="1">
            <a:off x="5154549" y="2612866"/>
            <a:ext cx="608076" cy="1938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342398-D554-4A12-AB7F-B2BC760515D6}"/>
              </a:ext>
            </a:extLst>
          </p:cNvPr>
          <p:cNvSpPr/>
          <p:nvPr/>
        </p:nvSpPr>
        <p:spPr>
          <a:xfrm flipH="1" flipV="1">
            <a:off x="5649848" y="1819116"/>
            <a:ext cx="2217801" cy="1938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7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66D94A4-DCA8-4137-AEA3-982FFE6CC3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69" t="7707" r="2027" b="4343"/>
          <a:stretch/>
        </p:blipFill>
        <p:spPr>
          <a:xfrm>
            <a:off x="2941390" y="1179624"/>
            <a:ext cx="6309220" cy="42120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FE459A2-18F8-4358-9CB8-52C67E23CED0}"/>
              </a:ext>
            </a:extLst>
          </p:cNvPr>
          <p:cNvSpPr txBox="1"/>
          <p:nvPr/>
        </p:nvSpPr>
        <p:spPr>
          <a:xfrm>
            <a:off x="1107347" y="5553489"/>
            <a:ext cx="997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6. </a:t>
            </a:r>
            <a:r>
              <a:rPr lang="ko-KR" altLang="en-US"/>
              <a:t>문제를 확인하고 </a:t>
            </a:r>
            <a:r>
              <a:rPr lang="en-US" altLang="ko-KR"/>
              <a:t>Coding </a:t>
            </a:r>
            <a:r>
              <a:rPr lang="ko-KR" altLang="en-US"/>
              <a:t>버튼을 클릭합니다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ACB117A-4C65-4035-B38A-C2C1056ED755}"/>
              </a:ext>
            </a:extLst>
          </p:cNvPr>
          <p:cNvSpPr/>
          <p:nvPr/>
        </p:nvSpPr>
        <p:spPr>
          <a:xfrm>
            <a:off x="7632853" y="1266410"/>
            <a:ext cx="580892" cy="11085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>
              <a:solidFill>
                <a:srgbClr val="777777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743231-0D58-4ECB-BCBA-E7916A7A9168}"/>
              </a:ext>
            </a:extLst>
          </p:cNvPr>
          <p:cNvSpPr txBox="1"/>
          <p:nvPr/>
        </p:nvSpPr>
        <p:spPr>
          <a:xfrm>
            <a:off x="7321906" y="1217724"/>
            <a:ext cx="123612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700">
                <a:solidFill>
                  <a:srgbClr val="777777"/>
                </a:solidFill>
              </a:rPr>
              <a:t>guest20220430</a:t>
            </a:r>
            <a:endParaRPr lang="ko-KR" altLang="en-US" sz="700">
              <a:solidFill>
                <a:srgbClr val="777777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4A095D-30FA-4663-9343-B4A5B6EECC00}"/>
              </a:ext>
            </a:extLst>
          </p:cNvPr>
          <p:cNvSpPr/>
          <p:nvPr/>
        </p:nvSpPr>
        <p:spPr>
          <a:xfrm flipH="1" flipV="1">
            <a:off x="4500497" y="2892266"/>
            <a:ext cx="4497451" cy="8256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6FE333-C593-420C-B5FE-3FE1FF0878F0}"/>
              </a:ext>
            </a:extLst>
          </p:cNvPr>
          <p:cNvSpPr/>
          <p:nvPr/>
        </p:nvSpPr>
        <p:spPr>
          <a:xfrm flipH="1" flipV="1">
            <a:off x="6518275" y="3721099"/>
            <a:ext cx="463550" cy="2508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704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E6D817D-1A54-4A56-99D1-2186A365D5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69" t="7706" r="2026" b="4343"/>
          <a:stretch/>
        </p:blipFill>
        <p:spPr>
          <a:xfrm>
            <a:off x="2941390" y="1179624"/>
            <a:ext cx="6309220" cy="42120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FE459A2-18F8-4358-9CB8-52C67E23CED0}"/>
              </a:ext>
            </a:extLst>
          </p:cNvPr>
          <p:cNvSpPr txBox="1"/>
          <p:nvPr/>
        </p:nvSpPr>
        <p:spPr>
          <a:xfrm>
            <a:off x="1905000" y="5553489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7. </a:t>
            </a:r>
            <a:r>
              <a:rPr lang="ko-KR" altLang="en-US"/>
              <a:t>자신이 프로그래밍한 언어를 확인하고 코드를 작성합니다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ACB117A-4C65-4035-B38A-C2C1056ED755}"/>
              </a:ext>
            </a:extLst>
          </p:cNvPr>
          <p:cNvSpPr/>
          <p:nvPr/>
        </p:nvSpPr>
        <p:spPr>
          <a:xfrm>
            <a:off x="7632853" y="1266410"/>
            <a:ext cx="580892" cy="11085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>
              <a:solidFill>
                <a:srgbClr val="777777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743231-0D58-4ECB-BCBA-E7916A7A9168}"/>
              </a:ext>
            </a:extLst>
          </p:cNvPr>
          <p:cNvSpPr txBox="1"/>
          <p:nvPr/>
        </p:nvSpPr>
        <p:spPr>
          <a:xfrm>
            <a:off x="7321906" y="1217724"/>
            <a:ext cx="123612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700">
                <a:solidFill>
                  <a:srgbClr val="777777"/>
                </a:solidFill>
              </a:rPr>
              <a:t>guest20220430</a:t>
            </a:r>
            <a:endParaRPr lang="ko-KR" altLang="en-US" sz="700">
              <a:solidFill>
                <a:srgbClr val="777777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CCC81F-AB29-4489-B704-E291B55B2117}"/>
              </a:ext>
            </a:extLst>
          </p:cNvPr>
          <p:cNvSpPr/>
          <p:nvPr/>
        </p:nvSpPr>
        <p:spPr>
          <a:xfrm flipH="1" flipV="1">
            <a:off x="4506846" y="2581115"/>
            <a:ext cx="4497451" cy="26068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672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4FE395C7-3DE9-42D1-B72D-A28629C115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69" t="7707" r="4168" b="4343"/>
          <a:stretch/>
        </p:blipFill>
        <p:spPr>
          <a:xfrm>
            <a:off x="2941390" y="1179624"/>
            <a:ext cx="6163461" cy="42120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FE459A2-18F8-4358-9CB8-52C67E23CED0}"/>
              </a:ext>
            </a:extLst>
          </p:cNvPr>
          <p:cNvSpPr txBox="1"/>
          <p:nvPr/>
        </p:nvSpPr>
        <p:spPr>
          <a:xfrm>
            <a:off x="3087149" y="5553489"/>
            <a:ext cx="6017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8. </a:t>
            </a:r>
            <a:r>
              <a:rPr lang="ko-KR" altLang="en-US"/>
              <a:t>코딩 작성 후 </a:t>
            </a:r>
            <a:r>
              <a:rPr lang="en-US" altLang="ko-KR"/>
              <a:t>Submit </a:t>
            </a:r>
            <a:r>
              <a:rPr lang="ko-KR" altLang="en-US"/>
              <a:t>버튼을 클릭합니다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ACB117A-4C65-4035-B38A-C2C1056ED755}"/>
              </a:ext>
            </a:extLst>
          </p:cNvPr>
          <p:cNvSpPr/>
          <p:nvPr/>
        </p:nvSpPr>
        <p:spPr>
          <a:xfrm>
            <a:off x="7632853" y="1266410"/>
            <a:ext cx="580892" cy="11085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>
              <a:solidFill>
                <a:srgbClr val="777777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743231-0D58-4ECB-BCBA-E7916A7A9168}"/>
              </a:ext>
            </a:extLst>
          </p:cNvPr>
          <p:cNvSpPr txBox="1"/>
          <p:nvPr/>
        </p:nvSpPr>
        <p:spPr>
          <a:xfrm>
            <a:off x="7321906" y="1217724"/>
            <a:ext cx="123612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700">
                <a:solidFill>
                  <a:srgbClr val="777777"/>
                </a:solidFill>
              </a:rPr>
              <a:t>guest20220430</a:t>
            </a:r>
            <a:endParaRPr lang="ko-KR" altLang="en-US" sz="700">
              <a:solidFill>
                <a:srgbClr val="777777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6AD0E41-E6F4-49B7-B8DF-57871C7572FF}"/>
              </a:ext>
            </a:extLst>
          </p:cNvPr>
          <p:cNvSpPr/>
          <p:nvPr/>
        </p:nvSpPr>
        <p:spPr>
          <a:xfrm flipH="1">
            <a:off x="4512468" y="2343150"/>
            <a:ext cx="465931" cy="2643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3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F2909D3-C36C-4F9F-976A-83988D69F6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69" t="7707" r="2027" b="4343"/>
          <a:stretch/>
        </p:blipFill>
        <p:spPr>
          <a:xfrm>
            <a:off x="2941390" y="1179624"/>
            <a:ext cx="6309220" cy="42120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FE459A2-18F8-4358-9CB8-52C67E23CED0}"/>
              </a:ext>
            </a:extLst>
          </p:cNvPr>
          <p:cNvSpPr txBox="1"/>
          <p:nvPr/>
        </p:nvSpPr>
        <p:spPr>
          <a:xfrm>
            <a:off x="1440180" y="5553489"/>
            <a:ext cx="931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9. </a:t>
            </a:r>
            <a:r>
              <a:rPr lang="ko-KR" altLang="en-US"/>
              <a:t>자신의 코드에 대한 테스트 데이터의 결과를 확인합니다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ACB117A-4C65-4035-B38A-C2C1056ED755}"/>
              </a:ext>
            </a:extLst>
          </p:cNvPr>
          <p:cNvSpPr/>
          <p:nvPr/>
        </p:nvSpPr>
        <p:spPr>
          <a:xfrm>
            <a:off x="7591578" y="1266410"/>
            <a:ext cx="580892" cy="11085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>
              <a:solidFill>
                <a:srgbClr val="777777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743231-0D58-4ECB-BCBA-E7916A7A9168}"/>
              </a:ext>
            </a:extLst>
          </p:cNvPr>
          <p:cNvSpPr txBox="1"/>
          <p:nvPr/>
        </p:nvSpPr>
        <p:spPr>
          <a:xfrm>
            <a:off x="7280631" y="1217724"/>
            <a:ext cx="123612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700">
                <a:solidFill>
                  <a:srgbClr val="777777"/>
                </a:solidFill>
              </a:rPr>
              <a:t>guest20220430</a:t>
            </a:r>
            <a:endParaRPr lang="ko-KR" altLang="en-US" sz="700">
              <a:solidFill>
                <a:srgbClr val="777777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007B62-1C82-4D7C-961A-39F1F6528D21}"/>
              </a:ext>
            </a:extLst>
          </p:cNvPr>
          <p:cNvSpPr/>
          <p:nvPr/>
        </p:nvSpPr>
        <p:spPr>
          <a:xfrm flipH="1">
            <a:off x="4474366" y="2633664"/>
            <a:ext cx="4460083" cy="7810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0C8341-9663-4959-A3FF-A0D9CBB0241B}"/>
              </a:ext>
            </a:extLst>
          </p:cNvPr>
          <p:cNvSpPr/>
          <p:nvPr/>
        </p:nvSpPr>
        <p:spPr>
          <a:xfrm>
            <a:off x="5212555" y="3123785"/>
            <a:ext cx="459601" cy="11085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>
              <a:solidFill>
                <a:srgbClr val="777777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9E181D-A59F-4110-8548-05B7779C0E98}"/>
              </a:ext>
            </a:extLst>
          </p:cNvPr>
          <p:cNvSpPr txBox="1"/>
          <p:nvPr/>
        </p:nvSpPr>
        <p:spPr>
          <a:xfrm>
            <a:off x="4825564" y="3029216"/>
            <a:ext cx="12361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">
                <a:solidFill>
                  <a:srgbClr val="777777"/>
                </a:solidFill>
              </a:rPr>
              <a:t>guest20</a:t>
            </a:r>
          </a:p>
          <a:p>
            <a:pPr algn="ctr"/>
            <a:r>
              <a:rPr lang="en-US" altLang="ko-KR" sz="800">
                <a:solidFill>
                  <a:srgbClr val="777777"/>
                </a:solidFill>
              </a:rPr>
              <a:t>220430</a:t>
            </a:r>
            <a:endParaRPr lang="ko-KR" altLang="en-US" sz="800">
              <a:solidFill>
                <a:srgbClr val="7777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078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135</Words>
  <Application>Microsoft Office PowerPoint</Application>
  <PresentationFormat>와이드스크린</PresentationFormat>
  <Paragraphs>23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최준혁</dc:creator>
  <cp:lastModifiedBy>최준혁</cp:lastModifiedBy>
  <cp:revision>1</cp:revision>
  <dcterms:created xsi:type="dcterms:W3CDTF">2022-03-23T17:18:40Z</dcterms:created>
  <dcterms:modified xsi:type="dcterms:W3CDTF">2022-03-23T18:04:58Z</dcterms:modified>
</cp:coreProperties>
</file>