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54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2">
            <a:extLst>
              <a:ext uri="{FF2B5EF4-FFF2-40B4-BE49-F238E27FC236}">
                <a16:creationId xmlns:a16="http://schemas.microsoft.com/office/drawing/2014/main" xmlns="" id="{66A1196F-B3AE-4DE0-916A-61273A8B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3">
            <a:extLst>
              <a:ext uri="{FF2B5EF4-FFF2-40B4-BE49-F238E27FC236}">
                <a16:creationId xmlns:a16="http://schemas.microsoft.com/office/drawing/2014/main" xmlns="" id="{700E3B33-BA9B-4AFA-BD96-90947B055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4">
            <a:extLst>
              <a:ext uri="{FF2B5EF4-FFF2-40B4-BE49-F238E27FC236}">
                <a16:creationId xmlns:a16="http://schemas.microsoft.com/office/drawing/2014/main" xmlns="" id="{BA5793D2-CA0E-41AF-85DF-6F1D2580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5">
            <a:extLst>
              <a:ext uri="{FF2B5EF4-FFF2-40B4-BE49-F238E27FC236}">
                <a16:creationId xmlns:a16="http://schemas.microsoft.com/office/drawing/2014/main" xmlns="" id="{4E76B2E2-5553-476C-B344-388FFB5D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1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4</cp:revision>
  <dcterms:created xsi:type="dcterms:W3CDTF">2019-10-09T12:11:49Z</dcterms:created>
  <dcterms:modified xsi:type="dcterms:W3CDTF">2019-10-09T12:54:44Z</dcterms:modified>
</cp:coreProperties>
</file>